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29" r:id="rId2"/>
    <p:sldId id="278" r:id="rId3"/>
    <p:sldId id="318" r:id="rId4"/>
    <p:sldId id="326" r:id="rId5"/>
    <p:sldId id="325" r:id="rId6"/>
    <p:sldId id="320" r:id="rId7"/>
    <p:sldId id="327" r:id="rId8"/>
    <p:sldId id="328" r:id="rId9"/>
    <p:sldId id="324" r:id="rId10"/>
    <p:sldId id="321" r:id="rId11"/>
    <p:sldId id="322" r:id="rId12"/>
    <p:sldId id="299" r:id="rId13"/>
    <p:sldId id="330" r:id="rId14"/>
  </p:sldIdLst>
  <p:sldSz cx="12192000" cy="6858000"/>
  <p:notesSz cx="6858000" cy="9144000"/>
  <p:embeddedFontLst>
    <p:embeddedFont>
      <p:font typeface="HP001 4 hàng" panose="020B0603050302020204" pitchFamily="34" charset="0"/>
      <p:regular r:id="rId16"/>
      <p:bold r:id="rId17"/>
    </p:embeddedFont>
    <p:embeddedFont>
      <p:font typeface="UTM Avo" panose="02040603050506020204" pitchFamily="18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DED"/>
    <a:srgbClr val="FFFF99"/>
    <a:srgbClr val="FF00FF"/>
    <a:srgbClr val="FFAF6C"/>
    <a:srgbClr val="FFFBF7"/>
    <a:srgbClr val="FFFFFF"/>
    <a:srgbClr val="404040"/>
    <a:srgbClr val="FF7707"/>
    <a:srgbClr val="C42CF4"/>
    <a:srgbClr val="C12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0" autoAdjust="0"/>
    <p:restoredTop sz="92818" autoAdjust="0"/>
  </p:normalViewPr>
  <p:slideViewPr>
    <p:cSldViewPr snapToGrid="0">
      <p:cViewPr varScale="1">
        <p:scale>
          <a:sx n="100" d="100"/>
          <a:sy n="100" d="100"/>
        </p:scale>
        <p:origin x="5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DB40C-94EC-4180-99E1-CBA0E1199E87}" type="datetimeFigureOut">
              <a:rPr lang="en-SG" smtClean="0"/>
              <a:t>18/10/2024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1697A-E1FF-499B-80C2-88A5FD574A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853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4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82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80715" y="3088104"/>
            <a:ext cx="494238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39: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09392" y="911534"/>
            <a:ext cx="6881280" cy="24929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Việt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vần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1052484" y="19745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7" y="-11573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B1B1A4-EA41-4B1F-AFB8-89AADFC5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" y="104786"/>
            <a:ext cx="12200078" cy="6862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9DBB9C-705E-4AEC-9EF3-A6467C741EC2}"/>
              </a:ext>
            </a:extLst>
          </p:cNvPr>
          <p:cNvSpPr txBox="1"/>
          <p:nvPr/>
        </p:nvSpPr>
        <p:spPr>
          <a:xfrm>
            <a:off x="3098175" y="2967334"/>
            <a:ext cx="557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3.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Tập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chép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CF573E-66D7-472F-B469-330346EDA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" y="0"/>
            <a:ext cx="12184134" cy="6884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7C17C3-BA1A-49CD-AFC6-03262903BF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6" t="38318" r="21821" b="36152"/>
          <a:stretch/>
        </p:blipFill>
        <p:spPr>
          <a:xfrm>
            <a:off x="2674374" y="2215701"/>
            <a:ext cx="6843252" cy="1165123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2C2606-4A11-401A-A224-6EF08F316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21405" r="68520" b="60175"/>
          <a:stretch/>
        </p:blipFill>
        <p:spPr>
          <a:xfrm>
            <a:off x="2969342" y="1266392"/>
            <a:ext cx="3126658" cy="840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34F1820-7EBD-49E7-B814-2539A15B8DD6}"/>
              </a:ext>
            </a:extLst>
          </p:cNvPr>
          <p:cNvGrpSpPr/>
          <p:nvPr/>
        </p:nvGrpSpPr>
        <p:grpSpPr>
          <a:xfrm>
            <a:off x="1895697" y="2441462"/>
            <a:ext cx="8332771" cy="1654303"/>
            <a:chOff x="1895697" y="2253894"/>
            <a:chExt cx="8332771" cy="165430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EF09D4-BD20-4DAE-8892-F1241D529CE1}"/>
                </a:ext>
              </a:extLst>
            </p:cNvPr>
            <p:cNvGrpSpPr/>
            <p:nvPr/>
          </p:nvGrpSpPr>
          <p:grpSpPr>
            <a:xfrm>
              <a:off x="1895697" y="2253894"/>
              <a:ext cx="7994167" cy="1526321"/>
              <a:chOff x="1880950" y="2438955"/>
              <a:chExt cx="7994167" cy="1526321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83FE0F5-D290-4091-B37A-03C7F8964C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305" t="-1" r="-123" b="67989"/>
              <a:stretch/>
            </p:blipFill>
            <p:spPr>
              <a:xfrm>
                <a:off x="7911151" y="2438955"/>
                <a:ext cx="1963966" cy="152632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18388A5-84D4-4E7E-A562-629CE45B69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58" t="-1" r="-123" b="67990"/>
              <a:stretch/>
            </p:blipFill>
            <p:spPr>
              <a:xfrm>
                <a:off x="1880950" y="2438956"/>
                <a:ext cx="6402438" cy="152632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E22A5C-3F69-4BB1-889B-254D840EBBD4}"/>
                </a:ext>
              </a:extLst>
            </p:cNvPr>
            <p:cNvSpPr txBox="1"/>
            <p:nvPr/>
          </p:nvSpPr>
          <p:spPr>
            <a:xfrm>
              <a:off x="2334865" y="3077200"/>
              <a:ext cx="78936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HP001 4 hàng" panose="020B0603050302020204" pitchFamily="34" charset="0"/>
                </a:rPr>
                <a:t>Bé</a:t>
              </a:r>
              <a:r>
                <a:rPr lang="en-US" sz="4800" b="1" dirty="0">
                  <a:latin typeface="HP001 4 hàng" panose="020B0603050302020204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</a:rPr>
                <a:t>chăm</a:t>
              </a:r>
              <a:r>
                <a:rPr lang="en-US" sz="4800" b="1" dirty="0">
                  <a:latin typeface="HP001 4 hàng" panose="020B0603050302020204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</a:rPr>
                <a:t>chỉ</a:t>
              </a:r>
              <a:r>
                <a:rPr lang="en-US" sz="4800" b="1" dirty="0">
                  <a:latin typeface="HP001 4 hàng" panose="020B0603050302020204" pitchFamily="34" charset="0"/>
                </a:rPr>
                <a:t>, </a:t>
              </a:r>
              <a:r>
                <a:rPr lang="en-US" sz="4800" b="1" dirty="0" err="1">
                  <a:latin typeface="HP001 4 hàng" panose="020B0603050302020204" pitchFamily="34" charset="0"/>
                </a:rPr>
                <a:t>đi</a:t>
              </a:r>
              <a:r>
                <a:rPr lang="en-US" sz="4800" b="1" dirty="0">
                  <a:latin typeface="HP001 4 hàng" panose="020B0603050302020204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</a:rPr>
                <a:t>khắp</a:t>
              </a:r>
              <a:r>
                <a:rPr lang="en-US" sz="4800" b="1" dirty="0">
                  <a:latin typeface="HP001 4 hàng" panose="020B0603050302020204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</a:rPr>
                <a:t>nhà</a:t>
              </a:r>
              <a:r>
                <a:rPr lang="en-US" sz="480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E76B249-1D88-4B9F-A6D5-86FAD15BA9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4791088"/>
            <a:ext cx="1383838" cy="1054353"/>
          </a:xfrm>
          <a:prstGeom prst="rect">
            <a:avLst/>
          </a:prstGeom>
        </p:spPr>
      </p:pic>
      <p:pic>
        <p:nvPicPr>
          <p:cNvPr id="28" name="LittleGirlBeatInstrumental-V.A-2918581">
            <a:hlinkClick r:id="" action="ppaction://media"/>
            <a:extLst>
              <a:ext uri="{FF2B5EF4-FFF2-40B4-BE49-F238E27FC236}">
                <a16:creationId xmlns:a16="http://schemas.microsoft.com/office/drawing/2014/main" id="{5EFD3B2D-17A6-4C3C-8424-F1254AD59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4992" y="1077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782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A8A6DC-7D60-411B-AD70-61883A292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8" y="114726"/>
            <a:ext cx="11988043" cy="67432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C36054-ADAA-43A8-AB37-773C4F607AAE}"/>
              </a:ext>
            </a:extLst>
          </p:cNvPr>
          <p:cNvSpPr txBox="1"/>
          <p:nvPr/>
        </p:nvSpPr>
        <p:spPr>
          <a:xfrm>
            <a:off x="3275156" y="3085321"/>
            <a:ext cx="557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Dặn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dò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65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9"/>
          <p:cNvSpPr txBox="1">
            <a:spLocks noChangeArrowheads="1"/>
          </p:cNvSpPr>
          <p:nvPr/>
        </p:nvSpPr>
        <p:spPr bwMode="auto">
          <a:xfrm>
            <a:off x="1052484" y="19745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122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3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78054B-8B24-440A-A141-C5119AB6A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031166" y="3059148"/>
            <a:ext cx="6872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Khởi</a:t>
            </a:r>
            <a:r>
              <a:rPr lang="en-US" sz="54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en-US" sz="5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động</a:t>
            </a:r>
            <a:endParaRPr lang="en-US" sz="5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1.85185E-6 L 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0E19CB-9370-4698-809B-F233EE51B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52"/>
            <a:ext cx="12192000" cy="6797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2EAC8B-BFF9-4313-981F-CE40039AF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55" y="3355258"/>
            <a:ext cx="1294448" cy="12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B2A4E-885D-401C-B6D7-1E8137EA9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082D33-5641-477B-9B47-D75E81A3165E}"/>
              </a:ext>
            </a:extLst>
          </p:cNvPr>
          <p:cNvSpPr txBox="1"/>
          <p:nvPr/>
        </p:nvSpPr>
        <p:spPr>
          <a:xfrm>
            <a:off x="3995629" y="2967334"/>
            <a:ext cx="557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Tập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đọc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95DAFA-CA64-42A5-95D2-05279E4FB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90" y="434990"/>
            <a:ext cx="12187858" cy="6423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74E8AC-EA05-4938-818B-438A6A1BB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37657" r="14083" b="2571"/>
          <a:stretch/>
        </p:blipFill>
        <p:spPr>
          <a:xfrm>
            <a:off x="2885402" y="434989"/>
            <a:ext cx="8545063" cy="4413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4B508C-8586-497D-B2CD-F0697B5F5B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6213" r="4091" b="2523"/>
          <a:stretch/>
        </p:blipFill>
        <p:spPr>
          <a:xfrm>
            <a:off x="3015717" y="498877"/>
            <a:ext cx="9085007" cy="6295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4E2AF0-A996-44E5-95DA-9FB137E105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331" r="78679" b="94124"/>
          <a:stretch/>
        </p:blipFill>
        <p:spPr>
          <a:xfrm>
            <a:off x="8544" y="0"/>
            <a:ext cx="2724309" cy="779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3AEB5E-8C54-4929-8FD8-33663A03B165}"/>
              </a:ext>
            </a:extLst>
          </p:cNvPr>
          <p:cNvCxnSpPr>
            <a:cxnSpLocks/>
          </p:cNvCxnSpPr>
          <p:nvPr/>
        </p:nvCxnSpPr>
        <p:spPr>
          <a:xfrm>
            <a:off x="4663584" y="1580854"/>
            <a:ext cx="16135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E73286-0037-4F2D-8BCE-67CA32382456}"/>
              </a:ext>
            </a:extLst>
          </p:cNvPr>
          <p:cNvCxnSpPr>
            <a:cxnSpLocks/>
          </p:cNvCxnSpPr>
          <p:nvPr/>
        </p:nvCxnSpPr>
        <p:spPr>
          <a:xfrm>
            <a:off x="8017400" y="1556236"/>
            <a:ext cx="14805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C4D4B0-7BF2-4AA2-B41F-9F7A85F36F13}"/>
              </a:ext>
            </a:extLst>
          </p:cNvPr>
          <p:cNvCxnSpPr>
            <a:cxnSpLocks/>
          </p:cNvCxnSpPr>
          <p:nvPr/>
        </p:nvCxnSpPr>
        <p:spPr>
          <a:xfrm>
            <a:off x="5120468" y="2092911"/>
            <a:ext cx="6609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4FAA70-C4C7-4374-93EB-5DBC8137FE77}"/>
              </a:ext>
            </a:extLst>
          </p:cNvPr>
          <p:cNvCxnSpPr>
            <a:cxnSpLocks/>
          </p:cNvCxnSpPr>
          <p:nvPr/>
        </p:nvCxnSpPr>
        <p:spPr>
          <a:xfrm>
            <a:off x="7545027" y="2092911"/>
            <a:ext cx="1554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D85D5A-5F67-412A-80C8-FB6CB2773B28}"/>
              </a:ext>
            </a:extLst>
          </p:cNvPr>
          <p:cNvCxnSpPr>
            <a:cxnSpLocks/>
          </p:cNvCxnSpPr>
          <p:nvPr/>
        </p:nvCxnSpPr>
        <p:spPr>
          <a:xfrm>
            <a:off x="10852297" y="2086675"/>
            <a:ext cx="1049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E8DA8C-9BF3-4566-9D2A-2E5DE12A3A56}"/>
              </a:ext>
            </a:extLst>
          </p:cNvPr>
          <p:cNvCxnSpPr>
            <a:cxnSpLocks/>
          </p:cNvCxnSpPr>
          <p:nvPr/>
        </p:nvCxnSpPr>
        <p:spPr>
          <a:xfrm>
            <a:off x="7906277" y="2644865"/>
            <a:ext cx="1665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FB7119-55EE-4FE2-B08A-52BC21A13AC7}"/>
              </a:ext>
            </a:extLst>
          </p:cNvPr>
          <p:cNvGrpSpPr/>
          <p:nvPr/>
        </p:nvGrpSpPr>
        <p:grpSpPr>
          <a:xfrm>
            <a:off x="4142" y="29870"/>
            <a:ext cx="12187858" cy="6831946"/>
            <a:chOff x="-33539" y="75326"/>
            <a:chExt cx="12187858" cy="68319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A24521-CC1C-430A-AB57-E6FA7B5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3539" y="484262"/>
              <a:ext cx="12187858" cy="64230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622055-97E2-4865-ABF6-07F8827C7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3" t="6213" r="4091" b="2523"/>
            <a:stretch/>
          </p:blipFill>
          <p:spPr>
            <a:xfrm>
              <a:off x="2985925" y="498877"/>
              <a:ext cx="9085007" cy="629523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00C9053-213B-4F4F-AB32-B3AA23980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3" t="331" r="78679" b="94124"/>
            <a:stretch/>
          </p:blipFill>
          <p:spPr>
            <a:xfrm>
              <a:off x="-14751" y="75326"/>
              <a:ext cx="2724309" cy="7790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4" name="Cloud 3">
            <a:extLst>
              <a:ext uri="{FF2B5EF4-FFF2-40B4-BE49-F238E27FC236}">
                <a16:creationId xmlns:a16="http://schemas.microsoft.com/office/drawing/2014/main" id="{03B88719-A3BC-4DA5-94AE-37701F2FD2C1}"/>
              </a:ext>
            </a:extLst>
          </p:cNvPr>
          <p:cNvSpPr/>
          <p:nvPr/>
        </p:nvSpPr>
        <p:spPr>
          <a:xfrm>
            <a:off x="3286242" y="904214"/>
            <a:ext cx="424234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0C240ED8-88B5-41C9-B1ED-B9E4130B5FEF}"/>
              </a:ext>
            </a:extLst>
          </p:cNvPr>
          <p:cNvSpPr/>
          <p:nvPr/>
        </p:nvSpPr>
        <p:spPr>
          <a:xfrm>
            <a:off x="6871682" y="873652"/>
            <a:ext cx="424234" cy="34035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E17E576-581C-4C98-B8C2-571453CA2D20}"/>
              </a:ext>
            </a:extLst>
          </p:cNvPr>
          <p:cNvSpPr/>
          <p:nvPr/>
        </p:nvSpPr>
        <p:spPr>
          <a:xfrm>
            <a:off x="9490148" y="904214"/>
            <a:ext cx="424233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E28FA97-EB20-4188-893B-F749B76A22F6}"/>
              </a:ext>
            </a:extLst>
          </p:cNvPr>
          <p:cNvSpPr/>
          <p:nvPr/>
        </p:nvSpPr>
        <p:spPr>
          <a:xfrm>
            <a:off x="5636156" y="1492625"/>
            <a:ext cx="424234" cy="2078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CD600F6-DDBC-4080-A929-9F994D389BA4}"/>
              </a:ext>
            </a:extLst>
          </p:cNvPr>
          <p:cNvSpPr/>
          <p:nvPr/>
        </p:nvSpPr>
        <p:spPr>
          <a:xfrm>
            <a:off x="9113272" y="1492625"/>
            <a:ext cx="371056" cy="2078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ECAFA50-73E0-413B-8CE3-DFAB716B9D3D}"/>
              </a:ext>
            </a:extLst>
          </p:cNvPr>
          <p:cNvSpPr/>
          <p:nvPr/>
        </p:nvSpPr>
        <p:spPr>
          <a:xfrm>
            <a:off x="4898323" y="1995268"/>
            <a:ext cx="424234" cy="257161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986C3FE-AA89-488C-AED0-1961A0F33903}"/>
              </a:ext>
            </a:extLst>
          </p:cNvPr>
          <p:cNvSpPr/>
          <p:nvPr/>
        </p:nvSpPr>
        <p:spPr>
          <a:xfrm>
            <a:off x="3221990" y="808886"/>
            <a:ext cx="552738" cy="351372"/>
          </a:xfrm>
          <a:prstGeom prst="cloud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3175"/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95C444E-0444-4E88-99B1-1254CFC2984D}"/>
              </a:ext>
            </a:extLst>
          </p:cNvPr>
          <p:cNvSpPr/>
          <p:nvPr/>
        </p:nvSpPr>
        <p:spPr>
          <a:xfrm>
            <a:off x="5606660" y="1433633"/>
            <a:ext cx="459844" cy="333986"/>
          </a:xfrm>
          <a:prstGeom prst="cloud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3175"/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43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B2A4E-885D-401C-B6D7-1E8137EA9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6" y="0"/>
            <a:ext cx="12368695" cy="6957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082D33-5641-477B-9B47-D75E81A3165E}"/>
              </a:ext>
            </a:extLst>
          </p:cNvPr>
          <p:cNvSpPr txBox="1"/>
          <p:nvPr/>
        </p:nvSpPr>
        <p:spPr>
          <a:xfrm>
            <a:off x="3195267" y="2967334"/>
            <a:ext cx="557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2.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Tìm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hiểu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613021-3708-45C6-B338-A07ED02AF9FF}"/>
              </a:ext>
            </a:extLst>
          </p:cNvPr>
          <p:cNvSpPr/>
          <p:nvPr/>
        </p:nvSpPr>
        <p:spPr>
          <a:xfrm>
            <a:off x="0" y="83382"/>
            <a:ext cx="12192000" cy="677461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n/>
                <a:solidFill>
                  <a:srgbClr val="002060"/>
                </a:solidFill>
              </a:rPr>
              <a:t>trò</a:t>
            </a:r>
            <a:r>
              <a:rPr lang="en-US" sz="3200" dirty="0">
                <a:ln/>
                <a:solidFill>
                  <a:srgbClr val="002060"/>
                </a:solidFill>
              </a:rPr>
              <a:t> </a:t>
            </a:r>
            <a:r>
              <a:rPr lang="en-US" sz="3200" dirty="0" err="1">
                <a:ln/>
                <a:solidFill>
                  <a:srgbClr val="002060"/>
                </a:solidFill>
              </a:rPr>
              <a:t>chơi</a:t>
            </a:r>
            <a:r>
              <a:rPr lang="en-US" sz="3200" dirty="0">
                <a:ln/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36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</a:t>
            </a:r>
            <a:r>
              <a:rPr lang="en-US" sz="3600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tinh</a:t>
            </a:r>
            <a:r>
              <a:rPr lang="en-US" sz="36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mắt</a:t>
            </a:r>
            <a:r>
              <a:rPr lang="en-US" sz="36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33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B7E9ED-BD91-4332-9A2A-A5C81D0C3B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2"/>
          <a:stretch/>
        </p:blipFill>
        <p:spPr>
          <a:xfrm>
            <a:off x="0" y="447903"/>
            <a:ext cx="12192000" cy="6404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986A12-97C0-4D2B-8FBF-B43B89E877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6213" r="4091" b="61250"/>
          <a:stretch/>
        </p:blipFill>
        <p:spPr>
          <a:xfrm>
            <a:off x="2223567" y="1588334"/>
            <a:ext cx="8128532" cy="2008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E589F6-3FF4-4743-91A7-F56D76A0A3D9}"/>
              </a:ext>
            </a:extLst>
          </p:cNvPr>
          <p:cNvSpPr/>
          <p:nvPr/>
        </p:nvSpPr>
        <p:spPr>
          <a:xfrm>
            <a:off x="11210" y="60781"/>
            <a:ext cx="5643746" cy="105987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n/>
                <a:solidFill>
                  <a:srgbClr val="002060"/>
                </a:solidFill>
              </a:rPr>
              <a:t>Trò</a:t>
            </a:r>
            <a:r>
              <a:rPr lang="en-US" sz="3600" dirty="0">
                <a:ln/>
                <a:solidFill>
                  <a:srgbClr val="002060"/>
                </a:solidFill>
              </a:rPr>
              <a:t> </a:t>
            </a:r>
            <a:r>
              <a:rPr lang="en-US" sz="3600" dirty="0" err="1">
                <a:ln/>
                <a:solidFill>
                  <a:srgbClr val="002060"/>
                </a:solidFill>
              </a:rPr>
              <a:t>chơi</a:t>
            </a:r>
            <a:r>
              <a:rPr lang="en-US" sz="3600" dirty="0">
                <a:ln/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40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</a:t>
            </a:r>
            <a:r>
              <a:rPr lang="en-US" sz="4000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tinh</a:t>
            </a:r>
            <a:r>
              <a:rPr lang="en-US" sz="40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mắt</a:t>
            </a:r>
            <a:r>
              <a:rPr lang="en-US" sz="40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57A8FD-F63D-45E1-B6D9-8BD797F5824C}"/>
              </a:ext>
            </a:extLst>
          </p:cNvPr>
          <p:cNvSpPr/>
          <p:nvPr/>
        </p:nvSpPr>
        <p:spPr>
          <a:xfrm>
            <a:off x="4681906" y="3911605"/>
            <a:ext cx="4983957" cy="16410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a)  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vần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0ADB84-1B7F-4732-8F83-FAA4CF875EB0}"/>
              </a:ext>
            </a:extLst>
          </p:cNvPr>
          <p:cNvCxnSpPr/>
          <p:nvPr/>
        </p:nvCxnSpPr>
        <p:spPr>
          <a:xfrm>
            <a:off x="9256488" y="2997614"/>
            <a:ext cx="900112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929F82-3A76-455C-984C-B8BF04A56096}"/>
              </a:ext>
            </a:extLst>
          </p:cNvPr>
          <p:cNvSpPr/>
          <p:nvPr/>
        </p:nvSpPr>
        <p:spPr>
          <a:xfrm>
            <a:off x="4690546" y="3870611"/>
            <a:ext cx="4983957" cy="16410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b)  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vần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ap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54F187-6195-4926-B8CE-60E527097588}"/>
              </a:ext>
            </a:extLst>
          </p:cNvPr>
          <p:cNvCxnSpPr>
            <a:cxnSpLocks/>
          </p:cNvCxnSpPr>
          <p:nvPr/>
        </p:nvCxnSpPr>
        <p:spPr>
          <a:xfrm>
            <a:off x="7049144" y="2997614"/>
            <a:ext cx="68411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2A45902-6D97-4AD4-9172-97C4DE17ED9A}"/>
              </a:ext>
            </a:extLst>
          </p:cNvPr>
          <p:cNvSpPr/>
          <p:nvPr/>
        </p:nvSpPr>
        <p:spPr>
          <a:xfrm>
            <a:off x="4723846" y="3895382"/>
            <a:ext cx="4983957" cy="16410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c)  </a:t>
            </a:r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vần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ăm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DFA880-0FD5-4E14-9A94-917E8E4DCB96}"/>
              </a:ext>
            </a:extLst>
          </p:cNvPr>
          <p:cNvCxnSpPr>
            <a:cxnSpLocks/>
          </p:cNvCxnSpPr>
          <p:nvPr/>
        </p:nvCxnSpPr>
        <p:spPr>
          <a:xfrm>
            <a:off x="3763748" y="2562858"/>
            <a:ext cx="82810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7AE2FE-E0C1-4671-9041-D0263B4EFF65}"/>
              </a:ext>
            </a:extLst>
          </p:cNvPr>
          <p:cNvCxnSpPr>
            <a:cxnSpLocks/>
          </p:cNvCxnSpPr>
          <p:nvPr/>
        </p:nvCxnSpPr>
        <p:spPr>
          <a:xfrm>
            <a:off x="5189426" y="2562858"/>
            <a:ext cx="64620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6BFCEA-4F23-4B61-96DA-9C165529B986}"/>
              </a:ext>
            </a:extLst>
          </p:cNvPr>
          <p:cNvSpPr/>
          <p:nvPr/>
        </p:nvSpPr>
        <p:spPr>
          <a:xfrm>
            <a:off x="4732486" y="3936376"/>
            <a:ext cx="4983957" cy="16410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d)  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vần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ăp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C2D790-0AAE-4400-9283-141D80666650}"/>
              </a:ext>
            </a:extLst>
          </p:cNvPr>
          <p:cNvCxnSpPr>
            <a:cxnSpLocks/>
          </p:cNvCxnSpPr>
          <p:nvPr/>
        </p:nvCxnSpPr>
        <p:spPr>
          <a:xfrm>
            <a:off x="6707739" y="2548110"/>
            <a:ext cx="712956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41F7E8-F45F-4FD4-AF2B-EFC5A6BACF05}"/>
              </a:ext>
            </a:extLst>
          </p:cNvPr>
          <p:cNvSpPr/>
          <p:nvPr/>
        </p:nvSpPr>
        <p:spPr>
          <a:xfrm>
            <a:off x="4201557" y="3816423"/>
            <a:ext cx="5347799" cy="1217109"/>
          </a:xfrm>
          <a:prstGeom prst="roundRect">
            <a:avLst/>
          </a:prstGeom>
          <a:solidFill>
            <a:srgbClr val="F5DDED"/>
          </a:solidFill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Bé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Chi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chăm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chỉ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thế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02AB6CE-3800-4D64-A659-280A68D965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96" y="3845840"/>
            <a:ext cx="314325" cy="4000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FA1CCB-416F-4D13-A466-24CCAE7EC1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99" y="4157118"/>
            <a:ext cx="314325" cy="40005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515D779-A3AD-4697-A442-494432113837}"/>
              </a:ext>
            </a:extLst>
          </p:cNvPr>
          <p:cNvSpPr/>
          <p:nvPr/>
        </p:nvSpPr>
        <p:spPr>
          <a:xfrm>
            <a:off x="2825895" y="4885944"/>
            <a:ext cx="1950435" cy="10890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829D730-73A5-4901-8C80-8945B49555AA}"/>
              </a:ext>
            </a:extLst>
          </p:cNvPr>
          <p:cNvSpPr/>
          <p:nvPr/>
        </p:nvSpPr>
        <p:spPr>
          <a:xfrm>
            <a:off x="4786238" y="4901743"/>
            <a:ext cx="1568151" cy="10767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C218D4-9707-45AE-9F20-A63D310A9172}"/>
              </a:ext>
            </a:extLst>
          </p:cNvPr>
          <p:cNvSpPr/>
          <p:nvPr/>
        </p:nvSpPr>
        <p:spPr>
          <a:xfrm>
            <a:off x="6475614" y="4934232"/>
            <a:ext cx="1736943" cy="10357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EC984E6-D01F-4377-9AC8-284CD9D5A377}"/>
              </a:ext>
            </a:extLst>
          </p:cNvPr>
          <p:cNvSpPr/>
          <p:nvPr/>
        </p:nvSpPr>
        <p:spPr>
          <a:xfrm>
            <a:off x="8313151" y="4934232"/>
            <a:ext cx="2266382" cy="10357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1ADDCD7-B56A-42B9-9E94-C03DEA95F5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70" y="465013"/>
            <a:ext cx="2305050" cy="342900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69A8178-32B7-4E91-94A2-E6B44074B7B0}"/>
              </a:ext>
            </a:extLst>
          </p:cNvPr>
          <p:cNvSpPr/>
          <p:nvPr/>
        </p:nvSpPr>
        <p:spPr>
          <a:xfrm>
            <a:off x="2793863" y="4913045"/>
            <a:ext cx="1950435" cy="1089042"/>
          </a:xfrm>
          <a:prstGeom prst="roundRect">
            <a:avLst/>
          </a:prstGeom>
          <a:noFill/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khắp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nhà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C15AE6A-D14F-4ABD-9DA1-46309FA27302}"/>
              </a:ext>
            </a:extLst>
          </p:cNvPr>
          <p:cNvSpPr/>
          <p:nvPr/>
        </p:nvSpPr>
        <p:spPr>
          <a:xfrm>
            <a:off x="4864244" y="4871739"/>
            <a:ext cx="1568151" cy="1076703"/>
          </a:xfrm>
          <a:prstGeom prst="roundRect">
            <a:avLst/>
          </a:prstGeom>
          <a:noFill/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mở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vở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ê a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2309230-29BE-4E28-93DF-C1A6E6956FC2}"/>
              </a:ext>
            </a:extLst>
          </p:cNvPr>
          <p:cNvSpPr/>
          <p:nvPr/>
        </p:nvSpPr>
        <p:spPr>
          <a:xfrm>
            <a:off x="6482975" y="4959437"/>
            <a:ext cx="1736943" cy="1035757"/>
          </a:xfrm>
          <a:prstGeom prst="roundRect">
            <a:avLst/>
          </a:prstGeom>
          <a:noFill/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xe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đạp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1D5CDDB-5FD0-4BF8-8C36-5C260B2E191E}"/>
              </a:ext>
            </a:extLst>
          </p:cNvPr>
          <p:cNvSpPr/>
          <p:nvPr/>
        </p:nvSpPr>
        <p:spPr>
          <a:xfrm>
            <a:off x="8333782" y="4951220"/>
            <a:ext cx="2266382" cy="1035757"/>
          </a:xfrm>
          <a:prstGeom prst="roundRect">
            <a:avLst/>
          </a:prstGeom>
          <a:noFill/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khám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bệnh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chó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Lu</a:t>
            </a:r>
          </a:p>
        </p:txBody>
      </p:sp>
      <p:pic>
        <p:nvPicPr>
          <p:cNvPr id="7" name="Jigsaw Puzzle - The Green Orbs">
            <a:hlinkClick r:id="" action="ppaction://media"/>
            <a:extLst>
              <a:ext uri="{FF2B5EF4-FFF2-40B4-BE49-F238E27FC236}">
                <a16:creationId xmlns:a16="http://schemas.microsoft.com/office/drawing/2014/main" id="{DBF8F771-A138-4C7E-AF8F-53192EBA4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43360" y="6852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000" mute="1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2" grpId="0" animBg="1"/>
      <p:bldP spid="12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145</Words>
  <Application>Microsoft Office PowerPoint</Application>
  <PresentationFormat>Widescreen</PresentationFormat>
  <Paragraphs>40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DƯƠNG TỬ</cp:lastModifiedBy>
  <cp:revision>125</cp:revision>
  <dcterms:created xsi:type="dcterms:W3CDTF">2021-11-01T08:16:43Z</dcterms:created>
  <dcterms:modified xsi:type="dcterms:W3CDTF">2024-10-18T16:50:33Z</dcterms:modified>
</cp:coreProperties>
</file>