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8"/>
  </p:notesMasterIdLst>
  <p:sldIdLst>
    <p:sldId id="280" r:id="rId2"/>
    <p:sldId id="256" r:id="rId3"/>
    <p:sldId id="377" r:id="rId4"/>
    <p:sldId id="366" r:id="rId5"/>
    <p:sldId id="367" r:id="rId6"/>
    <p:sldId id="357" r:id="rId7"/>
    <p:sldId id="333" r:id="rId8"/>
    <p:sldId id="368" r:id="rId9"/>
    <p:sldId id="369" r:id="rId10"/>
    <p:sldId id="370" r:id="rId11"/>
    <p:sldId id="371" r:id="rId12"/>
    <p:sldId id="373" r:id="rId13"/>
    <p:sldId id="372" r:id="rId14"/>
    <p:sldId id="378" r:id="rId15"/>
    <p:sldId id="376" r:id="rId16"/>
    <p:sldId id="375" r:id="rId17"/>
  </p:sldIdLst>
  <p:sldSz cx="9144000" cy="5715000" type="screen16x1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Tahoma" panose="020B0604030504040204" pitchFamily="34" charset="0"/>
      <p:regular r:id="rId23"/>
      <p:bold r:id="rId24"/>
    </p:embeddedFont>
    <p:embeddedFont>
      <p:font typeface="Comic Sans MS" panose="030F0702030302020204" pitchFamily="66" charset="0"/>
      <p:regular r:id="rId25"/>
      <p:bold r:id="rId26"/>
      <p:italic r:id="rId27"/>
      <p:boldItalic r:id="rId28"/>
    </p:embeddedFont>
    <p:embeddedFont>
      <p:font typeface="UTM Avo" panose="02040603050506020204" pitchFamily="18" charset="0"/>
      <p:regular r:id="rId29"/>
      <p:bold r:id="rId30"/>
      <p:italic r:id="rId31"/>
      <p:boldItalic r:id="rId32"/>
    </p:embeddedFont>
    <p:embeddedFont>
      <p:font typeface="Arial Black" panose="020B0A04020102020204" pitchFamily="34" charset="0"/>
      <p:bold r:id="rId33"/>
    </p:embeddedFont>
    <p:embeddedFont>
      <p:font typeface="宋体" panose="02010600030101010101" pitchFamily="2" charset="-122"/>
      <p:regular r:id="rId34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0066CC"/>
    <a:srgbClr val="FF66FF"/>
    <a:srgbClr val="FFFF99"/>
    <a:srgbClr val="FFCCFF"/>
    <a:srgbClr val="99FFCC"/>
    <a:srgbClr val="00CCFF"/>
    <a:srgbClr val="33CC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>
        <p:scale>
          <a:sx n="75" d="100"/>
          <a:sy n="75" d="100"/>
        </p:scale>
        <p:origin x="1176" y="3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D89DC42-C0CE-48D4-85D7-41EFBDB62C86}" type="slidenum">
              <a:rPr lang="en-US">
                <a:latin typeface="Arial" charset="0"/>
              </a:rPr>
              <a:pPr/>
              <a:t>10</a:t>
            </a:fld>
            <a:endParaRPr lang="en-US">
              <a:latin typeface="Arial" charset="0"/>
            </a:endParaRPr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442FA665-396E-41FB-AA77-5B130EFC5274}" type="slidenum">
              <a:rPr lang="en-US" sz="1200">
                <a:latin typeface="Arial" charset="0"/>
              </a:rPr>
              <a:pPr algn="r" eaLnBrk="1" hangingPunct="1"/>
              <a:t>10</a:t>
            </a:fld>
            <a:endParaRPr lang="en-US" sz="1200">
              <a:latin typeface="Arial" charset="0"/>
            </a:endParaRPr>
          </a:p>
        </p:txBody>
      </p:sp>
      <p:sp>
        <p:nvSpPr>
          <p:cNvPr id="3789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 err="1">
                <a:latin typeface="Arial" charset="0"/>
              </a:rPr>
              <a:t>Nhấn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chuột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vào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cánh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bông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hoa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đã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chọn</a:t>
            </a:r>
            <a:r>
              <a:rPr lang="en-US" baseline="0" dirty="0">
                <a:latin typeface="Arial" charset="0"/>
              </a:rPr>
              <a:t>, </a:t>
            </a:r>
            <a:r>
              <a:rPr lang="en-US" baseline="0" dirty="0" err="1">
                <a:latin typeface="Arial" charset="0"/>
              </a:rPr>
              <a:t>sau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khi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mở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cảnh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hoa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ra</a:t>
            </a:r>
            <a:r>
              <a:rPr lang="en-US" baseline="0" dirty="0">
                <a:latin typeface="Arial" charset="0"/>
              </a:rPr>
              <a:t>, </a:t>
            </a:r>
            <a:r>
              <a:rPr lang="en-US" baseline="0" dirty="0" err="1">
                <a:latin typeface="Arial" charset="0"/>
              </a:rPr>
              <a:t>nhấn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vào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số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để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đến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câu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hỏi</a:t>
            </a:r>
            <a:r>
              <a:rPr lang="en-US" baseline="0" dirty="0">
                <a:latin typeface="Arial" charset="0"/>
              </a:rPr>
              <a:t>. </a:t>
            </a:r>
            <a:r>
              <a:rPr lang="en-US" baseline="0" dirty="0" err="1">
                <a:latin typeface="Arial" charset="0"/>
              </a:rPr>
              <a:t>Sau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khi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trả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lời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đúng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nhấn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nút</a:t>
            </a:r>
            <a:r>
              <a:rPr lang="en-US" baseline="0" dirty="0">
                <a:latin typeface="Arial" charset="0"/>
              </a:rPr>
              <a:t> Home quay </a:t>
            </a:r>
            <a:r>
              <a:rPr lang="en-US" baseline="0" dirty="0" err="1">
                <a:latin typeface="Arial" charset="0"/>
              </a:rPr>
              <a:t>lại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trang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này</a:t>
            </a:r>
            <a:r>
              <a:rPr lang="en-US" baseline="0" dirty="0">
                <a:latin typeface="Arial" charset="0"/>
              </a:rPr>
              <a:t>/ </a:t>
            </a:r>
            <a:r>
              <a:rPr lang="en-US" baseline="0" dirty="0" err="1">
                <a:latin typeface="Arial" charset="0"/>
              </a:rPr>
              <a:t>Chơi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xong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nhấn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vào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nút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mũi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tên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để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chuyển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phần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sau</a:t>
            </a:r>
            <a:r>
              <a:rPr lang="en-US" baseline="0" dirty="0">
                <a:latin typeface="Arial" charset="0"/>
              </a:rPr>
              <a:t>.</a:t>
            </a:r>
            <a:endParaRPr lang="en-US" dirty="0">
              <a:latin typeface="Arial" charset="0"/>
            </a:endParaRPr>
          </a:p>
        </p:txBody>
      </p:sp>
      <p:sp>
        <p:nvSpPr>
          <p:cNvPr id="3789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583D15E2-165A-4DDD-9CE5-AB3B39FAE424}" type="slidenum">
              <a:rPr lang="en-US" sz="1200">
                <a:latin typeface="Arial" charset="0"/>
              </a:rPr>
              <a:pPr algn="r" eaLnBrk="1" hangingPunct="1"/>
              <a:t>10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453FDA0-8181-4968-897F-580BF184E0B8}" type="slidenum">
              <a:rPr lang="en-US">
                <a:latin typeface="Arial" charset="0"/>
              </a:rPr>
              <a:pPr/>
              <a:t>11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31F16A3-DDD9-493E-A22D-D3716428AE8E}" type="slidenum">
              <a:rPr lang="en-US">
                <a:latin typeface="Arial" charset="0"/>
              </a:rPr>
              <a:pPr/>
              <a:t>12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13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2024/10/15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2024/10/15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2024/10/15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2024/10/15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2024/10/15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2024/10/15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2024/10/15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2024/10/15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2024/10/15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2024/10/15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2024/10/15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2024/10/15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image" Target="../media/image21.png"/><Relationship Id="rId18" Type="http://schemas.openxmlformats.org/officeDocument/2006/relationships/image" Target="../media/image26.gif"/><Relationship Id="rId3" Type="http://schemas.openxmlformats.org/officeDocument/2006/relationships/image" Target="../media/image14.jpeg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17" Type="http://schemas.openxmlformats.org/officeDocument/2006/relationships/image" Target="../media/image25.gi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5" Type="http://schemas.openxmlformats.org/officeDocument/2006/relationships/image" Target="../media/image23.png"/><Relationship Id="rId10" Type="http://schemas.openxmlformats.org/officeDocument/2006/relationships/image" Target="../media/image18.jpeg"/><Relationship Id="rId4" Type="http://schemas.openxmlformats.org/officeDocument/2006/relationships/slide" Target="slide13.xml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28.gif"/><Relationship Id="rId18" Type="http://schemas.openxmlformats.org/officeDocument/2006/relationships/image" Target="../media/image33.gif"/><Relationship Id="rId3" Type="http://schemas.openxmlformats.org/officeDocument/2006/relationships/slideLayout" Target="../slideLayouts/slideLayout1.xml"/><Relationship Id="rId21" Type="http://schemas.openxmlformats.org/officeDocument/2006/relationships/slide" Target="slide10.xml"/><Relationship Id="rId7" Type="http://schemas.openxmlformats.org/officeDocument/2006/relationships/audio" Target="../media/audio3.wav"/><Relationship Id="rId12" Type="http://schemas.openxmlformats.org/officeDocument/2006/relationships/image" Target="../media/image27.gif"/><Relationship Id="rId17" Type="http://schemas.openxmlformats.org/officeDocument/2006/relationships/image" Target="../media/image32.gif"/><Relationship Id="rId2" Type="http://schemas.openxmlformats.org/officeDocument/2006/relationships/tags" Target="../tags/tag3.xml"/><Relationship Id="rId16" Type="http://schemas.openxmlformats.org/officeDocument/2006/relationships/image" Target="../media/image31.gif"/><Relationship Id="rId20" Type="http://schemas.openxmlformats.org/officeDocument/2006/relationships/image" Target="../media/image35.png"/><Relationship Id="rId1" Type="http://schemas.openxmlformats.org/officeDocument/2006/relationships/tags" Target="../tags/tag2.xml"/><Relationship Id="rId6" Type="http://schemas.openxmlformats.org/officeDocument/2006/relationships/audio" Target="../media/audio2.wav"/><Relationship Id="rId11" Type="http://schemas.openxmlformats.org/officeDocument/2006/relationships/hyperlink" Target="../My%20Documents/SONG/ATGT%20(khoi7)/vong3(khoi7).ppt" TargetMode="External"/><Relationship Id="rId5" Type="http://schemas.openxmlformats.org/officeDocument/2006/relationships/audio" Target="../media/audio1.wav"/><Relationship Id="rId15" Type="http://schemas.openxmlformats.org/officeDocument/2006/relationships/image" Target="../media/image30.gif"/><Relationship Id="rId10" Type="http://schemas.openxmlformats.org/officeDocument/2006/relationships/audio" Target="../media/audio6.wav"/><Relationship Id="rId19" Type="http://schemas.openxmlformats.org/officeDocument/2006/relationships/image" Target="../media/image34.png"/><Relationship Id="rId4" Type="http://schemas.openxmlformats.org/officeDocument/2006/relationships/notesSlide" Target="../notesSlides/notesSlide2.xml"/><Relationship Id="rId9" Type="http://schemas.openxmlformats.org/officeDocument/2006/relationships/audio" Target="../media/audio5.wav"/><Relationship Id="rId14" Type="http://schemas.openxmlformats.org/officeDocument/2006/relationships/image" Target="../media/image29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audio" Target="../media/audio5.wav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gif"/><Relationship Id="rId11" Type="http://schemas.openxmlformats.org/officeDocument/2006/relationships/slide" Target="slide10.xml"/><Relationship Id="rId5" Type="http://schemas.openxmlformats.org/officeDocument/2006/relationships/hyperlink" Target="../My%20Documents/SONG/ATGT%20(khoi7)/vong3(khoi7).ppt" TargetMode="External"/><Relationship Id="rId10" Type="http://schemas.microsoft.com/office/2007/relationships/hdphoto" Target="../media/hdphoto1.wdp"/><Relationship Id="rId4" Type="http://schemas.openxmlformats.org/officeDocument/2006/relationships/audio" Target="../media/audio3.wav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audio" Target="../media/audio3.wav"/><Relationship Id="rId18" Type="http://schemas.openxmlformats.org/officeDocument/2006/relationships/image" Target="../media/image27.gif"/><Relationship Id="rId26" Type="http://schemas.openxmlformats.org/officeDocument/2006/relationships/image" Target="../media/image40.gif"/><Relationship Id="rId3" Type="http://schemas.openxmlformats.org/officeDocument/2006/relationships/tags" Target="../tags/tag6.xml"/><Relationship Id="rId21" Type="http://schemas.openxmlformats.org/officeDocument/2006/relationships/image" Target="../media/image30.gif"/><Relationship Id="rId7" Type="http://schemas.openxmlformats.org/officeDocument/2006/relationships/tags" Target="../tags/tag10.xml"/><Relationship Id="rId12" Type="http://schemas.openxmlformats.org/officeDocument/2006/relationships/audio" Target="../media/audio2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39.gif"/><Relationship Id="rId2" Type="http://schemas.openxmlformats.org/officeDocument/2006/relationships/tags" Target="../tags/tag5.xml"/><Relationship Id="rId16" Type="http://schemas.openxmlformats.org/officeDocument/2006/relationships/audio" Target="../media/audio8.wav"/><Relationship Id="rId20" Type="http://schemas.openxmlformats.org/officeDocument/2006/relationships/image" Target="../media/image29.gif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audio" Target="../media/audio7.wav"/><Relationship Id="rId24" Type="http://schemas.openxmlformats.org/officeDocument/2006/relationships/image" Target="../media/image33.gif"/><Relationship Id="rId5" Type="http://schemas.openxmlformats.org/officeDocument/2006/relationships/tags" Target="../tags/tag8.xml"/><Relationship Id="rId15" Type="http://schemas.openxmlformats.org/officeDocument/2006/relationships/audio" Target="../media/audio6.wav"/><Relationship Id="rId23" Type="http://schemas.openxmlformats.org/officeDocument/2006/relationships/image" Target="../media/image32.gif"/><Relationship Id="rId10" Type="http://schemas.openxmlformats.org/officeDocument/2006/relationships/notesSlide" Target="../notesSlides/notesSlide4.xml"/><Relationship Id="rId19" Type="http://schemas.openxmlformats.org/officeDocument/2006/relationships/image" Target="../media/image28.gif"/><Relationship Id="rId4" Type="http://schemas.openxmlformats.org/officeDocument/2006/relationships/tags" Target="../tags/tag7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4.wav"/><Relationship Id="rId22" Type="http://schemas.openxmlformats.org/officeDocument/2006/relationships/image" Target="../media/image31.gif"/><Relationship Id="rId27" Type="http://schemas.openxmlformats.org/officeDocument/2006/relationships/slide" Target="slide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876300" y="1482574"/>
            <a:ext cx="8001000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 ĐỘNG TRẢI NGHIỆM 1</a:t>
            </a:r>
            <a:endParaRPr lang="vi-VN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446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5874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69799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2920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730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302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590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162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396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206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39778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350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8922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494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066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638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018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2871575"/>
            <a:ext cx="3303867" cy="2468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9" name="Text Box 99"/>
          <p:cNvSpPr txBox="1">
            <a:spLocks noChangeArrowheads="1"/>
          </p:cNvSpPr>
          <p:nvPr/>
        </p:nvSpPr>
        <p:spPr bwMode="auto">
          <a:xfrm>
            <a:off x="1752600" y="232195"/>
            <a:ext cx="6082539" cy="52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>
            <a:defPPr>
              <a:defRPr lang="zh-CN"/>
            </a:defPPr>
            <a:lvl1pPr marL="0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TRƯỜNG </a:t>
            </a:r>
            <a:r>
              <a:rPr lang="en-US" sz="28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TIỂU HỌC ÁI MỘ B</a:t>
            </a:r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21" y="109915"/>
            <a:ext cx="739626" cy="73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loud Callout 43"/>
          <p:cNvSpPr>
            <a:spLocks noChangeArrowheads="1"/>
          </p:cNvSpPr>
          <p:nvPr/>
        </p:nvSpPr>
        <p:spPr bwMode="auto">
          <a:xfrm>
            <a:off x="1219200" y="0"/>
            <a:ext cx="7162800" cy="4254500"/>
          </a:xfrm>
          <a:prstGeom prst="cloudCallout">
            <a:avLst>
              <a:gd name="adj1" fmla="val -20833"/>
              <a:gd name="adj2" fmla="val 62500"/>
            </a:avLst>
          </a:pr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2531" name="Freeform 41"/>
          <p:cNvSpPr>
            <a:spLocks noChangeArrowheads="1"/>
          </p:cNvSpPr>
          <p:nvPr/>
        </p:nvSpPr>
        <p:spPr bwMode="auto">
          <a:xfrm>
            <a:off x="2209800" y="762000"/>
            <a:ext cx="2865438" cy="4730750"/>
          </a:xfrm>
          <a:custGeom>
            <a:avLst/>
            <a:gdLst>
              <a:gd name="T0" fmla="*/ 9998 w 3246155"/>
              <a:gd name="T1" fmla="*/ 9173235 h 5448300"/>
              <a:gd name="T2" fmla="*/ 13658 w 3246155"/>
              <a:gd name="T3" fmla="*/ 6176049 h 5448300"/>
              <a:gd name="T4" fmla="*/ 6838 w 3246155"/>
              <a:gd name="T5" fmla="*/ 9082414 h 5448300"/>
              <a:gd name="T6" fmla="*/ 8834 w 3246155"/>
              <a:gd name="T7" fmla="*/ 10353944 h 5448300"/>
              <a:gd name="T8" fmla="*/ 9667 w 3246155"/>
              <a:gd name="T9" fmla="*/ 13986888 h 5448300"/>
              <a:gd name="T10" fmla="*/ 3677 w 3246155"/>
              <a:gd name="T11" fmla="*/ 12806184 h 5448300"/>
              <a:gd name="T12" fmla="*/ 3011 w 3246155"/>
              <a:gd name="T13" fmla="*/ 13441967 h 5448300"/>
              <a:gd name="T14" fmla="*/ 9333 w 3246155"/>
              <a:gd name="T15" fmla="*/ 15167590 h 5448300"/>
              <a:gd name="T16" fmla="*/ 7835 w 3246155"/>
              <a:gd name="T17" fmla="*/ 17983136 h 5448300"/>
              <a:gd name="T18" fmla="*/ 4175 w 3246155"/>
              <a:gd name="T19" fmla="*/ 23886708 h 5448300"/>
              <a:gd name="T20" fmla="*/ 2346 w 3246155"/>
              <a:gd name="T21" fmla="*/ 25521449 h 5448300"/>
              <a:gd name="T22" fmla="*/ 23641 w 3246155"/>
              <a:gd name="T23" fmla="*/ 25975641 h 5448300"/>
              <a:gd name="T24" fmla="*/ 21145 w 3246155"/>
              <a:gd name="T25" fmla="*/ 23160096 h 5448300"/>
              <a:gd name="T26" fmla="*/ 22311 w 3246155"/>
              <a:gd name="T27" fmla="*/ 23160096 h 5448300"/>
              <a:gd name="T28" fmla="*/ 21811 w 3246155"/>
              <a:gd name="T29" fmla="*/ 19799597 h 5448300"/>
              <a:gd name="T30" fmla="*/ 20480 w 3246155"/>
              <a:gd name="T31" fmla="*/ 19708768 h 5448300"/>
              <a:gd name="T32" fmla="*/ 20147 w 3246155"/>
              <a:gd name="T33" fmla="*/ 16893248 h 5448300"/>
              <a:gd name="T34" fmla="*/ 28299 w 3246155"/>
              <a:gd name="T35" fmla="*/ 14985949 h 5448300"/>
              <a:gd name="T36" fmla="*/ 28133 w 3246155"/>
              <a:gd name="T37" fmla="*/ 14985949 h 5448300"/>
              <a:gd name="T38" fmla="*/ 28299 w 3246155"/>
              <a:gd name="T39" fmla="*/ 13714417 h 5448300"/>
              <a:gd name="T40" fmla="*/ 17819 w 3246155"/>
              <a:gd name="T41" fmla="*/ 14441017 h 5448300"/>
              <a:gd name="T42" fmla="*/ 18150 w 3246155"/>
              <a:gd name="T43" fmla="*/ 11625482 h 5448300"/>
              <a:gd name="T44" fmla="*/ 21478 w 3246155"/>
              <a:gd name="T45" fmla="*/ 11807124 h 5448300"/>
              <a:gd name="T46" fmla="*/ 23309 w 3246155"/>
              <a:gd name="T47" fmla="*/ 11171378 h 5448300"/>
              <a:gd name="T48" fmla="*/ 20646 w 3246155"/>
              <a:gd name="T49" fmla="*/ 10717233 h 5448300"/>
              <a:gd name="T50" fmla="*/ 20812 w 3246155"/>
              <a:gd name="T51" fmla="*/ 10444753 h 5448300"/>
              <a:gd name="T52" fmla="*/ 21145 w 3246155"/>
              <a:gd name="T53" fmla="*/ 10444753 h 5448300"/>
              <a:gd name="T54" fmla="*/ 25638 w 3246155"/>
              <a:gd name="T55" fmla="*/ 8991600 h 5448300"/>
              <a:gd name="T56" fmla="*/ 24972 w 3246155"/>
              <a:gd name="T57" fmla="*/ 8083336 h 5448300"/>
              <a:gd name="T58" fmla="*/ 17153 w 3246155"/>
              <a:gd name="T59" fmla="*/ 8900734 h 5448300"/>
              <a:gd name="T60" fmla="*/ 19815 w 3246155"/>
              <a:gd name="T61" fmla="*/ 6266870 h 5448300"/>
              <a:gd name="T62" fmla="*/ 20313 w 3246155"/>
              <a:gd name="T63" fmla="*/ 5721926 h 5448300"/>
              <a:gd name="T64" fmla="*/ 18318 w 3246155"/>
              <a:gd name="T65" fmla="*/ 999065 h 5448300"/>
              <a:gd name="T66" fmla="*/ 15489 w 3246155"/>
              <a:gd name="T67" fmla="*/ 0 h 5448300"/>
              <a:gd name="T68" fmla="*/ 16652 w 3246155"/>
              <a:gd name="T69" fmla="*/ 3088029 h 5448300"/>
              <a:gd name="T70" fmla="*/ 17485 w 3246155"/>
              <a:gd name="T71" fmla="*/ 4904511 h 5448300"/>
              <a:gd name="T72" fmla="*/ 16652 w 3246155"/>
              <a:gd name="T73" fmla="*/ 6630177 h 5448300"/>
              <a:gd name="T74" fmla="*/ 14823 w 3246155"/>
              <a:gd name="T75" fmla="*/ 3814633 h 5448300"/>
              <a:gd name="T76" fmla="*/ 12161 w 3246155"/>
              <a:gd name="T77" fmla="*/ 4722870 h 5448300"/>
              <a:gd name="T78" fmla="*/ 13160 w 3246155"/>
              <a:gd name="T79" fmla="*/ 6085229 h 5448300"/>
              <a:gd name="T80" fmla="*/ 14823 w 3246155"/>
              <a:gd name="T81" fmla="*/ 6176049 h 5448300"/>
              <a:gd name="T82" fmla="*/ 9998 w 3246155"/>
              <a:gd name="T83" fmla="*/ 9173235 h 544830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246155"/>
              <a:gd name="T127" fmla="*/ 0 h 5448300"/>
              <a:gd name="T128" fmla="*/ 3246155 w 3246155"/>
              <a:gd name="T129" fmla="*/ 5448300 h 544830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246155" h="5448300">
                <a:moveTo>
                  <a:pt x="1144837" y="1924050"/>
                </a:moveTo>
                <a:cubicBezTo>
                  <a:pt x="1609507" y="1285129"/>
                  <a:pt x="1861145" y="1295400"/>
                  <a:pt x="1563937" y="1295400"/>
                </a:cubicBezTo>
                <a:cubicBezTo>
                  <a:pt x="825465" y="1917271"/>
                  <a:pt x="1155498" y="1905000"/>
                  <a:pt x="782887" y="1905000"/>
                </a:cubicBezTo>
                <a:lnTo>
                  <a:pt x="1011487" y="2171700"/>
                </a:lnTo>
                <a:lnTo>
                  <a:pt x="1106737" y="2933700"/>
                </a:lnTo>
                <a:lnTo>
                  <a:pt x="420937" y="2686050"/>
                </a:lnTo>
                <a:lnTo>
                  <a:pt x="344737" y="2819400"/>
                </a:lnTo>
                <a:lnTo>
                  <a:pt x="1068637" y="3181350"/>
                </a:lnTo>
                <a:lnTo>
                  <a:pt x="897187" y="3771900"/>
                </a:lnTo>
                <a:cubicBezTo>
                  <a:pt x="435588" y="5022064"/>
                  <a:pt x="0" y="5010150"/>
                  <a:pt x="478087" y="5010150"/>
                </a:cubicBezTo>
                <a:lnTo>
                  <a:pt x="268537" y="5353050"/>
                </a:lnTo>
                <a:lnTo>
                  <a:pt x="2706937" y="5448300"/>
                </a:lnTo>
                <a:lnTo>
                  <a:pt x="2421187" y="4857750"/>
                </a:lnTo>
                <a:lnTo>
                  <a:pt x="2554537" y="4857750"/>
                </a:lnTo>
                <a:lnTo>
                  <a:pt x="2497387" y="4152900"/>
                </a:lnTo>
                <a:lnTo>
                  <a:pt x="2344987" y="4133850"/>
                </a:lnTo>
                <a:cubicBezTo>
                  <a:pt x="2287225" y="3536980"/>
                  <a:pt x="2090067" y="3543300"/>
                  <a:pt x="2306887" y="3543300"/>
                </a:cubicBezTo>
                <a:lnTo>
                  <a:pt x="3240337" y="3143250"/>
                </a:lnTo>
                <a:cubicBezTo>
                  <a:pt x="3246155" y="3140705"/>
                  <a:pt x="3227637" y="3143250"/>
                  <a:pt x="3221287" y="3143250"/>
                </a:cubicBezTo>
                <a:lnTo>
                  <a:pt x="3240337" y="2876550"/>
                </a:lnTo>
                <a:lnTo>
                  <a:pt x="2040187" y="3028950"/>
                </a:lnTo>
                <a:cubicBezTo>
                  <a:pt x="2053308" y="2832128"/>
                  <a:pt x="1929062" y="2584450"/>
                  <a:pt x="2078287" y="2438400"/>
                </a:cubicBezTo>
                <a:cubicBezTo>
                  <a:pt x="2395508" y="2480696"/>
                  <a:pt x="2267944" y="2476500"/>
                  <a:pt x="2459287" y="2476500"/>
                </a:cubicBezTo>
                <a:lnTo>
                  <a:pt x="2668837" y="2343150"/>
                </a:lnTo>
                <a:cubicBezTo>
                  <a:pt x="2567237" y="2311400"/>
                  <a:pt x="2457959" y="2297992"/>
                  <a:pt x="2364037" y="2247900"/>
                </a:cubicBezTo>
                <a:cubicBezTo>
                  <a:pt x="2346319" y="2238450"/>
                  <a:pt x="2368888" y="2204949"/>
                  <a:pt x="2383087" y="2190750"/>
                </a:cubicBezTo>
                <a:cubicBezTo>
                  <a:pt x="2392067" y="2181770"/>
                  <a:pt x="2370387" y="2257425"/>
                  <a:pt x="2421187" y="2190750"/>
                </a:cubicBezTo>
                <a:lnTo>
                  <a:pt x="2935537" y="1885950"/>
                </a:lnTo>
                <a:lnTo>
                  <a:pt x="2859337" y="1695450"/>
                </a:lnTo>
                <a:lnTo>
                  <a:pt x="1963987" y="1866900"/>
                </a:lnTo>
                <a:cubicBezTo>
                  <a:pt x="2065587" y="1682750"/>
                  <a:pt x="2170382" y="1500327"/>
                  <a:pt x="2268787" y="1314450"/>
                </a:cubicBezTo>
                <a:cubicBezTo>
                  <a:pt x="2338709" y="1182375"/>
                  <a:pt x="2275226" y="1250861"/>
                  <a:pt x="2325937" y="1200150"/>
                </a:cubicBezTo>
                <a:cubicBezTo>
                  <a:pt x="2248321" y="870280"/>
                  <a:pt x="2097337" y="548428"/>
                  <a:pt x="2097337" y="209550"/>
                </a:cubicBezTo>
                <a:lnTo>
                  <a:pt x="1773487" y="0"/>
                </a:lnTo>
                <a:cubicBezTo>
                  <a:pt x="1908155" y="634862"/>
                  <a:pt x="1906837" y="414437"/>
                  <a:pt x="1906837" y="647700"/>
                </a:cubicBezTo>
                <a:lnTo>
                  <a:pt x="2002087" y="1028700"/>
                </a:lnTo>
                <a:lnTo>
                  <a:pt x="1906837" y="1390650"/>
                </a:lnTo>
                <a:lnTo>
                  <a:pt x="1697287" y="800100"/>
                </a:lnTo>
                <a:cubicBezTo>
                  <a:pt x="1386952" y="974663"/>
                  <a:pt x="1392487" y="854979"/>
                  <a:pt x="1392487" y="990600"/>
                </a:cubicBezTo>
                <a:lnTo>
                  <a:pt x="1506787" y="1276350"/>
                </a:lnTo>
                <a:lnTo>
                  <a:pt x="1697287" y="1295400"/>
                </a:lnTo>
                <a:lnTo>
                  <a:pt x="1144837" y="192405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/>
          </a:p>
        </p:txBody>
      </p:sp>
      <p:grpSp>
        <p:nvGrpSpPr>
          <p:cNvPr id="22532" name="Group 28"/>
          <p:cNvGrpSpPr>
            <a:grpSpLocks/>
          </p:cNvGrpSpPr>
          <p:nvPr/>
        </p:nvGrpSpPr>
        <p:grpSpPr bwMode="auto">
          <a:xfrm>
            <a:off x="1656190" y="2400101"/>
            <a:ext cx="1908401" cy="1930798"/>
            <a:chOff x="432" y="288"/>
            <a:chExt cx="1584" cy="1488"/>
          </a:xfrm>
        </p:grpSpPr>
        <p:sp>
          <p:nvSpPr>
            <p:cNvPr id="22611" name="Oval 29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2" name="Oval 30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3" name="Oval 31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4" name="Oval 32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5" name="Oval 33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6" name="Oval 34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7" name="Oval 35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618" name="Oval 36">
              <a:hlinkClick r:id="rId4" action="ppaction://hlinksldjump" highlightClick="1"/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662"/>
              <a:ext cx="787" cy="739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33" name="Group 46"/>
          <p:cNvGrpSpPr>
            <a:grpSpLocks/>
          </p:cNvGrpSpPr>
          <p:nvPr/>
        </p:nvGrpSpPr>
        <p:grpSpPr bwMode="auto">
          <a:xfrm>
            <a:off x="4877326" y="923128"/>
            <a:ext cx="1635773" cy="1608998"/>
            <a:chOff x="432" y="288"/>
            <a:chExt cx="1584" cy="1488"/>
          </a:xfrm>
        </p:grpSpPr>
        <p:sp>
          <p:nvSpPr>
            <p:cNvPr id="22603" name="Oval 47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4" name="Oval 48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5" name="Oval 49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6" name="Oval 50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7" name="Oval 51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8" name="Oval 52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9" name="Oval 53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610" name="Oval 54">
              <a:hlinkClick r:id="rId6" action="ppaction://hlinksldjump" highlightClick="1"/>
            </p:cNvPr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" y="660"/>
              <a:ext cx="792" cy="744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34" name="Group 18"/>
          <p:cNvGrpSpPr>
            <a:grpSpLocks/>
          </p:cNvGrpSpPr>
          <p:nvPr/>
        </p:nvGrpSpPr>
        <p:grpSpPr bwMode="auto">
          <a:xfrm>
            <a:off x="2272613" y="232626"/>
            <a:ext cx="1840245" cy="2011248"/>
            <a:chOff x="432" y="288"/>
            <a:chExt cx="1584" cy="1488"/>
          </a:xfrm>
        </p:grpSpPr>
        <p:sp>
          <p:nvSpPr>
            <p:cNvPr id="22595" name="Oval 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6" name="Oval 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7" name="Oval 1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8" name="Oval 1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9" name="Oval 1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0" name="Oval 1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1" name="Oval 1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602" name="Oval 17">
              <a:hlinkClick r:id="rId8" action="ppaction://hlinksldjump" highlightClick="1"/>
              <a:hlinkHover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662"/>
              <a:ext cx="788" cy="738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0" name="Freeform 49"/>
          <p:cNvSpPr/>
          <p:nvPr/>
        </p:nvSpPr>
        <p:spPr bwMode="auto">
          <a:xfrm>
            <a:off x="457200" y="5016500"/>
            <a:ext cx="6838950" cy="698500"/>
          </a:xfrm>
          <a:custGeom>
            <a:avLst/>
            <a:gdLst>
              <a:gd name="connsiteX0" fmla="*/ 19050 w 6838950"/>
              <a:gd name="connsiteY0" fmla="*/ 1089023 h 1222373"/>
              <a:gd name="connsiteX1" fmla="*/ 19050 w 6838950"/>
              <a:gd name="connsiteY1" fmla="*/ 1089023 h 1222373"/>
              <a:gd name="connsiteX2" fmla="*/ 495300 w 6838950"/>
              <a:gd name="connsiteY2" fmla="*/ 307973 h 1222373"/>
              <a:gd name="connsiteX3" fmla="*/ 1181100 w 6838950"/>
              <a:gd name="connsiteY3" fmla="*/ 155573 h 1222373"/>
              <a:gd name="connsiteX4" fmla="*/ 1733550 w 6838950"/>
              <a:gd name="connsiteY4" fmla="*/ 3173 h 1222373"/>
              <a:gd name="connsiteX5" fmla="*/ 3714750 w 6838950"/>
              <a:gd name="connsiteY5" fmla="*/ 155573 h 1222373"/>
              <a:gd name="connsiteX6" fmla="*/ 4953000 w 6838950"/>
              <a:gd name="connsiteY6" fmla="*/ 727073 h 1222373"/>
              <a:gd name="connsiteX7" fmla="*/ 4933950 w 6838950"/>
              <a:gd name="connsiteY7" fmla="*/ 727073 h 1222373"/>
              <a:gd name="connsiteX8" fmla="*/ 5962650 w 6838950"/>
              <a:gd name="connsiteY8" fmla="*/ 879473 h 1222373"/>
              <a:gd name="connsiteX9" fmla="*/ 6838950 w 6838950"/>
              <a:gd name="connsiteY9" fmla="*/ 936623 h 1222373"/>
              <a:gd name="connsiteX10" fmla="*/ 6800850 w 6838950"/>
              <a:gd name="connsiteY10" fmla="*/ 1222373 h 1222373"/>
              <a:gd name="connsiteX11" fmla="*/ 0 w 6838950"/>
              <a:gd name="connsiteY11" fmla="*/ 1165223 h 1222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38950" h="1222373">
                <a:moveTo>
                  <a:pt x="19050" y="1089023"/>
                </a:moveTo>
                <a:lnTo>
                  <a:pt x="19050" y="1089023"/>
                </a:lnTo>
                <a:lnTo>
                  <a:pt x="495300" y="307973"/>
                </a:lnTo>
                <a:cubicBezTo>
                  <a:pt x="1193627" y="191585"/>
                  <a:pt x="1181100" y="425426"/>
                  <a:pt x="1181100" y="155573"/>
                </a:cubicBezTo>
                <a:cubicBezTo>
                  <a:pt x="1783947" y="0"/>
                  <a:pt x="1974949" y="3173"/>
                  <a:pt x="1733550" y="3173"/>
                </a:cubicBezTo>
                <a:cubicBezTo>
                  <a:pt x="3709833" y="195045"/>
                  <a:pt x="3401825" y="781424"/>
                  <a:pt x="3714750" y="155573"/>
                </a:cubicBezTo>
                <a:lnTo>
                  <a:pt x="4953000" y="727073"/>
                </a:lnTo>
                <a:cubicBezTo>
                  <a:pt x="4958750" y="729768"/>
                  <a:pt x="4940300" y="727073"/>
                  <a:pt x="4933950" y="727073"/>
                </a:cubicBezTo>
                <a:cubicBezTo>
                  <a:pt x="5942187" y="920965"/>
                  <a:pt x="5686785" y="1155338"/>
                  <a:pt x="5962650" y="879473"/>
                </a:cubicBezTo>
                <a:lnTo>
                  <a:pt x="6838950" y="936623"/>
                </a:lnTo>
                <a:lnTo>
                  <a:pt x="6800850" y="1222373"/>
                </a:lnTo>
                <a:lnTo>
                  <a:pt x="0" y="1165223"/>
                </a:lnTo>
              </a:path>
            </a:pathLst>
          </a:custGeom>
          <a:blipFill>
            <a:blip r:embed="rId10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996600"/>
            </a:outerShdw>
          </a:effectLst>
        </p:spPr>
        <p:txBody>
          <a:bodyPr lIns="71323" tIns="35662" rIns="71323" bIns="35662"/>
          <a:lstStyle/>
          <a:p>
            <a:pPr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22536" name="Oval 51"/>
          <p:cNvSpPr>
            <a:spLocks noChangeArrowheads="1"/>
          </p:cNvSpPr>
          <p:nvPr/>
        </p:nvSpPr>
        <p:spPr bwMode="auto">
          <a:xfrm>
            <a:off x="6553200" y="698500"/>
            <a:ext cx="381000" cy="25400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>
              <a:latin typeface="Comic Sans MS" pitchFamily="66" charset="0"/>
            </a:endParaRPr>
          </a:p>
        </p:txBody>
      </p:sp>
      <p:grpSp>
        <p:nvGrpSpPr>
          <p:cNvPr id="22537" name="Oval 52"/>
          <p:cNvGrpSpPr>
            <a:grpSpLocks/>
          </p:cNvGrpSpPr>
          <p:nvPr/>
        </p:nvGrpSpPr>
        <p:grpSpPr bwMode="auto">
          <a:xfrm>
            <a:off x="6997701" y="1579562"/>
            <a:ext cx="482600" cy="402167"/>
            <a:chOff x="4408" y="1194"/>
            <a:chExt cx="304" cy="304"/>
          </a:xfrm>
        </p:grpSpPr>
        <p:pic>
          <p:nvPicPr>
            <p:cNvPr id="22593" name="Oval 52"/>
            <p:cNvPicPr>
              <a:picLocks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8" y="1194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94" name="Text Box 37"/>
            <p:cNvSpPr txBox="1">
              <a:spLocks noChangeArrowheads="1"/>
            </p:cNvSpPr>
            <p:nvPr/>
          </p:nvSpPr>
          <p:spPr bwMode="auto">
            <a:xfrm>
              <a:off x="4458" y="1242"/>
              <a:ext cx="20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>
                <a:latin typeface="Comic Sans MS" pitchFamily="66" charset="0"/>
              </a:endParaRPr>
            </a:p>
          </p:txBody>
        </p:sp>
      </p:grpSp>
      <p:sp>
        <p:nvSpPr>
          <p:cNvPr id="54" name="Oval 53"/>
          <p:cNvSpPr/>
          <p:nvPr/>
        </p:nvSpPr>
        <p:spPr bwMode="auto">
          <a:xfrm>
            <a:off x="5053080" y="261938"/>
            <a:ext cx="477100" cy="482700"/>
          </a:xfrm>
          <a:prstGeom prst="ellipse">
            <a:avLst/>
          </a:prstGeom>
          <a:solidFill>
            <a:srgbClr val="FF0066">
              <a:alpha val="36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woPt" dir="t"/>
          </a:scene3d>
          <a:sp3d>
            <a:bevelB w="165100" prst="coolSlant"/>
          </a:sp3d>
        </p:spPr>
        <p:txBody>
          <a:bodyPr lIns="71323" tIns="35662" rIns="71323" bIns="35662"/>
          <a:lstStyle/>
          <a:p>
            <a:pPr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22541" name="Oval 54"/>
          <p:cNvSpPr>
            <a:spLocks noChangeArrowheads="1"/>
          </p:cNvSpPr>
          <p:nvPr/>
        </p:nvSpPr>
        <p:spPr bwMode="auto">
          <a:xfrm>
            <a:off x="2028045" y="2044650"/>
            <a:ext cx="477100" cy="482700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>
              <a:latin typeface="Comic Sans MS" pitchFamily="66" charset="0"/>
            </a:endParaRPr>
          </a:p>
        </p:txBody>
      </p:sp>
      <p:grpSp>
        <p:nvGrpSpPr>
          <p:cNvPr id="22542" name="Group 37"/>
          <p:cNvGrpSpPr>
            <a:grpSpLocks/>
          </p:cNvGrpSpPr>
          <p:nvPr/>
        </p:nvGrpSpPr>
        <p:grpSpPr bwMode="auto">
          <a:xfrm>
            <a:off x="4489235" y="2662576"/>
            <a:ext cx="1772087" cy="1850348"/>
            <a:chOff x="432" y="288"/>
            <a:chExt cx="1584" cy="1488"/>
          </a:xfrm>
        </p:grpSpPr>
        <p:sp>
          <p:nvSpPr>
            <p:cNvPr id="22585" name="Oval 3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6" name="Oval 3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7" name="Oval 4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8" name="Oval 4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9" name="Oval 4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0" name="Oval 4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1" name="Oval 4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92" name="Oval 45">
              <a:hlinkClick r:id="rId4" action="ppaction://hlinksldjump" highlightClick="1"/>
            </p:cNvPr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" y="663"/>
              <a:ext cx="790" cy="740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43" name="Oval 61"/>
          <p:cNvSpPr>
            <a:spLocks noChangeArrowheads="1"/>
          </p:cNvSpPr>
          <p:nvPr/>
        </p:nvSpPr>
        <p:spPr bwMode="auto">
          <a:xfrm>
            <a:off x="6400800" y="2603500"/>
            <a:ext cx="609600" cy="508000"/>
          </a:xfrm>
          <a:prstGeom prst="ellipse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>
              <a:latin typeface="Comic Sans MS" pitchFamily="66" charset="0"/>
            </a:endParaRPr>
          </a:p>
        </p:txBody>
      </p: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4491268" y="2663820"/>
            <a:ext cx="1772087" cy="1850348"/>
            <a:chOff x="432" y="288"/>
            <a:chExt cx="1584" cy="1488"/>
          </a:xfrm>
        </p:grpSpPr>
        <p:sp>
          <p:nvSpPr>
            <p:cNvPr id="22577" name="Oval 3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8" name="Oval 3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9" name="Oval 4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0" name="Oval 4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1" name="Oval 4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2" name="Oval 4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3" name="Oval 4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84" name="Oval 45">
              <a:hlinkClick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" y="663"/>
              <a:ext cx="790" cy="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4880423" y="901335"/>
            <a:ext cx="1635773" cy="1619055"/>
            <a:chOff x="414" y="279"/>
            <a:chExt cx="1584" cy="1497"/>
          </a:xfrm>
        </p:grpSpPr>
        <p:sp>
          <p:nvSpPr>
            <p:cNvPr id="22569" name="Oval 47"/>
            <p:cNvSpPr>
              <a:spLocks noChangeArrowheads="1"/>
            </p:cNvSpPr>
            <p:nvPr/>
          </p:nvSpPr>
          <p:spPr bwMode="auto">
            <a:xfrm>
              <a:off x="1488" y="720"/>
              <a:ext cx="510" cy="576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0" name="Oval 48"/>
            <p:cNvSpPr>
              <a:spLocks noChangeArrowheads="1"/>
            </p:cNvSpPr>
            <p:nvPr/>
          </p:nvSpPr>
          <p:spPr bwMode="auto">
            <a:xfrm>
              <a:off x="1200" y="1200"/>
              <a:ext cx="576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1" name="Oval 49"/>
            <p:cNvSpPr>
              <a:spLocks noChangeArrowheads="1"/>
            </p:cNvSpPr>
            <p:nvPr/>
          </p:nvSpPr>
          <p:spPr bwMode="auto">
            <a:xfrm>
              <a:off x="654" y="1200"/>
              <a:ext cx="594" cy="576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2" name="Oval 50"/>
            <p:cNvSpPr>
              <a:spLocks noChangeArrowheads="1"/>
            </p:cNvSpPr>
            <p:nvPr/>
          </p:nvSpPr>
          <p:spPr bwMode="auto">
            <a:xfrm>
              <a:off x="1158" y="279"/>
              <a:ext cx="576" cy="537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3" name="Oval 51"/>
            <p:cNvSpPr>
              <a:spLocks noChangeArrowheads="1"/>
            </p:cNvSpPr>
            <p:nvPr/>
          </p:nvSpPr>
          <p:spPr bwMode="auto">
            <a:xfrm>
              <a:off x="654" y="346"/>
              <a:ext cx="552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4" name="Oval 52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5" name="Oval 53"/>
            <p:cNvSpPr>
              <a:spLocks noChangeArrowheads="1"/>
            </p:cNvSpPr>
            <p:nvPr/>
          </p:nvSpPr>
          <p:spPr bwMode="auto">
            <a:xfrm>
              <a:off x="414" y="807"/>
              <a:ext cx="546" cy="537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76" name="Oval 54">
              <a:hlinkClick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" y="620"/>
              <a:ext cx="79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18"/>
          <p:cNvGrpSpPr>
            <a:grpSpLocks/>
          </p:cNvGrpSpPr>
          <p:nvPr/>
        </p:nvGrpSpPr>
        <p:grpSpPr bwMode="auto">
          <a:xfrm>
            <a:off x="2263409" y="235009"/>
            <a:ext cx="1840245" cy="2011248"/>
            <a:chOff x="432" y="288"/>
            <a:chExt cx="1584" cy="1488"/>
          </a:xfrm>
        </p:grpSpPr>
        <p:sp>
          <p:nvSpPr>
            <p:cNvPr id="22561" name="Oval 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2" name="Oval 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3" name="Oval 1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4" name="Oval 1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5" name="Oval 1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6" name="Oval 1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7" name="Oval 1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68" name="Oval 17">
              <a:hlinkClick r:id="rId6" action="ppaction://hlinksldjump" highlightClick="1"/>
              <a:hlinkHover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726"/>
              <a:ext cx="788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28"/>
          <p:cNvGrpSpPr>
            <a:grpSpLocks/>
          </p:cNvGrpSpPr>
          <p:nvPr/>
        </p:nvGrpSpPr>
        <p:grpSpPr bwMode="auto">
          <a:xfrm>
            <a:off x="1659201" y="2400101"/>
            <a:ext cx="1908401" cy="1930798"/>
            <a:chOff x="432" y="288"/>
            <a:chExt cx="1584" cy="1488"/>
          </a:xfrm>
        </p:grpSpPr>
        <p:sp>
          <p:nvSpPr>
            <p:cNvPr id="22553" name="Oval 29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4" name="Oval 30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5" name="Oval 31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6" name="Oval 32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7" name="Oval 33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8" name="Oval 34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9" name="Oval 35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60" name="Oval 36">
              <a:hlinkClick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662"/>
              <a:ext cx="787" cy="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548" name="Picture 89" descr="Button-04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016500"/>
            <a:ext cx="914400" cy="664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9" name="Picture 93" descr="Bird-03-june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689" y="0"/>
            <a:ext cx="1738312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0" name="Picture 95" descr="Bird-03-june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4925" y="156106"/>
            <a:ext cx="1255713" cy="505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1" name="Picture 96" descr="Bird-03-june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2275" y="283104"/>
            <a:ext cx="1435100" cy="57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2" name="Picture 102" descr="Bird-03-june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5676" y="-97896"/>
            <a:ext cx="1793875" cy="71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969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4" descr="NGANG1">
            <a:hlinkClick r:id="rId11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5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6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7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8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3590" name="Picture 12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1" name="Picture 13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2" name="Picture 14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89000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60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3561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3562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3563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500" kern="1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 hỏi 1</a:t>
            </a:r>
          </a:p>
        </p:txBody>
      </p:sp>
      <p:sp>
        <p:nvSpPr>
          <p:cNvPr id="23564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3565" name="TextBox 40"/>
          <p:cNvSpPr txBox="1">
            <a:spLocks noChangeArrowheads="1"/>
          </p:cNvSpPr>
          <p:nvPr/>
        </p:nvSpPr>
        <p:spPr bwMode="auto">
          <a:xfrm>
            <a:off x="1905000" y="939271"/>
            <a:ext cx="6858000" cy="933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vi-VN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Em thường xuyên vệ sinh cá nhân là em đang chăm sóc bản thân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38" name="Bevel 37"/>
          <p:cNvSpPr/>
          <p:nvPr>
            <p:custDataLst>
              <p:tags r:id="rId1"/>
            </p:custDataLst>
          </p:nvPr>
        </p:nvSpPr>
        <p:spPr>
          <a:xfrm>
            <a:off x="2344619" y="2493698"/>
            <a:ext cx="2030524" cy="714375"/>
          </a:xfrm>
          <a:prstGeom prst="bevel">
            <a:avLst/>
          </a:prstGeom>
          <a:solidFill>
            <a:srgbClr val="00B05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A.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Đúng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Bevel 38"/>
          <p:cNvSpPr/>
          <p:nvPr>
            <p:custDataLst>
              <p:tags r:id="rId2"/>
            </p:custDataLst>
          </p:nvPr>
        </p:nvSpPr>
        <p:spPr>
          <a:xfrm>
            <a:off x="6357900" y="2493698"/>
            <a:ext cx="2030524" cy="714375"/>
          </a:xfrm>
          <a:prstGeom prst="bevel">
            <a:avLst/>
          </a:prstGeom>
          <a:solidFill>
            <a:srgbClr val="00B05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B.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Sai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" name="Picture 2" descr="Kết quả hình ảnh cho mặt cười 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9" y="2493698"/>
            <a:ext cx="1190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4" y="2493698"/>
            <a:ext cx="12207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AutoShape 16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7687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4" descr="NGANG1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27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6628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6629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6630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6667" name="Picture 12" descr="NGANG1">
              <a:hlinkClick r:id="rId5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68" name="Picture 13" descr="NGANG1">
              <a:hlinkClick r:id="rId5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69" name="Picture 14" descr="NGANG1">
              <a:hlinkClick r:id="rId5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89000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632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6633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6634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6635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5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May </a:t>
            </a:r>
            <a:r>
              <a:rPr lang="en-US" sz="25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mắn</a:t>
            </a:r>
            <a:endParaRPr lang="en-US" sz="25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6636" name="WordArt 48"/>
          <p:cNvSpPr>
            <a:spLocks noChangeArrowheads="1" noChangeShapeType="1" noTextEdit="1"/>
          </p:cNvSpPr>
          <p:nvPr/>
        </p:nvSpPr>
        <p:spPr bwMode="auto">
          <a:xfrm>
            <a:off x="6470181" y="1389739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6647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pic>
        <p:nvPicPr>
          <p:cNvPr id="26661" name="Picture 6" descr="Kết quả hình ảnh cho l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888" y="-8890000"/>
            <a:ext cx="4224338" cy="352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48"/>
          <p:cNvSpPr>
            <a:spLocks noChangeArrowheads="1"/>
          </p:cNvSpPr>
          <p:nvPr/>
        </p:nvSpPr>
        <p:spPr bwMode="auto">
          <a:xfrm>
            <a:off x="339725" y="1736977"/>
            <a:ext cx="1146175" cy="901124"/>
          </a:xfrm>
          <a:prstGeom prst="hexagon">
            <a:avLst>
              <a:gd name="adj" fmla="val 26563"/>
              <a:gd name="vf" fmla="val 115470"/>
            </a:avLst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 cmpd="dbl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 algn="ctr">
              <a:defRPr/>
            </a:pPr>
            <a:endParaRPr lang="en-US" b="1" dirty="0">
              <a:solidFill>
                <a:srgbClr val="FF0000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52" name="Rectangle 3"/>
          <p:cNvSpPr>
            <a:spLocks noChangeArrowheads="1"/>
          </p:cNvSpPr>
          <p:nvPr/>
        </p:nvSpPr>
        <p:spPr bwMode="auto">
          <a:xfrm>
            <a:off x="3907956" y="1997269"/>
            <a:ext cx="2286000" cy="1614984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3984157" y="2278389"/>
            <a:ext cx="2387600" cy="1087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19" tIns="35660" rIns="71319" bIns="35660"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40000"/>
              </a:spcBef>
            </a:pPr>
            <a:r>
              <a:rPr lang="en-US" altLang="en-US" sz="2200" b="1">
                <a:solidFill>
                  <a:srgbClr val="FF0000"/>
                </a:solidFill>
              </a:rPr>
              <a:t>BẠN NHẬN ĐƯỢC MỘT PHẦN QUÀ</a:t>
            </a:r>
          </a:p>
        </p:txBody>
      </p:sp>
      <p:sp>
        <p:nvSpPr>
          <p:cNvPr id="54" name="Rectangle 5"/>
          <p:cNvSpPr>
            <a:spLocks noChangeArrowheads="1"/>
          </p:cNvSpPr>
          <p:nvPr/>
        </p:nvSpPr>
        <p:spPr bwMode="auto">
          <a:xfrm>
            <a:off x="4001234" y="1907971"/>
            <a:ext cx="762000" cy="1953737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5" name="Rectangle 6"/>
          <p:cNvSpPr>
            <a:spLocks noChangeArrowheads="1"/>
          </p:cNvSpPr>
          <p:nvPr/>
        </p:nvSpPr>
        <p:spPr bwMode="auto">
          <a:xfrm>
            <a:off x="4205858" y="1907971"/>
            <a:ext cx="762000" cy="1953737"/>
          </a:xfrm>
          <a:prstGeom prst="rect">
            <a:avLst/>
          </a:prstGeom>
          <a:solidFill>
            <a:srgbClr val="FF00FF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6" name="Rectangle 7"/>
          <p:cNvSpPr>
            <a:spLocks noChangeArrowheads="1"/>
          </p:cNvSpPr>
          <p:nvPr/>
        </p:nvSpPr>
        <p:spPr bwMode="auto">
          <a:xfrm>
            <a:off x="4370082" y="1907971"/>
            <a:ext cx="762000" cy="1953737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7" name="Rectangle 8"/>
          <p:cNvSpPr>
            <a:spLocks noChangeArrowheads="1"/>
          </p:cNvSpPr>
          <p:nvPr/>
        </p:nvSpPr>
        <p:spPr bwMode="auto">
          <a:xfrm>
            <a:off x="4546131" y="1907971"/>
            <a:ext cx="762000" cy="1953737"/>
          </a:xfrm>
          <a:prstGeom prst="rect">
            <a:avLst/>
          </a:prstGeom>
          <a:solidFill>
            <a:srgbClr val="33CC33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33CC33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8" name="Rectangle 9"/>
          <p:cNvSpPr>
            <a:spLocks noChangeArrowheads="1"/>
          </p:cNvSpPr>
          <p:nvPr/>
        </p:nvSpPr>
        <p:spPr bwMode="auto">
          <a:xfrm>
            <a:off x="4698531" y="1907971"/>
            <a:ext cx="762000" cy="1953737"/>
          </a:xfrm>
          <a:prstGeom prst="rect">
            <a:avLst/>
          </a:prstGeom>
          <a:solidFill>
            <a:srgbClr val="FF99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9" name="Rectangle 10"/>
          <p:cNvSpPr>
            <a:spLocks noChangeArrowheads="1"/>
          </p:cNvSpPr>
          <p:nvPr/>
        </p:nvSpPr>
        <p:spPr bwMode="auto">
          <a:xfrm>
            <a:off x="4850931" y="1907971"/>
            <a:ext cx="762000" cy="1953737"/>
          </a:xfrm>
          <a:prstGeom prst="rect">
            <a:avLst/>
          </a:prstGeom>
          <a:solidFill>
            <a:srgbClr val="66FF99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FF99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0" name="Rectangle 11"/>
          <p:cNvSpPr>
            <a:spLocks noChangeArrowheads="1"/>
          </p:cNvSpPr>
          <p:nvPr/>
        </p:nvSpPr>
        <p:spPr bwMode="auto">
          <a:xfrm>
            <a:off x="4974756" y="1907971"/>
            <a:ext cx="762000" cy="1953737"/>
          </a:xfrm>
          <a:prstGeom prst="rect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1" name="Rectangle 12"/>
          <p:cNvSpPr>
            <a:spLocks noChangeArrowheads="1"/>
          </p:cNvSpPr>
          <p:nvPr/>
        </p:nvSpPr>
        <p:spPr bwMode="auto">
          <a:xfrm>
            <a:off x="5203356" y="1907971"/>
            <a:ext cx="762000" cy="1953737"/>
          </a:xfrm>
          <a:prstGeom prst="rect">
            <a:avLst/>
          </a:prstGeom>
          <a:solidFill>
            <a:srgbClr val="FF99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2" name="Rectangle 13"/>
          <p:cNvSpPr>
            <a:spLocks noChangeArrowheads="1"/>
          </p:cNvSpPr>
          <p:nvPr/>
        </p:nvSpPr>
        <p:spPr bwMode="auto">
          <a:xfrm>
            <a:off x="5431956" y="1907971"/>
            <a:ext cx="762000" cy="1953737"/>
          </a:xfrm>
          <a:prstGeom prst="rect">
            <a:avLst/>
          </a:prstGeom>
          <a:solidFill>
            <a:srgbClr val="00CC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CC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3" name="Rectangle 14"/>
          <p:cNvSpPr>
            <a:spLocks noChangeArrowheads="1"/>
          </p:cNvSpPr>
          <p:nvPr/>
        </p:nvSpPr>
        <p:spPr bwMode="auto">
          <a:xfrm>
            <a:off x="5660556" y="1907971"/>
            <a:ext cx="762000" cy="1953737"/>
          </a:xfrm>
          <a:prstGeom prst="rect">
            <a:avLst/>
          </a:prstGeom>
          <a:solidFill>
            <a:srgbClr val="FF00FF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64" name="Picture 63">
            <a:hlinkClick r:id="" action="ppaction://noaction"/>
            <a:extLst>
              <a:ext uri="{FF2B5EF4-FFF2-40B4-BE49-F238E27FC236}">
                <a16:creationId xmlns:a16="http://schemas.microsoft.com/office/drawing/2014/main" id="{2752541A-CCD0-44E9-A966-4E4DB58C943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5622" b="75325" l="67426" r="96649">
                        <a14:foregroundMark x1="81099" y1="47866" x2="81099" y2="47866"/>
                        <a14:foregroundMark x1="85925" y1="47866" x2="85925" y2="47866"/>
                        <a14:foregroundMark x1="85925" y1="48794" x2="85925" y2="487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694" t="35900" b="25881"/>
          <a:stretch/>
        </p:blipFill>
        <p:spPr>
          <a:xfrm>
            <a:off x="6667378" y="3735397"/>
            <a:ext cx="2514845" cy="1791349"/>
          </a:xfrm>
          <a:prstGeom prst="rect">
            <a:avLst/>
          </a:prstGeom>
        </p:spPr>
      </p:pic>
      <p:sp>
        <p:nvSpPr>
          <p:cNvPr id="65" name="AutoShape 16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19374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3" presetClass="emph" presetSubtype="6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53" grpId="0" build="allAtOnce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2</a:t>
            </a: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905000" y="820399"/>
            <a:ext cx="7010400" cy="933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vi-VN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Việc làm nào thể hiện em đã không chăm sóc tốt bản thân?</a:t>
            </a:r>
            <a:endParaRPr lang="en-U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2082802" y="3407265"/>
            <a:ext cx="2869975" cy="718919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en-US" sz="20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Quần</a:t>
            </a:r>
            <a:r>
              <a:rPr lang="en-US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áo</a:t>
            </a:r>
            <a:r>
              <a:rPr lang="en-US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sạch</a:t>
            </a:r>
            <a:r>
              <a:rPr lang="en-US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sẽ</a:t>
            </a:r>
            <a:endParaRPr lang="en-US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534027" y="2095500"/>
            <a:ext cx="2895600" cy="805150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19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19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Rèn</a:t>
            </a:r>
            <a:r>
              <a:rPr lang="en-US" sz="19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luyện</a:t>
            </a:r>
            <a:r>
              <a:rPr lang="en-US" sz="19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sức</a:t>
            </a:r>
            <a:r>
              <a:rPr lang="en-US" sz="19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khoẻ</a:t>
            </a:r>
            <a:endParaRPr lang="en-US" sz="19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5486404" y="3407266"/>
            <a:ext cx="2895600" cy="718919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en-US" sz="19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19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tóc</a:t>
            </a:r>
            <a:r>
              <a:rPr lang="en-US" sz="19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19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gọn</a:t>
            </a:r>
            <a:r>
              <a:rPr lang="en-US" sz="19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gàng</a:t>
            </a:r>
            <a:endParaRPr lang="vi-VN" sz="19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082802" y="2113163"/>
            <a:ext cx="2869975" cy="774787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vi-VN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Đánh răng</a:t>
            </a:r>
            <a:endParaRPr lang="en-US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6075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16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72300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576E0E-6091-44F4-8C10-F9B2DB3A2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253" y="0"/>
            <a:ext cx="8469493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58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07" y="292605"/>
            <a:ext cx="7639481" cy="4965195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617789010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" y="0"/>
            <a:ext cx="9139126" cy="5715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9522" y="375795"/>
            <a:ext cx="6691085" cy="2216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 cần thường xuyên thực hiện tốt nền nếp sinh hoạt ở nhà và ở </a:t>
            </a:r>
            <a:r>
              <a:rPr lang="vi-VN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nhé</a:t>
            </a:r>
            <a:endParaRPr lang="vi-VN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35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91886" y="304800"/>
            <a:ext cx="8360228" cy="1436913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BÀI 7:</a:t>
            </a:r>
          </a:p>
          <a:p>
            <a:pPr algn="ctr"/>
            <a:r>
              <a:rPr lang="en-US" sz="4800" b="1" dirty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TỰ CHĂM SÓC BẢN THÂN</a:t>
            </a:r>
            <a:endParaRPr lang="en-US" sz="49600" b="1" dirty="0">
              <a:solidFill>
                <a:srgbClr val="FF000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AAD146-B361-4F2F-9C79-29555C735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0135" y="1945183"/>
            <a:ext cx="5331307" cy="325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4725B5-E430-4B84-82B3-7D0550933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768"/>
            <a:ext cx="9144000" cy="566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25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>
            <p:custDataLst>
              <p:tags r:id="rId1"/>
            </p:custDataLst>
          </p:nvPr>
        </p:nvSpPr>
        <p:spPr>
          <a:xfrm>
            <a:off x="444617" y="50334"/>
            <a:ext cx="8394969" cy="161281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</a:pPr>
            <a:r>
              <a:rPr lang="vi-VN" sz="2000" b="1" dirty="0">
                <a:solidFill>
                  <a:srgbClr val="006600"/>
                </a:solidFill>
              </a:rPr>
              <a:t>+ Hằng ngày, bạn đã làm gì để chăm sóc bản thân?</a:t>
            </a:r>
          </a:p>
          <a:p>
            <a:pPr>
              <a:lnSpc>
                <a:spcPct val="150000"/>
              </a:lnSpc>
            </a:pPr>
            <a:r>
              <a:rPr lang="vi-VN" sz="2000" b="1" dirty="0">
                <a:solidFill>
                  <a:srgbClr val="006600"/>
                </a:solidFill>
              </a:rPr>
              <a:t>+ Bạn làm những việc đó vào lúc nào?</a:t>
            </a:r>
          </a:p>
          <a:p>
            <a:pPr>
              <a:lnSpc>
                <a:spcPct val="150000"/>
              </a:lnSpc>
            </a:pPr>
            <a:r>
              <a:rPr lang="vi-VN" sz="2000" b="1" dirty="0">
                <a:solidFill>
                  <a:srgbClr val="006600"/>
                </a:solidFill>
              </a:rPr>
              <a:t>+ Bạn cảm thấy như thế nào khi tự mình làm những công việc đó?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95" y="1880500"/>
            <a:ext cx="5825127" cy="3784165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51162858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900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2E8194-E2CF-40F6-98F7-1727F66AA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44" y="35588"/>
            <a:ext cx="9144000" cy="564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13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666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29"/>
          <a:stretch/>
        </p:blipFill>
        <p:spPr bwMode="auto">
          <a:xfrm>
            <a:off x="2716213" y="1480719"/>
            <a:ext cx="5063444" cy="275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497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331528"/>
            <a:ext cx="9144000" cy="220415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00CC"/>
                </a:solidFill>
                <a:latin typeface="UTM Avo" panose="02040603050506020204" pitchFamily="18" charset="0"/>
                <a:cs typeface="Arial" pitchFamily="34" charset="0"/>
              </a:rPr>
              <a:t>Trò</a:t>
            </a:r>
            <a:r>
              <a:rPr lang="en-US" sz="3600" b="1" dirty="0" smtClean="0">
                <a:solidFill>
                  <a:srgbClr val="0000CC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UTM Avo" panose="02040603050506020204" pitchFamily="18" charset="0"/>
                <a:cs typeface="Arial" pitchFamily="34" charset="0"/>
              </a:rPr>
              <a:t>chơi</a:t>
            </a:r>
            <a:endParaRPr lang="en-US" sz="3600" b="1" dirty="0" smtClean="0">
              <a:solidFill>
                <a:srgbClr val="0000CC"/>
              </a:solidFill>
              <a:latin typeface="UTM Avo" panose="02040603050506020204" pitchFamily="18" charset="0"/>
              <a:cs typeface="Arial" pitchFamily="34" charset="0"/>
            </a:endParaRPr>
          </a:p>
          <a:p>
            <a:pPr algn="ctr"/>
            <a:r>
              <a:rPr lang="en-US" sz="4000" b="1" dirty="0" smtClean="0">
                <a:solidFill>
                  <a:srgbClr val="0000CC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UTM Avo" panose="02040603050506020204" pitchFamily="18" charset="0"/>
                <a:cs typeface="Arial" pitchFamily="34" charset="0"/>
              </a:rPr>
              <a:t>Chúng</a:t>
            </a:r>
            <a:r>
              <a:rPr lang="en-US" sz="4000" b="1" dirty="0" smtClean="0">
                <a:solidFill>
                  <a:srgbClr val="0000CC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UTM Avo" panose="02040603050506020204" pitchFamily="18" charset="0"/>
                <a:cs typeface="Arial" pitchFamily="34" charset="0"/>
              </a:rPr>
              <a:t>mình</a:t>
            </a:r>
            <a:r>
              <a:rPr lang="en-US" sz="4000" b="1" dirty="0" smtClean="0">
                <a:solidFill>
                  <a:srgbClr val="0000CC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UTM Avo" panose="02040603050506020204" pitchFamily="18" charset="0"/>
                <a:cs typeface="Arial" pitchFamily="34" charset="0"/>
              </a:rPr>
              <a:t>cùng</a:t>
            </a:r>
            <a:r>
              <a:rPr lang="en-US" sz="4000" b="1" dirty="0" smtClean="0">
                <a:solidFill>
                  <a:srgbClr val="0000CC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UTM Avo" panose="02040603050506020204" pitchFamily="18" charset="0"/>
                <a:cs typeface="Arial" pitchFamily="34" charset="0"/>
              </a:rPr>
              <a:t>nhau</a:t>
            </a:r>
            <a:r>
              <a:rPr lang="en-US" sz="4000" b="1" dirty="0" smtClean="0">
                <a:solidFill>
                  <a:srgbClr val="0000CC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UTM Avo" panose="02040603050506020204" pitchFamily="18" charset="0"/>
                <a:cs typeface="Arial" pitchFamily="34" charset="0"/>
              </a:rPr>
              <a:t>hái</a:t>
            </a:r>
            <a:r>
              <a:rPr lang="en-US" sz="4000" b="1" dirty="0" smtClean="0">
                <a:solidFill>
                  <a:srgbClr val="0000CC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UTM Avo" panose="02040603050506020204" pitchFamily="18" charset="0"/>
                <a:cs typeface="Arial" pitchFamily="34" charset="0"/>
              </a:rPr>
              <a:t>hoa</a:t>
            </a:r>
            <a:endParaRPr lang="en-US" sz="4000" b="1" dirty="0">
              <a:solidFill>
                <a:srgbClr val="0000CC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8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46B2D65-52F3-4BAF-A031-BE284565C709}_7.png&quot;/&gt;&lt;left val=&quot;128&quot;/&gt;&lt;top val=&quot;360&quot;/&gt;&lt;width val=&quot;196&quot;/&gt;&lt;height val=&quot;93&quot;/&gt;&lt;hasText val=&quot;1&quot;/&gt;&lt;/Image&gt;&lt;/ThreeDShapeInfo&gt;"/>
  <p:tag name="PRESENTER_SHAPEINFO" val="&lt;ThreeDShapeInfo&gt;&lt;uuid val=&quot;{300AF7E8-7905-488D-A078-A4989F78F90D}&quot;/&gt;&lt;isInvalidForFieldText val=&quot;0&quot;/&gt;&lt;Image&gt;&lt;filename val=&quot;C:\Users\HP\Documents\My Adobe Presentations\Cac mua trong nam\data\asimages\{300AF7E8-7905-488D-A078-A4989F78F90D}_7.png&quot;/&gt;&lt;left val=&quot;127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6991CE0D-8919-44C7-92A3-8B739CE32548}_7.png&quot;/&gt;&lt;left val=&quot;444&quot;/&gt;&lt;top val=&quot;360&quot;/&gt;&lt;width val=&quot;196&quot;/&gt;&lt;height val=&quot;93&quot;/&gt;&lt;hasText val=&quot;1&quot;/&gt;&lt;/Image&gt;&lt;/ThreeDShapeInfo&gt;"/>
  <p:tag name="PRESENTER_SHAPEINFO" val="&lt;ThreeDShapeInfo&gt;&lt;uuid val=&quot;{E302F6AD-9083-4108-8DD4-3913FF1219AC}&quot;/&gt;&lt;isInvalidForFieldText val=&quot;0&quot;/&gt;&lt;Image&gt;&lt;filename val=&quot;C:\Users\HP\Documents\My Adobe Presentations\Cac mua trong nam\data\asimages\{E302F6AD-9083-4108-8DD4-3913FF1219AC}_7.png&quot;/&gt;&lt;left val=&quot;443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1518</TotalTime>
  <Words>215</Words>
  <Application>Microsoft Office PowerPoint</Application>
  <PresentationFormat>On-screen Show (16:10)</PresentationFormat>
  <Paragraphs>32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Calibri</vt:lpstr>
      <vt:lpstr>Tahoma</vt:lpstr>
      <vt:lpstr>Comic Sans MS</vt:lpstr>
      <vt:lpstr>UTM Avo</vt:lpstr>
      <vt:lpstr>Arial</vt:lpstr>
      <vt:lpstr>Arial Black</vt:lpstr>
      <vt:lpstr>宋体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DELL</cp:lastModifiedBy>
  <cp:revision>221</cp:revision>
  <dcterms:created xsi:type="dcterms:W3CDTF">2020-02-10T09:35:50Z</dcterms:created>
  <dcterms:modified xsi:type="dcterms:W3CDTF">2024-10-15T16:05:02Z</dcterms:modified>
</cp:coreProperties>
</file>