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6" r:id="rId3"/>
    <p:sldId id="257" r:id="rId4"/>
    <p:sldId id="348" r:id="rId5"/>
    <p:sldId id="318" r:id="rId6"/>
    <p:sldId id="343" r:id="rId7"/>
    <p:sldId id="349" r:id="rId8"/>
    <p:sldId id="350" r:id="rId9"/>
    <p:sldId id="320" r:id="rId10"/>
    <p:sldId id="351" r:id="rId11"/>
    <p:sldId id="344" r:id="rId12"/>
    <p:sldId id="336" r:id="rId13"/>
    <p:sldId id="345" r:id="rId14"/>
    <p:sldId id="319" r:id="rId15"/>
    <p:sldId id="352" r:id="rId16"/>
    <p:sldId id="308" r:id="rId17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18"/>
    </p:embeddedFont>
    <p:embeddedFont>
      <p:font typeface="VNI-Thufap2" pitchFamily="2" charset="0"/>
      <p:regular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0099"/>
    <a:srgbClr val="FF9393"/>
    <a:srgbClr val="000066"/>
    <a:srgbClr val="00CCFF"/>
    <a:srgbClr val="FF6600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76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tags" Target="../tags/tag14.xml"/><Relationship Id="rId7" Type="http://schemas.openxmlformats.org/officeDocument/2006/relationships/image" Target="../media/image18.gif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31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tags" Target="../tags/tag6.xml"/><Relationship Id="rId7" Type="http://schemas.openxmlformats.org/officeDocument/2006/relationships/image" Target="../media/image1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39305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98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100060"/>
            <a:ext cx="7358683" cy="83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427038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286761"/>
            <a:ext cx="3701520" cy="2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2241" y="840014"/>
            <a:ext cx="8539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Các em đã làm gì để giữ gìn đồ dùng trong lớp học?</a:t>
            </a:r>
          </a:p>
        </p:txBody>
      </p:sp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-13243"/>
            <a:ext cx="8382000" cy="628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5201" y="61584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01" y="1556889"/>
            <a:ext cx="5888699" cy="392579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2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47925" y="41028"/>
            <a:ext cx="4921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8" y="736124"/>
            <a:ext cx="1942635" cy="232528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29" y="769259"/>
            <a:ext cx="2072442" cy="225440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6" y="3283682"/>
            <a:ext cx="1998777" cy="231749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38" y="3283805"/>
            <a:ext cx="2064295" cy="231942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28" y="3256293"/>
            <a:ext cx="2072443" cy="234315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38" y="769264"/>
            <a:ext cx="1947923" cy="225448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4144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7084" y="1655206"/>
            <a:ext cx="5346248" cy="2762912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chemeClr val="bg1"/>
                </a:solidFill>
              </a:rPr>
              <a:t>- Hãy kể về một số hoạt động ở lớp học của bạn An.</a:t>
            </a:r>
          </a:p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chemeClr val="bg1"/>
                </a:solidFill>
              </a:rPr>
              <a:t>- Các bạn trong hình đã sử dụng những đồ dùng học tập nào?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91" y="1655206"/>
            <a:ext cx="3386667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4255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6" y="0"/>
            <a:ext cx="8984343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3772" y="764443"/>
            <a:ext cx="538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CC"/>
                </a:solidFill>
              </a:rPr>
              <a:t>Một số hoạt động trên lớp của bạn An: vẽ tranh, xếp chữ, làm toán, quan sát cây rau, tập viết, tập thể dục.</a:t>
            </a:r>
          </a:p>
        </p:txBody>
      </p:sp>
    </p:spTree>
    <p:extLst>
      <p:ext uri="{BB962C8B-B14F-4D97-AF65-F5344CB8AC3E}">
        <p14:creationId xmlns:p14="http://schemas.microsoft.com/office/powerpoint/2010/main" val="243476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25052" y="1176363"/>
            <a:ext cx="537391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Trong giờ học, em đã tham gia những hoạt động nào? Với mỗi hoạt động đó, thuờng sử dụng đồ dùng học tập nào?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Em cảm thấy thế nào khi tham gia vào những hoạt động học tập trên lớp?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83661" y="663806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4205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37098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33675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LÀM VIỆC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7084" y="1248806"/>
            <a:ext cx="4408716" cy="2060451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</a:rPr>
              <a:t>Thi kể tên một số đồ dùng trong lớp học.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213" y="579120"/>
            <a:ext cx="4424590" cy="33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46982"/>
      </p:ext>
    </p:extLst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hung ppt chuan\anh-nen-power-point-17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01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4" y="2264228"/>
            <a:ext cx="4677785" cy="3334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45" y="3859"/>
            <a:ext cx="720566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0938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66665" cy="575072"/>
          </a:xfrm>
          <a:prstGeom prst="rect">
            <a:avLst/>
          </a:prstGeom>
        </p:spPr>
      </p:pic>
      <p:pic>
        <p:nvPicPr>
          <p:cNvPr id="8" name="Picture 2" descr="D:\Khung ppt chuan\anh-nen-power-point-17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9388"/>
            <a:ext cx="9160125" cy="50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232239"/>
            <a:ext cx="8382000" cy="628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287895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LỚP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93699" y="1097899"/>
            <a:ext cx="8356602" cy="992169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3200" dirty="0">
                <a:solidFill>
                  <a:schemeClr val="bg1"/>
                </a:solidFill>
              </a:rPr>
              <a:t>- Bài hát nói với các em điều gì về lớp học?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95300" y="2452922"/>
            <a:ext cx="5233988" cy="1476829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/>
              <a:t>Bài hát nói đến tình cảm và sự đoàn kết của các thành viên trong lớp.</a:t>
            </a:r>
            <a:endParaRPr lang="vi-VN" sz="32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12" y="2114415"/>
            <a:ext cx="2871788" cy="215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4691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29" y="1616301"/>
            <a:ext cx="6990454" cy="29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80505" y="593276"/>
            <a:ext cx="4621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2383710" y="43542"/>
            <a:ext cx="4778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37" y="1253108"/>
            <a:ext cx="4398998" cy="424307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30" y="1253108"/>
            <a:ext cx="4211271" cy="424307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6689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1103079"/>
            <a:ext cx="8382000" cy="628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5201" y="1177906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74171" y="2002965"/>
            <a:ext cx="5442625" cy="2873828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3200" dirty="0">
                <a:solidFill>
                  <a:schemeClr val="bg1"/>
                </a:solidFill>
              </a:rPr>
              <a:t>- Lớp bạn An có những ai? Họ đang làm gì?</a:t>
            </a:r>
          </a:p>
          <a:p>
            <a:pPr algn="just"/>
            <a:r>
              <a:rPr lang="vi-VN" sz="3200" dirty="0">
                <a:solidFill>
                  <a:schemeClr val="bg1"/>
                </a:solidFill>
              </a:rPr>
              <a:t>- Trong lớp có những đồ dùng gì? Chúng đuợc sắp đặt như thế nào?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23" y="2265594"/>
            <a:ext cx="3148019" cy="2348569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8" name="Picture 37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BELLS2~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67922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4576" y="287895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LỚP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2871" y="1161148"/>
            <a:ext cx="8229600" cy="4220029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200" dirty="0"/>
              <a:t>- Lớp bạn An có thầy/ cô giáo các bạn học sinh. Thầy/ cô giáo huớng dẫn học sinh học tập, hát, vẽ,....</a:t>
            </a:r>
          </a:p>
          <a:p>
            <a:pPr algn="just">
              <a:lnSpc>
                <a:spcPct val="150000"/>
              </a:lnSpc>
            </a:pPr>
            <a:r>
              <a:rPr lang="vi-VN" sz="3200" dirty="0"/>
              <a:t>- Trong lớp bạn An có những đồ dùng như: bảng, bàn ghế, quạt trần,....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021" y="59285"/>
            <a:ext cx="1396686" cy="104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267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24206" y="840014"/>
            <a:ext cx="7295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/>
              <a:t>Một học sinh đặt câu hỏi, học sinh kia trả lời.</a:t>
            </a:r>
          </a:p>
        </p:txBody>
      </p:sp>
      <p:sp>
        <p:nvSpPr>
          <p:cNvPr id="3" name="Rectangle 2"/>
          <p:cNvSpPr/>
          <p:nvPr/>
        </p:nvSpPr>
        <p:spPr>
          <a:xfrm>
            <a:off x="489854" y="1438181"/>
            <a:ext cx="83058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u="sng" dirty="0">
                <a:solidFill>
                  <a:srgbClr val="FF0000"/>
                </a:solidFill>
              </a:rPr>
              <a:t> Gợi ý: 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Nêu tên lớp học của chúng mình.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Lớp học có những đồ dùng gì? Chúng đuợc sắp đặt như thế nào?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Nói về các thành viên trong lớp (tên, nhiệm vụ chính, ...)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-13243"/>
            <a:ext cx="8382000" cy="6287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5201" y="61584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LÀM VIỆC NHÓM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" y="0"/>
            <a:ext cx="1033169" cy="5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</TotalTime>
  <Words>430</Words>
  <Application>Microsoft Office PowerPoint</Application>
  <PresentationFormat>On-screen Show (16:10)</PresentationFormat>
  <Paragraphs>90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VNI-Thufap2</vt:lpstr>
      <vt:lpstr>.VnTifani Heavy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Quý Thắng</cp:lastModifiedBy>
  <cp:revision>165</cp:revision>
  <dcterms:created xsi:type="dcterms:W3CDTF">2020-02-10T09:35:50Z</dcterms:created>
  <dcterms:modified xsi:type="dcterms:W3CDTF">2024-10-14T07:16:46Z</dcterms:modified>
</cp:coreProperties>
</file>