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365" r:id="rId4"/>
    <p:sldId id="388" r:id="rId5"/>
    <p:sldId id="389" r:id="rId6"/>
    <p:sldId id="374" r:id="rId7"/>
    <p:sldId id="390" r:id="rId8"/>
    <p:sldId id="391" r:id="rId9"/>
    <p:sldId id="392" r:id="rId10"/>
    <p:sldId id="393" r:id="rId11"/>
    <p:sldId id="350" r:id="rId12"/>
  </p:sldIdLst>
  <p:sldSz cx="9144000" cy="5715000" type="screen16x1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宋体" pitchFamily="2" charset="-122"/>
      <p:regular r:id="rId18"/>
    </p:embeddedFont>
    <p:embeddedFont>
      <p:font typeface=".VnAvant" pitchFamily="34" charset="0"/>
      <p:regular r:id="rId19"/>
      <p:bold r:id="rId20"/>
      <p:italic r:id="rId21"/>
    </p:embeddedFont>
    <p:embeddedFont>
      <p:font typeface="Tahoma" pitchFamily="34" charset="0"/>
      <p:regular r:id="rId22"/>
      <p:bold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00CC"/>
    <a:srgbClr val="006600"/>
    <a:srgbClr val="00CCFF"/>
    <a:srgbClr val="FF66FF"/>
    <a:srgbClr val="FFFF99"/>
    <a:srgbClr val="0066CC"/>
    <a:srgbClr val="FFCCFF"/>
    <a:srgbClr val="99FF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76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27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microsoft.com/office/2007/relationships/hdphoto" Target="../media/hdphoto2.wdp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jp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170544" y="57687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87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13944" y="57687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88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09373" y="576877"/>
            <a:ext cx="2059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B. 70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49504" y="576877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90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18" name="Rectangle 17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tất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cả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quả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trứng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99" y="3400810"/>
            <a:ext cx="5268684" cy="16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1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88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601" y="290280"/>
            <a:ext cx="7228115" cy="2873829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4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46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ĐẾM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260585"/>
            <a:ext cx="8613092" cy="3643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7" y="3584955"/>
            <a:ext cx="8244114" cy="20390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2226" y="58056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026" y="169387"/>
            <a:ext cx="838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100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168" y="673104"/>
            <a:ext cx="8839206" cy="73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2" y="773076"/>
            <a:ext cx="8745794" cy="4321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9543" y="77307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3315" y="77307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2743" y="78136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85543" y="7834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886" y="1224333"/>
            <a:ext cx="50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3086" y="12450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4672" y="120571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7472" y="125057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7929" y="165967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4101" y="164015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8296" y="209680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9782" y="209351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39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517" y="247674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87145" y="255517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942" y="289320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87144" y="293840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3782" y="335487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62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9782" y="335487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69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67929" y="373810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19053" y="381653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0941" y="42035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84483" y="41986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84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52610" y="42035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12424" y="42035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3781" y="461717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92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27554" y="462442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95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16982" y="465910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96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99781" y="464619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026" y="169387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168" y="673104"/>
            <a:ext cx="8839206" cy="73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220"/>
            <a:ext cx="9144000" cy="4223309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6676572" y="2636320"/>
            <a:ext cx="539948" cy="461665"/>
            <a:chOff x="8113486" y="-454726"/>
            <a:chExt cx="539948" cy="461665"/>
          </a:xfrm>
        </p:grpSpPr>
        <p:sp>
          <p:nvSpPr>
            <p:cNvPr id="41" name="Oval 40"/>
            <p:cNvSpPr/>
            <p:nvPr/>
          </p:nvSpPr>
          <p:spPr>
            <a:xfrm>
              <a:off x="8113486" y="-406400"/>
              <a:ext cx="449943" cy="406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25725" y="-45472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52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98478" y="2658094"/>
            <a:ext cx="539948" cy="461665"/>
            <a:chOff x="8113486" y="-454726"/>
            <a:chExt cx="539948" cy="461665"/>
          </a:xfrm>
        </p:grpSpPr>
        <p:sp>
          <p:nvSpPr>
            <p:cNvPr id="44" name="Oval 43"/>
            <p:cNvSpPr/>
            <p:nvPr/>
          </p:nvSpPr>
          <p:spPr>
            <a:xfrm>
              <a:off x="8113486" y="-406400"/>
              <a:ext cx="449943" cy="406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125725" y="-45472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405631" y="2278567"/>
            <a:ext cx="527709" cy="471395"/>
            <a:chOff x="1376603" y="2278567"/>
            <a:chExt cx="527709" cy="471395"/>
          </a:xfrm>
        </p:grpSpPr>
        <p:sp>
          <p:nvSpPr>
            <p:cNvPr id="47" name="Oval 46"/>
            <p:cNvSpPr/>
            <p:nvPr/>
          </p:nvSpPr>
          <p:spPr>
            <a:xfrm>
              <a:off x="1436934" y="2278567"/>
              <a:ext cx="449943" cy="406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76603" y="228829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67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18971" y="2271307"/>
            <a:ext cx="527709" cy="471395"/>
            <a:chOff x="1376603" y="2278567"/>
            <a:chExt cx="527709" cy="471395"/>
          </a:xfrm>
        </p:grpSpPr>
        <p:sp>
          <p:nvSpPr>
            <p:cNvPr id="51" name="Oval 50"/>
            <p:cNvSpPr/>
            <p:nvPr/>
          </p:nvSpPr>
          <p:spPr>
            <a:xfrm>
              <a:off x="1436934" y="2278567"/>
              <a:ext cx="449943" cy="406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376603" y="228829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65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745391" y="2256793"/>
            <a:ext cx="527709" cy="461665"/>
            <a:chOff x="2279447" y="4765198"/>
            <a:chExt cx="527709" cy="461665"/>
          </a:xfrm>
        </p:grpSpPr>
        <p:sp>
          <p:nvSpPr>
            <p:cNvPr id="54" name="Oval 53"/>
            <p:cNvSpPr/>
            <p:nvPr/>
          </p:nvSpPr>
          <p:spPr>
            <a:xfrm>
              <a:off x="2328274" y="4792831"/>
              <a:ext cx="449943" cy="4064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79447" y="476519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71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852783" y="2264053"/>
            <a:ext cx="527709" cy="461665"/>
            <a:chOff x="2279447" y="4765198"/>
            <a:chExt cx="527709" cy="461665"/>
          </a:xfrm>
        </p:grpSpPr>
        <p:sp>
          <p:nvSpPr>
            <p:cNvPr id="58" name="Oval 57"/>
            <p:cNvSpPr/>
            <p:nvPr/>
          </p:nvSpPr>
          <p:spPr>
            <a:xfrm>
              <a:off x="2328274" y="4792831"/>
              <a:ext cx="449943" cy="4064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279447" y="476519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69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114721" y="3912324"/>
            <a:ext cx="527709" cy="461665"/>
            <a:chOff x="2700486" y="4797696"/>
            <a:chExt cx="527709" cy="461665"/>
          </a:xfrm>
        </p:grpSpPr>
        <p:sp>
          <p:nvSpPr>
            <p:cNvPr id="61" name="Oval 60"/>
            <p:cNvSpPr/>
            <p:nvPr/>
          </p:nvSpPr>
          <p:spPr>
            <a:xfrm>
              <a:off x="2715000" y="4825329"/>
              <a:ext cx="449943" cy="406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00486" y="47976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90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29060" y="3912323"/>
            <a:ext cx="527709" cy="461665"/>
            <a:chOff x="2700486" y="4797696"/>
            <a:chExt cx="527709" cy="461665"/>
          </a:xfrm>
        </p:grpSpPr>
        <p:sp>
          <p:nvSpPr>
            <p:cNvPr id="65" name="Oval 64"/>
            <p:cNvSpPr/>
            <p:nvPr/>
          </p:nvSpPr>
          <p:spPr>
            <a:xfrm>
              <a:off x="2715000" y="4825329"/>
              <a:ext cx="449943" cy="406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700486" y="47976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88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893917" y="3844942"/>
            <a:ext cx="699230" cy="515928"/>
            <a:chOff x="4838261" y="4825329"/>
            <a:chExt cx="699230" cy="515928"/>
          </a:xfrm>
        </p:grpSpPr>
        <p:sp>
          <p:nvSpPr>
            <p:cNvPr id="68" name="Oval 67"/>
            <p:cNvSpPr/>
            <p:nvPr/>
          </p:nvSpPr>
          <p:spPr>
            <a:xfrm>
              <a:off x="4879403" y="4825329"/>
              <a:ext cx="650540" cy="51592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38261" y="4865078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100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054202" y="3859456"/>
            <a:ext cx="533139" cy="515928"/>
            <a:chOff x="4879403" y="4825329"/>
            <a:chExt cx="650540" cy="515928"/>
          </a:xfrm>
        </p:grpSpPr>
        <p:sp>
          <p:nvSpPr>
            <p:cNvPr id="72" name="Oval 71"/>
            <p:cNvSpPr/>
            <p:nvPr/>
          </p:nvSpPr>
          <p:spPr>
            <a:xfrm>
              <a:off x="4879403" y="4825329"/>
              <a:ext cx="650540" cy="51592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25345" y="486507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89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554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4452" y="1465943"/>
            <a:ext cx="356360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3:</a:t>
            </a:r>
          </a:p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-188631"/>
            <a:ext cx="80470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76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</a:rPr>
              <a:t>C. 90</a:t>
            </a:r>
            <a:endParaRPr lang="es-ES" sz="24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620419"/>
            <a:ext cx="224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D. 100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B. 780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A. 70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tất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cả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chiếc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chìa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khoá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3" y="3452210"/>
            <a:ext cx="5094516" cy="16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4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4355" y="56480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80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89348" y="57687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100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14026" y="576877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90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34990" y="576877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70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3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20" name="Rectangle 19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Em</a:t>
              </a:r>
              <a:r>
                <a:rPr lang="en-US" sz="2800" b="1" dirty="0"/>
                <a:t> </a:t>
              </a:r>
              <a:r>
                <a:rPr lang="en-US" sz="2800" b="1" dirty="0" err="1"/>
                <a:t>hãy</a:t>
              </a:r>
              <a:r>
                <a:rPr lang="en-US" sz="2800" b="1" dirty="0"/>
                <a:t> </a:t>
              </a:r>
              <a:r>
                <a:rPr lang="en-US" sz="2800" b="1" dirty="0" err="1"/>
                <a:t>cho</a:t>
              </a:r>
              <a:r>
                <a:rPr lang="en-US" sz="2800" b="1" dirty="0"/>
                <a:t> </a:t>
              </a:r>
              <a:r>
                <a:rPr lang="en-US" sz="2800" b="1" dirty="0" err="1"/>
                <a:t>biết</a:t>
              </a:r>
              <a:r>
                <a:rPr lang="en-US" sz="2800" b="1" dirty="0"/>
                <a:t> </a:t>
              </a:r>
              <a:r>
                <a:rPr lang="en-US" sz="2800" b="1" dirty="0" err="1"/>
                <a:t>có</a:t>
              </a:r>
              <a:r>
                <a:rPr lang="en-US" sz="2800" b="1" dirty="0"/>
                <a:t> </a:t>
              </a:r>
              <a:r>
                <a:rPr lang="en-US" sz="2800" b="1" dirty="0" err="1"/>
                <a:t>tất</a:t>
              </a:r>
              <a:r>
                <a:rPr lang="en-US" sz="2800" b="1" dirty="0"/>
                <a:t> </a:t>
              </a:r>
              <a:r>
                <a:rPr lang="en-US" sz="2800" b="1" dirty="0" err="1" smtClean="0"/>
                <a:t>cả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củ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cà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rốt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64" y="3460047"/>
            <a:ext cx="4819993" cy="15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7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</TotalTime>
  <Words>263</Words>
  <Application>Microsoft Office PowerPoint</Application>
  <PresentationFormat>On-screen Show (16:10)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宋体</vt:lpstr>
      <vt:lpstr>.VnAvant</vt:lpstr>
      <vt:lpstr>Times New Roman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249</cp:revision>
  <dcterms:created xsi:type="dcterms:W3CDTF">2020-02-10T09:35:50Z</dcterms:created>
  <dcterms:modified xsi:type="dcterms:W3CDTF">2020-09-26T08:20:49Z</dcterms:modified>
</cp:coreProperties>
</file>