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65" r:id="rId4"/>
    <p:sldId id="330" r:id="rId5"/>
    <p:sldId id="374" r:id="rId6"/>
    <p:sldId id="375" r:id="rId7"/>
    <p:sldId id="376" r:id="rId8"/>
    <p:sldId id="377" r:id="rId9"/>
    <p:sldId id="378" r:id="rId10"/>
    <p:sldId id="379" r:id="rId11"/>
    <p:sldId id="372" r:id="rId12"/>
    <p:sldId id="373" r:id="rId13"/>
    <p:sldId id="380" r:id="rId14"/>
    <p:sldId id="366" r:id="rId15"/>
    <p:sldId id="367" r:id="rId16"/>
    <p:sldId id="350" r:id="rId17"/>
  </p:sldIdLst>
  <p:sldSz cx="9144000" cy="5715000" type="screen16x10"/>
  <p:notesSz cx="6858000" cy="9144000"/>
  <p:embeddedFontLst>
    <p:embeddedFont>
      <p:font typeface=".VnAvant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Arial Black" pitchFamily="34" charset="0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6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6.xml"/><Relationship Id="rId21" Type="http://schemas.openxmlformats.org/officeDocument/2006/relationships/image" Target="../media/image31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30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8.xml"/><Relationship Id="rId15" Type="http://schemas.openxmlformats.org/officeDocument/2006/relationships/audio" Target="../media/audio8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9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32.gif"/><Relationship Id="rId27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6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4.xml"/><Relationship Id="rId21" Type="http://schemas.openxmlformats.org/officeDocument/2006/relationships/image" Target="../media/image31.gif"/><Relationship Id="rId7" Type="http://schemas.openxmlformats.org/officeDocument/2006/relationships/tags" Target="../tags/tag18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30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16.xml"/><Relationship Id="rId15" Type="http://schemas.openxmlformats.org/officeDocument/2006/relationships/audio" Target="../media/audio8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9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32.gif"/><Relationship Id="rId27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3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854558" y="201124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569083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56908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65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56908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5690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4966914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299030" y="3470500"/>
            <a:ext cx="2205300" cy="15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6852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255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2627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2555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2627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2555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2628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2555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2628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25555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2628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25555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04232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26125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26198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2612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26198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26126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26198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261260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26198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2612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261987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261262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531" y="33268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0045" y="389708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0435" y="39043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1797" y="38970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215" y="390434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6119" y="38970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6509" y="390435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2385" y="38971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2775" y="39043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651" y="38971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94527" y="390436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0403" y="38971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143330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687351"/>
            <a:ext cx="8868228" cy="2505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6367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244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2461" y="11483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500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636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14" y="17674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819" y="17758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5064" y="17819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768" y="17903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613" y="17987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142" y="18186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96" y="23902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763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461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6037" y="2397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717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7284"/>
          <a:stretch/>
        </p:blipFill>
        <p:spPr>
          <a:xfrm>
            <a:off x="1804683" y="0"/>
            <a:ext cx="5757262" cy="572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7620" y="3236686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98951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64480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464480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45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81257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47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381354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3" y="1663209"/>
            <a:ext cx="6820287" cy="1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34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1006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48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4961177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44" y="1541859"/>
            <a:ext cx="4476312" cy="22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8" y="2046499"/>
            <a:ext cx="66185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44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41 ĐẾN 70)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1452"/>
            <a:ext cx="8449068" cy="40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61062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607203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476957"/>
            <a:ext cx="5172976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0" y="1660565"/>
            <a:ext cx="3607182" cy="2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6" y="1789113"/>
            <a:ext cx="55356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40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46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36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30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5"/>
          <a:stretch/>
        </p:blipFill>
        <p:spPr>
          <a:xfrm>
            <a:off x="3824746" y="3516968"/>
            <a:ext cx="1618107" cy="1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41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2"/>
          <a:stretch/>
        </p:blipFill>
        <p:spPr>
          <a:xfrm>
            <a:off x="3488583" y="3503136"/>
            <a:ext cx="2360673" cy="15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54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44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64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7091"/>
          <a:stretch/>
        </p:blipFill>
        <p:spPr>
          <a:xfrm>
            <a:off x="3691781" y="3483509"/>
            <a:ext cx="1891530" cy="15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415</Words>
  <Application>Microsoft Office PowerPoint</Application>
  <PresentationFormat>On-screen Show (16:10)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.VnAvant</vt:lpstr>
      <vt:lpstr>Times New Roman</vt:lpstr>
      <vt:lpstr>Tahoma</vt:lpstr>
      <vt:lpstr>Arial Black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240</cp:revision>
  <dcterms:created xsi:type="dcterms:W3CDTF">2020-02-10T09:35:50Z</dcterms:created>
  <dcterms:modified xsi:type="dcterms:W3CDTF">2021-01-24T23:25:10Z</dcterms:modified>
</cp:coreProperties>
</file>