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15"/>
  </p:notesMasterIdLst>
  <p:sldIdLst>
    <p:sldId id="280" r:id="rId2"/>
    <p:sldId id="380" r:id="rId3"/>
    <p:sldId id="256" r:id="rId4"/>
    <p:sldId id="379" r:id="rId5"/>
    <p:sldId id="381" r:id="rId6"/>
    <p:sldId id="382" r:id="rId7"/>
    <p:sldId id="383" r:id="rId8"/>
    <p:sldId id="384" r:id="rId9"/>
    <p:sldId id="385" r:id="rId10"/>
    <p:sldId id="386" r:id="rId11"/>
    <p:sldId id="387" r:id="rId12"/>
    <p:sldId id="388" r:id="rId13"/>
    <p:sldId id="308" r:id="rId14"/>
  </p:sldIdLst>
  <p:sldSz cx="9144000" cy="5715000" type="screen16x10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VNI-Thufap2"/>
      <p:regular r:id="rId20"/>
    </p:embeddedFont>
  </p:embeddedFontLst>
  <p:custDataLst>
    <p:tags r:id="rId21"/>
  </p:custData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B1D3"/>
    <a:srgbClr val="57C07F"/>
    <a:srgbClr val="49834D"/>
    <a:srgbClr val="00CC00"/>
    <a:srgbClr val="B9F5D3"/>
    <a:srgbClr val="FFAEFF"/>
    <a:srgbClr val="006600"/>
    <a:srgbClr val="0000CC"/>
    <a:srgbClr val="00CCFF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88" autoAdjust="0"/>
    <p:restoredTop sz="94660" autoAdjust="0"/>
  </p:normalViewPr>
  <p:slideViewPr>
    <p:cSldViewPr snapToGrid="0">
      <p:cViewPr varScale="1">
        <p:scale>
          <a:sx n="77" d="100"/>
          <a:sy n="77" d="100"/>
        </p:scale>
        <p:origin x="740" y="48"/>
      </p:cViewPr>
      <p:guideLst>
        <p:guide orient="horz" pos="180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004648-48F7-4124-8AB9-3E445AF72B9A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811EB1-EC3C-48DA-A6E5-0B20D59D42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9409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811EB1-EC3C-48DA-A6E5-0B20D59D42E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6512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811EB1-EC3C-48DA-A6E5-0B20D59D42E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5397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811EB1-EC3C-48DA-A6E5-0B20D59D42E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2948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2022/1/19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2022/1/19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2022/1/19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33501"/>
            <a:ext cx="4038600" cy="18216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282158"/>
            <a:ext cx="4038600" cy="18229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5204354"/>
            <a:ext cx="2895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178736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2022/1/19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2022/1/19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2022/1/19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2022/1/19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2022/1/19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2022/1/19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2022/1/19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2022/1/19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2022/1/19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fade/>
  </p:transition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wmf"/><Relationship Id="rId3" Type="http://schemas.openxmlformats.org/officeDocument/2006/relationships/audio" Target="../media/media1.mp3"/><Relationship Id="rId7" Type="http://schemas.openxmlformats.org/officeDocument/2006/relationships/image" Target="../media/image2.wmf"/><Relationship Id="rId12" Type="http://schemas.openxmlformats.org/officeDocument/2006/relationships/image" Target="../media/image7.png"/><Relationship Id="rId2" Type="http://schemas.microsoft.com/office/2007/relationships/media" Target="../media/media1.mp3"/><Relationship Id="rId1" Type="http://schemas.openxmlformats.org/officeDocument/2006/relationships/tags" Target="../tags/tag2.xml"/><Relationship Id="rId6" Type="http://schemas.openxmlformats.org/officeDocument/2006/relationships/image" Target="../media/image1.wmf"/><Relationship Id="rId11" Type="http://schemas.openxmlformats.org/officeDocument/2006/relationships/image" Target="../media/image6.gif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5.gif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4.w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21.gif"/><Relationship Id="rId5" Type="http://schemas.openxmlformats.org/officeDocument/2006/relationships/image" Target="../media/image20.gif"/><Relationship Id="rId4" Type="http://schemas.openxmlformats.org/officeDocument/2006/relationships/image" Target="../media/image19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ChangeArrowheads="1"/>
          </p:cNvSpPr>
          <p:nvPr/>
        </p:nvSpPr>
        <p:spPr bwMode="auto">
          <a:xfrm>
            <a:off x="7667625" y="4226719"/>
            <a:ext cx="990600" cy="8890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19" name="Picture 11" descr="GEOMTR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3400" y="3746500"/>
            <a:ext cx="762000" cy="165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620" name="Rectangle 12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30" name="Picture 22" descr="POINSET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83" y="4352144"/>
            <a:ext cx="1622717" cy="12385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32" name="Picture 24" descr="POINSET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0"/>
            <a:ext cx="1524000" cy="9525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49" name="Picture 41" descr="Books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933" y="161396"/>
            <a:ext cx="1295400" cy="66410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50" name="Picture 42" descr="bluline[1]"/>
          <p:cNvPicPr>
            <a:picLocks noChangeAspect="1" noChangeArrowheads="1"/>
          </p:cNvPicPr>
          <p:nvPr/>
        </p:nvPicPr>
        <p:blipFill>
          <a:blip r:embed="rId10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5150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54" name="Picture 46" descr="bluline[1]"/>
          <p:cNvPicPr>
            <a:picLocks noChangeAspect="1" noChangeArrowheads="1"/>
          </p:cNvPicPr>
          <p:nvPr/>
        </p:nvPicPr>
        <p:blipFill>
          <a:blip r:embed="rId10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55" name="Text Box 47"/>
          <p:cNvSpPr txBox="1">
            <a:spLocks noChangeArrowheads="1"/>
          </p:cNvSpPr>
          <p:nvPr/>
        </p:nvSpPr>
        <p:spPr bwMode="auto">
          <a:xfrm>
            <a:off x="685800" y="2726875"/>
            <a:ext cx="7945438" cy="609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 algn="ctr">
                <a:solidFill>
                  <a:srgbClr val="FF33CC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Cánh</a:t>
            </a: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diều</a:t>
            </a: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</a:p>
        </p:txBody>
      </p:sp>
      <p:pic>
        <p:nvPicPr>
          <p:cNvPr id="68700" name="Picture 92" descr="Dove-02-june[1]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61950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703" name="Picture 95" descr="Dove-02-june[1]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122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706" name="Text Box 98"/>
          <p:cNvSpPr txBox="1">
            <a:spLocks noChangeArrowheads="1"/>
          </p:cNvSpPr>
          <p:nvPr/>
        </p:nvSpPr>
        <p:spPr bwMode="auto">
          <a:xfrm>
            <a:off x="2819402" y="254001"/>
            <a:ext cx="3368675" cy="307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68707" name="Text Box 99"/>
          <p:cNvSpPr txBox="1">
            <a:spLocks noChangeArrowheads="1"/>
          </p:cNvSpPr>
          <p:nvPr/>
        </p:nvSpPr>
        <p:spPr bwMode="auto">
          <a:xfrm>
            <a:off x="809784" y="155718"/>
            <a:ext cx="7358683" cy="707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sz="2000" b="1" dirty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</a:rPr>
              <a:t>PHÒNG GIÁO DỤC VÀ ĐÀO TẠO QUẬN LONG BIÊN</a:t>
            </a:r>
          </a:p>
          <a:p>
            <a:pPr algn="ctr"/>
            <a:r>
              <a:rPr lang="en-US" sz="2000" b="1" dirty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</a:rPr>
              <a:t>TRƯỜNG TIỂU HỌC ÁI MỘ B</a:t>
            </a:r>
            <a:endParaRPr lang="en-US" sz="2800" b="1" dirty="0">
              <a:ln>
                <a:solidFill>
                  <a:srgbClr val="33CC33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68708" name="Text Box 100"/>
          <p:cNvSpPr txBox="1">
            <a:spLocks noChangeArrowheads="1"/>
          </p:cNvSpPr>
          <p:nvPr/>
        </p:nvSpPr>
        <p:spPr bwMode="auto">
          <a:xfrm>
            <a:off x="1267619" y="1557845"/>
            <a:ext cx="6781800" cy="923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TỰ NHIÊN XÃ HỘI 1</a:t>
            </a:r>
            <a:endParaRPr lang="vi-VN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4" name="Picture 13" descr="bluline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76300"/>
            <a:ext cx="9144000" cy="76200"/>
          </a:xfrm>
        </p:spPr>
      </p:pic>
      <p:sp>
        <p:nvSpPr>
          <p:cNvPr id="97" name="AutoShape 18"/>
          <p:cNvSpPr>
            <a:spLocks noChangeArrowheads="1"/>
          </p:cNvSpPr>
          <p:nvPr/>
        </p:nvSpPr>
        <p:spPr bwMode="auto">
          <a:xfrm>
            <a:off x="0" y="9525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16" name="Line 44"/>
          <p:cNvSpPr>
            <a:spLocks noChangeShapeType="1"/>
          </p:cNvSpPr>
          <p:nvPr/>
        </p:nvSpPr>
        <p:spPr bwMode="auto">
          <a:xfrm>
            <a:off x="0" y="1257300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17" name="Line 45"/>
          <p:cNvSpPr>
            <a:spLocks noChangeShapeType="1"/>
          </p:cNvSpPr>
          <p:nvPr/>
        </p:nvSpPr>
        <p:spPr bwMode="auto">
          <a:xfrm>
            <a:off x="0" y="1304925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59" name="AutoShape 18"/>
          <p:cNvSpPr>
            <a:spLocks noChangeArrowheads="1"/>
          </p:cNvSpPr>
          <p:nvPr/>
        </p:nvSpPr>
        <p:spPr bwMode="auto">
          <a:xfrm>
            <a:off x="0" y="1030240"/>
            <a:ext cx="171450" cy="1905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178" name="Line 44"/>
          <p:cNvSpPr>
            <a:spLocks noChangeShapeType="1"/>
          </p:cNvSpPr>
          <p:nvPr/>
        </p:nvSpPr>
        <p:spPr bwMode="auto">
          <a:xfrm>
            <a:off x="0" y="1284240"/>
            <a:ext cx="6858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79" name="Line 45"/>
          <p:cNvSpPr>
            <a:spLocks noChangeShapeType="1"/>
          </p:cNvSpPr>
          <p:nvPr/>
        </p:nvSpPr>
        <p:spPr bwMode="auto">
          <a:xfrm>
            <a:off x="0" y="1323928"/>
            <a:ext cx="6858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63" name="AutoShape 3"/>
          <p:cNvSpPr>
            <a:spLocks noChangeArrowheads="1"/>
          </p:cNvSpPr>
          <p:nvPr/>
        </p:nvSpPr>
        <p:spPr bwMode="auto">
          <a:xfrm>
            <a:off x="2540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4" name="AutoShape 4"/>
          <p:cNvSpPr>
            <a:spLocks noChangeArrowheads="1"/>
          </p:cNvSpPr>
          <p:nvPr/>
        </p:nvSpPr>
        <p:spPr bwMode="auto">
          <a:xfrm>
            <a:off x="41976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5" name="AutoShape 5"/>
          <p:cNvSpPr>
            <a:spLocks noChangeArrowheads="1"/>
          </p:cNvSpPr>
          <p:nvPr/>
        </p:nvSpPr>
        <p:spPr bwMode="auto">
          <a:xfrm>
            <a:off x="3111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6" name="AutoShape 6"/>
          <p:cNvSpPr>
            <a:spLocks noChangeArrowheads="1"/>
          </p:cNvSpPr>
          <p:nvPr/>
        </p:nvSpPr>
        <p:spPr bwMode="auto">
          <a:xfrm>
            <a:off x="47691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7" name="AutoShape 7"/>
          <p:cNvSpPr>
            <a:spLocks noChangeArrowheads="1"/>
          </p:cNvSpPr>
          <p:nvPr/>
        </p:nvSpPr>
        <p:spPr bwMode="auto">
          <a:xfrm>
            <a:off x="3683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8" name="AutoShape 8"/>
          <p:cNvSpPr>
            <a:spLocks noChangeArrowheads="1"/>
          </p:cNvSpPr>
          <p:nvPr/>
        </p:nvSpPr>
        <p:spPr bwMode="auto">
          <a:xfrm>
            <a:off x="5397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9" name="AutoShape 9"/>
          <p:cNvSpPr>
            <a:spLocks noChangeArrowheads="1"/>
          </p:cNvSpPr>
          <p:nvPr/>
        </p:nvSpPr>
        <p:spPr bwMode="auto">
          <a:xfrm>
            <a:off x="5969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0" name="AutoShape 10"/>
          <p:cNvSpPr>
            <a:spLocks noChangeArrowheads="1"/>
          </p:cNvSpPr>
          <p:nvPr/>
        </p:nvSpPr>
        <p:spPr bwMode="auto">
          <a:xfrm>
            <a:off x="6540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1" name="Line 48"/>
          <p:cNvSpPr>
            <a:spLocks noChangeShapeType="1"/>
          </p:cNvSpPr>
          <p:nvPr/>
        </p:nvSpPr>
        <p:spPr bwMode="auto">
          <a:xfrm>
            <a:off x="2768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2" name="Line 49"/>
          <p:cNvSpPr>
            <a:spLocks noChangeShapeType="1"/>
          </p:cNvSpPr>
          <p:nvPr/>
        </p:nvSpPr>
        <p:spPr bwMode="auto">
          <a:xfrm>
            <a:off x="3340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3" name="Line 50"/>
          <p:cNvSpPr>
            <a:spLocks noChangeShapeType="1"/>
          </p:cNvSpPr>
          <p:nvPr/>
        </p:nvSpPr>
        <p:spPr bwMode="auto">
          <a:xfrm>
            <a:off x="3854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4" name="Line 51"/>
          <p:cNvSpPr>
            <a:spLocks noChangeShapeType="1"/>
          </p:cNvSpPr>
          <p:nvPr/>
        </p:nvSpPr>
        <p:spPr bwMode="auto">
          <a:xfrm>
            <a:off x="44262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5" name="Line 52"/>
          <p:cNvSpPr>
            <a:spLocks noChangeShapeType="1"/>
          </p:cNvSpPr>
          <p:nvPr/>
        </p:nvSpPr>
        <p:spPr bwMode="auto">
          <a:xfrm>
            <a:off x="4997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6" name="Line 53"/>
          <p:cNvSpPr>
            <a:spLocks noChangeShapeType="1"/>
          </p:cNvSpPr>
          <p:nvPr/>
        </p:nvSpPr>
        <p:spPr bwMode="auto">
          <a:xfrm>
            <a:off x="5626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7" name="Line 54"/>
          <p:cNvSpPr>
            <a:spLocks noChangeShapeType="1"/>
          </p:cNvSpPr>
          <p:nvPr/>
        </p:nvSpPr>
        <p:spPr bwMode="auto">
          <a:xfrm>
            <a:off x="6197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13" name="AutoShape 76"/>
          <p:cNvSpPr>
            <a:spLocks noChangeArrowheads="1"/>
          </p:cNvSpPr>
          <p:nvPr/>
        </p:nvSpPr>
        <p:spPr bwMode="auto">
          <a:xfrm>
            <a:off x="50701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" name="AutoShape 77"/>
          <p:cNvSpPr>
            <a:spLocks noChangeArrowheads="1"/>
          </p:cNvSpPr>
          <p:nvPr/>
        </p:nvSpPr>
        <p:spPr bwMode="auto">
          <a:xfrm>
            <a:off x="46129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AutoShape 78"/>
          <p:cNvSpPr>
            <a:spLocks noChangeArrowheads="1"/>
          </p:cNvSpPr>
          <p:nvPr/>
        </p:nvSpPr>
        <p:spPr bwMode="auto">
          <a:xfrm>
            <a:off x="2895323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" name="AutoShape 79"/>
          <p:cNvSpPr>
            <a:spLocks noChangeArrowheads="1"/>
          </p:cNvSpPr>
          <p:nvPr/>
        </p:nvSpPr>
        <p:spPr bwMode="auto">
          <a:xfrm>
            <a:off x="3317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AutoShape 80"/>
          <p:cNvSpPr>
            <a:spLocks noChangeArrowheads="1"/>
          </p:cNvSpPr>
          <p:nvPr/>
        </p:nvSpPr>
        <p:spPr bwMode="auto">
          <a:xfrm>
            <a:off x="3698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" name="AutoShape 81"/>
          <p:cNvSpPr>
            <a:spLocks noChangeArrowheads="1"/>
          </p:cNvSpPr>
          <p:nvPr/>
        </p:nvSpPr>
        <p:spPr bwMode="auto">
          <a:xfrm>
            <a:off x="4155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" name="AutoShape 82"/>
          <p:cNvSpPr>
            <a:spLocks noChangeArrowheads="1"/>
          </p:cNvSpPr>
          <p:nvPr/>
        </p:nvSpPr>
        <p:spPr bwMode="auto">
          <a:xfrm>
            <a:off x="5984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" name="AutoShape 83"/>
          <p:cNvSpPr>
            <a:spLocks noChangeArrowheads="1"/>
          </p:cNvSpPr>
          <p:nvPr/>
        </p:nvSpPr>
        <p:spPr bwMode="auto">
          <a:xfrm>
            <a:off x="6441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" name="Oval 84"/>
          <p:cNvSpPr>
            <a:spLocks noChangeArrowheads="1"/>
          </p:cNvSpPr>
          <p:nvPr/>
        </p:nvSpPr>
        <p:spPr bwMode="auto">
          <a:xfrm>
            <a:off x="3165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4" name="Oval 85"/>
          <p:cNvSpPr>
            <a:spLocks noChangeArrowheads="1"/>
          </p:cNvSpPr>
          <p:nvPr/>
        </p:nvSpPr>
        <p:spPr bwMode="auto">
          <a:xfrm>
            <a:off x="3546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5" name="Oval 86"/>
          <p:cNvSpPr>
            <a:spLocks noChangeArrowheads="1"/>
          </p:cNvSpPr>
          <p:nvPr/>
        </p:nvSpPr>
        <p:spPr bwMode="auto">
          <a:xfrm>
            <a:off x="4003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6" name="Oval 87"/>
          <p:cNvSpPr>
            <a:spLocks noChangeArrowheads="1"/>
          </p:cNvSpPr>
          <p:nvPr/>
        </p:nvSpPr>
        <p:spPr bwMode="auto">
          <a:xfrm>
            <a:off x="44605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7" name="Oval 88"/>
          <p:cNvSpPr>
            <a:spLocks noChangeArrowheads="1"/>
          </p:cNvSpPr>
          <p:nvPr/>
        </p:nvSpPr>
        <p:spPr bwMode="auto">
          <a:xfrm>
            <a:off x="49177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8" name="Oval 89"/>
          <p:cNvSpPr>
            <a:spLocks noChangeArrowheads="1"/>
          </p:cNvSpPr>
          <p:nvPr/>
        </p:nvSpPr>
        <p:spPr bwMode="auto">
          <a:xfrm>
            <a:off x="53749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9" name="Oval 90"/>
          <p:cNvSpPr>
            <a:spLocks noChangeArrowheads="1"/>
          </p:cNvSpPr>
          <p:nvPr/>
        </p:nvSpPr>
        <p:spPr bwMode="auto">
          <a:xfrm>
            <a:off x="5832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0" name="Oval 91"/>
          <p:cNvSpPr>
            <a:spLocks noChangeArrowheads="1"/>
          </p:cNvSpPr>
          <p:nvPr/>
        </p:nvSpPr>
        <p:spPr bwMode="auto">
          <a:xfrm>
            <a:off x="6289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1" name="AutoShape 97"/>
          <p:cNvSpPr>
            <a:spLocks noChangeArrowheads="1"/>
          </p:cNvSpPr>
          <p:nvPr/>
        </p:nvSpPr>
        <p:spPr bwMode="auto">
          <a:xfrm>
            <a:off x="55273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0" name="AutoShape 16"/>
          <p:cNvSpPr>
            <a:spLocks noChangeArrowheads="1"/>
          </p:cNvSpPr>
          <p:nvPr/>
        </p:nvSpPr>
        <p:spPr bwMode="auto">
          <a:xfrm>
            <a:off x="2209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1" name="AutoShape 17"/>
          <p:cNvSpPr>
            <a:spLocks noChangeArrowheads="1"/>
          </p:cNvSpPr>
          <p:nvPr/>
        </p:nvSpPr>
        <p:spPr bwMode="auto">
          <a:xfrm>
            <a:off x="1752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" name="AutoShape 18"/>
          <p:cNvSpPr>
            <a:spLocks noChangeArrowheads="1"/>
          </p:cNvSpPr>
          <p:nvPr/>
        </p:nvSpPr>
        <p:spPr bwMode="auto">
          <a:xfrm>
            <a:off x="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" name="AutoShape 19"/>
          <p:cNvSpPr>
            <a:spLocks noChangeArrowheads="1"/>
          </p:cNvSpPr>
          <p:nvPr/>
        </p:nvSpPr>
        <p:spPr bwMode="auto">
          <a:xfrm>
            <a:off x="38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76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" name="AutoShape 21"/>
          <p:cNvSpPr>
            <a:spLocks noChangeArrowheads="1"/>
          </p:cNvSpPr>
          <p:nvPr/>
        </p:nvSpPr>
        <p:spPr bwMode="auto">
          <a:xfrm>
            <a:off x="1219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" name="AutoShape 26"/>
          <p:cNvSpPr>
            <a:spLocks noChangeArrowheads="1"/>
          </p:cNvSpPr>
          <p:nvPr/>
        </p:nvSpPr>
        <p:spPr bwMode="auto">
          <a:xfrm>
            <a:off x="4876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" name="AutoShape 27"/>
          <p:cNvSpPr>
            <a:spLocks noChangeArrowheads="1"/>
          </p:cNvSpPr>
          <p:nvPr/>
        </p:nvSpPr>
        <p:spPr bwMode="auto">
          <a:xfrm>
            <a:off x="4419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" name="AutoShape 28"/>
          <p:cNvSpPr>
            <a:spLocks noChangeArrowheads="1"/>
          </p:cNvSpPr>
          <p:nvPr/>
        </p:nvSpPr>
        <p:spPr bwMode="auto">
          <a:xfrm>
            <a:off x="2667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" name="AutoShape 29"/>
          <p:cNvSpPr>
            <a:spLocks noChangeArrowheads="1"/>
          </p:cNvSpPr>
          <p:nvPr/>
        </p:nvSpPr>
        <p:spPr bwMode="auto">
          <a:xfrm>
            <a:off x="3048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0" name="AutoShape 30"/>
          <p:cNvSpPr>
            <a:spLocks noChangeArrowheads="1"/>
          </p:cNvSpPr>
          <p:nvPr/>
        </p:nvSpPr>
        <p:spPr bwMode="auto">
          <a:xfrm>
            <a:off x="3429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1" name="AutoShape 31"/>
          <p:cNvSpPr>
            <a:spLocks noChangeArrowheads="1"/>
          </p:cNvSpPr>
          <p:nvPr/>
        </p:nvSpPr>
        <p:spPr bwMode="auto">
          <a:xfrm>
            <a:off x="3886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" name="AutoShape 32"/>
          <p:cNvSpPr>
            <a:spLocks noChangeArrowheads="1"/>
          </p:cNvSpPr>
          <p:nvPr/>
        </p:nvSpPr>
        <p:spPr bwMode="auto">
          <a:xfrm>
            <a:off x="7543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3" name="AutoShape 33"/>
          <p:cNvSpPr>
            <a:spLocks noChangeArrowheads="1"/>
          </p:cNvSpPr>
          <p:nvPr/>
        </p:nvSpPr>
        <p:spPr bwMode="auto">
          <a:xfrm>
            <a:off x="7086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4" name="AutoShape 34"/>
          <p:cNvSpPr>
            <a:spLocks noChangeArrowheads="1"/>
          </p:cNvSpPr>
          <p:nvPr/>
        </p:nvSpPr>
        <p:spPr bwMode="auto">
          <a:xfrm>
            <a:off x="5334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5" name="AutoShape 35"/>
          <p:cNvSpPr>
            <a:spLocks noChangeArrowheads="1"/>
          </p:cNvSpPr>
          <p:nvPr/>
        </p:nvSpPr>
        <p:spPr bwMode="auto">
          <a:xfrm>
            <a:off x="5715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6" name="AutoShape 36"/>
          <p:cNvSpPr>
            <a:spLocks noChangeArrowheads="1"/>
          </p:cNvSpPr>
          <p:nvPr/>
        </p:nvSpPr>
        <p:spPr bwMode="auto">
          <a:xfrm>
            <a:off x="6096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" name="AutoShape 37"/>
          <p:cNvSpPr>
            <a:spLocks noChangeArrowheads="1"/>
          </p:cNvSpPr>
          <p:nvPr/>
        </p:nvSpPr>
        <p:spPr bwMode="auto">
          <a:xfrm>
            <a:off x="6553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" name="AutoShape 38"/>
          <p:cNvSpPr>
            <a:spLocks noChangeArrowheads="1"/>
          </p:cNvSpPr>
          <p:nvPr/>
        </p:nvSpPr>
        <p:spPr bwMode="auto">
          <a:xfrm>
            <a:off x="800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" name="AutoShape 39"/>
          <p:cNvSpPr>
            <a:spLocks noChangeArrowheads="1"/>
          </p:cNvSpPr>
          <p:nvPr/>
        </p:nvSpPr>
        <p:spPr bwMode="auto">
          <a:xfrm>
            <a:off x="838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" name="AutoShape 40"/>
          <p:cNvSpPr>
            <a:spLocks noChangeArrowheads="1"/>
          </p:cNvSpPr>
          <p:nvPr/>
        </p:nvSpPr>
        <p:spPr bwMode="auto">
          <a:xfrm>
            <a:off x="8763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" name="Line 44"/>
          <p:cNvSpPr>
            <a:spLocks noChangeShapeType="1"/>
          </p:cNvSpPr>
          <p:nvPr/>
        </p:nvSpPr>
        <p:spPr bwMode="auto">
          <a:xfrm>
            <a:off x="0" y="1265322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2" name="Line 45"/>
          <p:cNvSpPr>
            <a:spLocks noChangeShapeType="1"/>
          </p:cNvSpPr>
          <p:nvPr/>
        </p:nvSpPr>
        <p:spPr bwMode="auto">
          <a:xfrm>
            <a:off x="0" y="1312947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3" name="Oval 55"/>
          <p:cNvSpPr>
            <a:spLocks noChangeArrowheads="1"/>
          </p:cNvSpPr>
          <p:nvPr/>
        </p:nvSpPr>
        <p:spPr bwMode="auto">
          <a:xfrm>
            <a:off x="65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4" name="Oval 56"/>
          <p:cNvSpPr>
            <a:spLocks noChangeArrowheads="1"/>
          </p:cNvSpPr>
          <p:nvPr/>
        </p:nvSpPr>
        <p:spPr bwMode="auto">
          <a:xfrm>
            <a:off x="1066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5" name="Oval 57"/>
          <p:cNvSpPr>
            <a:spLocks noChangeArrowheads="1"/>
          </p:cNvSpPr>
          <p:nvPr/>
        </p:nvSpPr>
        <p:spPr bwMode="auto">
          <a:xfrm>
            <a:off x="1524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6" name="Oval 58"/>
          <p:cNvSpPr>
            <a:spLocks noChangeArrowheads="1"/>
          </p:cNvSpPr>
          <p:nvPr/>
        </p:nvSpPr>
        <p:spPr bwMode="auto">
          <a:xfrm>
            <a:off x="2057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7" name="Oval 59"/>
          <p:cNvSpPr>
            <a:spLocks noChangeArrowheads="1"/>
          </p:cNvSpPr>
          <p:nvPr/>
        </p:nvSpPr>
        <p:spPr bwMode="auto">
          <a:xfrm>
            <a:off x="2514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8" name="Oval 60"/>
          <p:cNvSpPr>
            <a:spLocks noChangeArrowheads="1"/>
          </p:cNvSpPr>
          <p:nvPr/>
        </p:nvSpPr>
        <p:spPr bwMode="auto">
          <a:xfrm>
            <a:off x="2895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9" name="Oval 61"/>
          <p:cNvSpPr>
            <a:spLocks noChangeArrowheads="1"/>
          </p:cNvSpPr>
          <p:nvPr/>
        </p:nvSpPr>
        <p:spPr bwMode="auto">
          <a:xfrm>
            <a:off x="3292475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0" name="Oval 62"/>
          <p:cNvSpPr>
            <a:spLocks noChangeArrowheads="1"/>
          </p:cNvSpPr>
          <p:nvPr/>
        </p:nvSpPr>
        <p:spPr bwMode="auto">
          <a:xfrm>
            <a:off x="3733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1" name="Oval 63"/>
          <p:cNvSpPr>
            <a:spLocks noChangeArrowheads="1"/>
          </p:cNvSpPr>
          <p:nvPr/>
        </p:nvSpPr>
        <p:spPr bwMode="auto">
          <a:xfrm>
            <a:off x="4191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2" name="Oval 64"/>
          <p:cNvSpPr>
            <a:spLocks noChangeArrowheads="1"/>
          </p:cNvSpPr>
          <p:nvPr/>
        </p:nvSpPr>
        <p:spPr bwMode="auto">
          <a:xfrm>
            <a:off x="4724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3" name="Oval 65"/>
          <p:cNvSpPr>
            <a:spLocks noChangeArrowheads="1"/>
          </p:cNvSpPr>
          <p:nvPr/>
        </p:nvSpPr>
        <p:spPr bwMode="auto">
          <a:xfrm>
            <a:off x="518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4" name="Oval 66"/>
          <p:cNvSpPr>
            <a:spLocks noChangeArrowheads="1"/>
          </p:cNvSpPr>
          <p:nvPr/>
        </p:nvSpPr>
        <p:spPr bwMode="auto">
          <a:xfrm>
            <a:off x="5607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5" name="Oval 67"/>
          <p:cNvSpPr>
            <a:spLocks noChangeArrowheads="1"/>
          </p:cNvSpPr>
          <p:nvPr/>
        </p:nvSpPr>
        <p:spPr bwMode="auto">
          <a:xfrm>
            <a:off x="5975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6" name="Oval 68"/>
          <p:cNvSpPr>
            <a:spLocks noChangeArrowheads="1"/>
          </p:cNvSpPr>
          <p:nvPr/>
        </p:nvSpPr>
        <p:spPr bwMode="auto">
          <a:xfrm>
            <a:off x="6400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7" name="Oval 69"/>
          <p:cNvSpPr>
            <a:spLocks noChangeArrowheads="1"/>
          </p:cNvSpPr>
          <p:nvPr/>
        </p:nvSpPr>
        <p:spPr bwMode="auto">
          <a:xfrm>
            <a:off x="6858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8" name="Oval 70"/>
          <p:cNvSpPr>
            <a:spLocks noChangeArrowheads="1"/>
          </p:cNvSpPr>
          <p:nvPr/>
        </p:nvSpPr>
        <p:spPr bwMode="auto">
          <a:xfrm>
            <a:off x="7391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9" name="Oval 71"/>
          <p:cNvSpPr>
            <a:spLocks noChangeArrowheads="1"/>
          </p:cNvSpPr>
          <p:nvPr/>
        </p:nvSpPr>
        <p:spPr bwMode="auto">
          <a:xfrm>
            <a:off x="7848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0" name="Oval 72"/>
          <p:cNvSpPr>
            <a:spLocks noChangeArrowheads="1"/>
          </p:cNvSpPr>
          <p:nvPr/>
        </p:nvSpPr>
        <p:spPr bwMode="auto">
          <a:xfrm>
            <a:off x="827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1" name="Oval 73"/>
          <p:cNvSpPr>
            <a:spLocks noChangeArrowheads="1"/>
          </p:cNvSpPr>
          <p:nvPr/>
        </p:nvSpPr>
        <p:spPr bwMode="auto">
          <a:xfrm>
            <a:off x="8655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2" name="Oval 74"/>
          <p:cNvSpPr>
            <a:spLocks noChangeArrowheads="1"/>
          </p:cNvSpPr>
          <p:nvPr/>
        </p:nvSpPr>
        <p:spPr bwMode="auto">
          <a:xfrm>
            <a:off x="899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3" name="Oval 75"/>
          <p:cNvSpPr>
            <a:spLocks noChangeArrowheads="1"/>
          </p:cNvSpPr>
          <p:nvPr/>
        </p:nvSpPr>
        <p:spPr bwMode="auto">
          <a:xfrm>
            <a:off x="260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350" name="5c3f20462760d">
            <a:hlinkClick r:id="" action="ppaction://media"/>
            <a:extLst>
              <a:ext uri="{FF2B5EF4-FFF2-40B4-BE49-F238E27FC236}">
                <a16:creationId xmlns:a16="http://schemas.microsoft.com/office/drawing/2014/main" id="{4949D90D-B89B-483E-9291-B49F2E0EF5C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-50482" y="-871893"/>
            <a:ext cx="365522" cy="4061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860768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audio>
              <p:cMediaNode vol="80000" numSld="999" showWhenStopped="0">
                <p:cTn id="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35D709-2ECF-45A7-A215-5A493ED9C7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6598" y="0"/>
            <a:ext cx="4370804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6854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C29BEF-A50C-410C-82AB-7953CC51EE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9706" y="1214208"/>
            <a:ext cx="6544588" cy="328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136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640180-E2BA-40C1-ADC4-3684068966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4995" y="1528577"/>
            <a:ext cx="6154009" cy="2657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7097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Mobile_SCRS (71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3" descr="Mobile_SCRS (6)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6" y="4778376"/>
            <a:ext cx="898525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Mobile_SCRS (6)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666" y="4681803"/>
            <a:ext cx="992187" cy="1033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7" name="Picture 5" descr="Mobile_SCRS (6)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328" y="4745303"/>
            <a:ext cx="930275" cy="96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Mobile_SCRS (141)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9" name="Picture 7" descr="Mobile_SCRS (141)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413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800" name="WordArt 8"/>
          <p:cNvSpPr>
            <a:spLocks noChangeArrowheads="1" noChangeShapeType="1" noTextEdit="1"/>
          </p:cNvSpPr>
          <p:nvPr/>
        </p:nvSpPr>
        <p:spPr bwMode="auto">
          <a:xfrm>
            <a:off x="1614489" y="2313782"/>
            <a:ext cx="6681787" cy="7937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96731"/>
              </a:avLst>
            </a:prstTxWarp>
            <a:scene3d>
              <a:camera prst="legacyObliqueTopRight">
                <a:rot lat="21299999" lon="21299999" rev="0"/>
              </a:camera>
              <a:lightRig rig="legacyFlat3" dir="b"/>
            </a:scene3d>
            <a:sp3d extrusionH="430200" prstMaterial="legacyMatte">
              <a:extrusionClr>
                <a:srgbClr val="FDE9E3"/>
              </a:extrusion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Xin  Chaân Thaønh Caùm Ôn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09320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7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5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mph" presetSubtype="0" repeatCount="indefinite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00" grpId="0" animBg="1"/>
      <p:bldP spid="33800" grpId="1" animBg="1"/>
      <p:bldP spid="33800" grpId="2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EDBF7-82D4-498F-9514-C43E24DC1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1CBC5C-DC7C-4A7B-BFB0-16251952202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9DD53E-08E7-418A-81D0-6CC661C21294}"/>
              </a:ext>
            </a:extLst>
          </p:cNvPr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4B316AA-E4EA-4F9B-A133-B9F2871C7FA7}"/>
              </a:ext>
            </a:extLst>
          </p:cNvPr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F34CC2-1ECC-4D9C-A1A1-D82FCE9840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012" y="0"/>
            <a:ext cx="8309788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42937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B45E5FB-2321-46E9-A1C2-0A53830735F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05"/>
          <a:stretch/>
        </p:blipFill>
        <p:spPr>
          <a:xfrm>
            <a:off x="232757" y="601247"/>
            <a:ext cx="8522789" cy="42963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40351303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F135F6-FE34-48CA-980F-3B6186CB97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64350"/>
            <a:ext cx="9144000" cy="2186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1950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788689-0B2D-40E6-8CC5-4FC9D1A333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0413" y="0"/>
            <a:ext cx="4483174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2133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C65AC6-15C0-481D-91D7-5067E68A79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1777"/>
            <a:ext cx="9144000" cy="4931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6618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8CC1750-C252-4024-9B1D-73451CA012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1526"/>
            <a:ext cx="9144000" cy="499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8144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F8FF33-D937-49EF-A483-B14B576D7E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6850"/>
            <a:ext cx="9144000" cy="5401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5629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54826D-256C-4F5E-A895-29D398245B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49582"/>
            <a:ext cx="9144000" cy="2015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59303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509CACD9-CB0C-4146-B432-466F1EFA3068}"/>
  <p:tag name="ISPRING_RESOURCE_FOLDER" val="G:\Mau bai giang 2020_AQ\TNXH 1\Bai 10_ Tet nguyen dan_2 tiet\Bai 10_ Tet nguyen dan_2 tiet\"/>
  <p:tag name="ISPRING_PRESENTATION_PATH" val="G:\Mau bai giang 2020_AQ\TNXH 1\Bai 10_ Tet nguyen dan_2 tiet\Bai 10_ Tet nguyen dan_2 tiet.pptx"/>
  <p:tag name="ISPRING_PROJECT_VERSION" val="9.3"/>
  <p:tag name="ISPRING_PROJECT_FOLDER_UPDATED" val="1"/>
  <p:tag name="ISPRING_SCREEN_RECS_UPDATED" val="G:\Mau bai giang 2020_AQ\TNXH 1\Bai 10_ Tet nguyen dan_2 tiet\Bai 10_ Tet nguyen dan_2 tiet\"/>
  <p:tag name="FLASHSPRING_ZOOM_TAG" val="50"/>
  <p:tag name="ISPRING_PRESENTATION_INFO_2" val="&lt;?xml version=&quot;1.0&quot; encoding=&quot;UTF-8&quot; standalone=&quot;no&quot; ?&gt;&#10;&lt;presentation2&gt;&#10;&#10;  &lt;slides&gt;&#10;    &lt;slide id=&quot;{0A2A5761-A3DB-49C9-BB58-37DF2B7D18AC}&quot; pptId=&quot;280&quot;/&gt;&#10;    &lt;slide id=&quot;{934C773A-5FD6-46C2-9C67-1259FD9E98F6}&quot; pptId=&quot;309&quot;/&gt;&#10;    &lt;slide id=&quot;{029D7649-A639-47C4-B122-EB3D728C603D}&quot; pptId=&quot;284&quot;/&gt;&#10;    &lt;slide id=&quot;{C050DAE5-77E4-428D-992C-4F3D4245027C}&quot; pptId=&quot;256&quot;/&gt;&#10;    &lt;slide id=&quot;{795AFBEF-1090-43A0-9805-7F52495862A4}&quot; pptId=&quot;285&quot;/&gt;&#10;    &lt;slide id=&quot;{C4D911B9-7A41-40EE-97F4-475515B7734E}&quot; pptId=&quot;339&quot;/&gt;&#10;    &lt;slide id=&quot;{F3804E3C-6529-49E4-9E8D-7F324416D254}&quot; pptId=&quot;353&quot;/&gt;&#10;    &lt;slide id=&quot;{531A1724-C5FB-4114-BB45-F85610D8A098}&quot; pptId=&quot;354&quot;/&gt;&#10;    &lt;slide id=&quot;{ADEAA7B0-5785-4DC4-8ECB-6A260CFE8C97}&quot; pptId=&quot;344&quot;/&gt;&#10;    &lt;slide id=&quot;{E7611930-05B5-41BF-873F-7DC93BD59C2A}&quot; pptId=&quot;356&quot;/&gt;&#10;    &lt;slide id=&quot;{A2C9E2C4-2C81-4A56-A1C7-C4274F2C3AA1}&quot; pptId=&quot;357&quot;/&gt;&#10;    &lt;slide id=&quot;{B670A34C-137C-400A-B927-BA505ABB7559}&quot; pptId=&quot;346&quot;/&gt;&#10;    &lt;slide id=&quot;{7F5484BE-6B7E-4895-B4CE-A1D1F45D1D7A}&quot; pptId=&quot;358&quot;/&gt;&#10;    &lt;slide id=&quot;{E657FE64-08E3-484B-A4D0-F68AD1360995}&quot; pptId=&quot;359&quot;/&gt;&#10;    &lt;slide id=&quot;{8B0C6D70-F890-4392-A0B0-CCBD29E416F2}&quot; pptId=&quot;299&quot;/&gt;&#10;    &lt;slide id=&quot;{9BBC8C25-47A3-4622-89E7-FAD146504203}&quot; pptId=&quot;347&quot;/&gt;&#10;    &lt;slide id=&quot;{11F4E37C-D07C-443C-B44D-2D1537301CEE}&quot; pptId=&quot;348&quot;/&gt;&#10;    &lt;slide id=&quot;{FF479696-B7FC-4C04-A0E8-BEE43DF9EBDD}&quot; pptId=&quot;349&quot;/&gt;&#10;    &lt;slide id=&quot;{986F5F11-48B5-497B-9679-255EDF7997F4}&quot; pptId=&quot;350&quot;/&gt;&#10;    &lt;slide id=&quot;{8AD0BFE6-BD20-432A-BD64-04F5F5218C7D}&quot; pptId=&quot;351&quot;/&gt;&#10;    &lt;slide id=&quot;{FFC599AD-12F9-4CFD-97A2-E4BD6ABFCB22}&quot; pptId=&quot;352&quot;/&gt;&#10;    &lt;slide id=&quot;{42920ACE-5882-484F-8FB6-0E37B8FDA7B1}&quot; pptId=&quot;360&quot;/&gt;&#10;    &lt;slide id=&quot;{4C12FF8F-D1C1-4910-97B4-96733EFFB32E}&quot; pptId=&quot;308&quot;/&gt;&#10;  &lt;/slides&gt;&#10;&#10;  &lt;narration&gt;&#10;    &lt;audioTracks/&gt;&#10;    &lt;videoTracks/&gt;&#10;  &lt;/narration&gt;&#10;&#10;&lt;/presentation2&gt;&#10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ISPRING_SLIDE_ID_2" val="{0A2A5761-A3DB-49C9-BB58-37DF2B7D18AC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C050DAE5-77E4-428D-992C-4F3D4245027C}"/>
  <p:tag name="GENSWF_ADVANCE_TIME" val="12.29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ISPRING_SLIDE_ID_2" val="{4C12FF8F-D1C1-4910-97B4-96733EFFB32E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4824</TotalTime>
  <Words>32</Words>
  <Application>Microsoft Office PowerPoint</Application>
  <PresentationFormat>On-screen Show (16:10)</PresentationFormat>
  <Paragraphs>8</Paragraphs>
  <Slides>13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VNI-Thufap2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Phan Thị Thanh Hoa</cp:lastModifiedBy>
  <cp:revision>174</cp:revision>
  <dcterms:created xsi:type="dcterms:W3CDTF">2020-02-10T09:35:50Z</dcterms:created>
  <dcterms:modified xsi:type="dcterms:W3CDTF">2022-01-19T06:24:20Z</dcterms:modified>
</cp:coreProperties>
</file>