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8" r:id="rId1"/>
    <p:sldMasterId id="2147483722" r:id="rId2"/>
  </p:sldMasterIdLst>
  <p:notesMasterIdLst>
    <p:notesMasterId r:id="rId31"/>
  </p:notesMasterIdLst>
  <p:sldIdLst>
    <p:sldId id="397" r:id="rId3"/>
    <p:sldId id="423" r:id="rId4"/>
    <p:sldId id="275" r:id="rId5"/>
    <p:sldId id="409" r:id="rId6"/>
    <p:sldId id="405" r:id="rId7"/>
    <p:sldId id="417" r:id="rId8"/>
    <p:sldId id="408" r:id="rId9"/>
    <p:sldId id="406" r:id="rId10"/>
    <p:sldId id="418" r:id="rId11"/>
    <p:sldId id="392" r:id="rId12"/>
    <p:sldId id="393" r:id="rId13"/>
    <p:sldId id="394" r:id="rId14"/>
    <p:sldId id="400" r:id="rId15"/>
    <p:sldId id="402" r:id="rId16"/>
    <p:sldId id="313" r:id="rId17"/>
    <p:sldId id="278" r:id="rId18"/>
    <p:sldId id="395" r:id="rId19"/>
    <p:sldId id="420" r:id="rId20"/>
    <p:sldId id="279" r:id="rId21"/>
    <p:sldId id="419" r:id="rId22"/>
    <p:sldId id="422" r:id="rId23"/>
    <p:sldId id="284" r:id="rId24"/>
    <p:sldId id="421" r:id="rId25"/>
    <p:sldId id="359" r:id="rId26"/>
    <p:sldId id="318" r:id="rId27"/>
    <p:sldId id="319" r:id="rId28"/>
    <p:sldId id="377" r:id="rId29"/>
    <p:sldId id="270" r:id="rId30"/>
  </p:sldIdLst>
  <p:sldSz cx="12192000" cy="6858000"/>
  <p:notesSz cx="6858000" cy="9144000"/>
  <p:embeddedFontLst>
    <p:embeddedFont>
      <p:font typeface="等线" panose="02010600030101010101" pitchFamily="2" charset="-122"/>
      <p:regular r:id="rId32"/>
    </p:embeddedFont>
    <p:embeddedFont>
      <p:font typeface="SimSun" panose="02010600030101010101" pitchFamily="2" charset="-122"/>
      <p:regular r:id="rId33"/>
    </p:embeddedFont>
    <p:embeddedFont>
      <p:font typeface="Yu Gothic" panose="020B0400000000000000" pitchFamily="34" charset="-128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HP001 4 hàng" panose="020B0603050302020204" pitchFamily="34" charset="0"/>
      <p:regular r:id="rId42"/>
      <p:bold r:id="rId43"/>
    </p:embeddedFont>
    <p:embeddedFont>
      <p:font typeface="UTM Avo" panose="02040603050506020204" pitchFamily="18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C5FD0-0763-485E-99EA-6B42C74B1673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BFEA2-D75B-408A-BD3F-2CE61BDB7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52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9670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9670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31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6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74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93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010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8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785E8E8-A544-436C-A341-C245833CF970}"/>
              </a:ext>
            </a:extLst>
          </p:cNvPr>
          <p:cNvSpPr/>
          <p:nvPr userDrawn="1"/>
        </p:nvSpPr>
        <p:spPr>
          <a:xfrm>
            <a:off x="10799398" y="1984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03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82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00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4055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81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3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54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5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64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26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51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83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5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AA882-BD8A-42AC-9FE4-7185B49C1B60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6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941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909875" y="1648606"/>
            <a:ext cx="6372257" cy="250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108: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êu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iu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0997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53542" y="67920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36155" y="108260"/>
            <a:ext cx="7276010" cy="587525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47634" y="136105"/>
            <a:ext cx="6453051" cy="509647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289870" y="54774"/>
            <a:ext cx="3407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94373" y="4543592"/>
            <a:ext cx="4879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sếu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10801" y="4543592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êu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209EF6-252F-4649-9F43-3BCDBB253C66}"/>
              </a:ext>
            </a:extLst>
          </p:cNvPr>
          <p:cNvSpPr txBox="1"/>
          <p:nvPr/>
        </p:nvSpPr>
        <p:spPr>
          <a:xfrm>
            <a:off x="7213332" y="4543591"/>
            <a:ext cx="4481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cái rìu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9730E9-34BF-4D9A-B093-F71657729435}"/>
              </a:ext>
            </a:extLst>
          </p:cNvPr>
          <p:cNvSpPr/>
          <p:nvPr/>
        </p:nvSpPr>
        <p:spPr>
          <a:xfrm>
            <a:off x="9342866" y="4575595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iu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30CA8A-4008-40A8-BD54-FC30F0B2FD53}"/>
              </a:ext>
            </a:extLst>
          </p:cNvPr>
          <p:cNvSpPr/>
          <p:nvPr/>
        </p:nvSpPr>
        <p:spPr>
          <a:xfrm>
            <a:off x="3600956" y="5465617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êu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C2D01B-D343-4784-833B-A3CA5DB1CF13}"/>
              </a:ext>
            </a:extLst>
          </p:cNvPr>
          <p:cNvSpPr/>
          <p:nvPr/>
        </p:nvSpPr>
        <p:spPr>
          <a:xfrm>
            <a:off x="9305028" y="5474948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iu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4F1CAC3-DD2E-4967-B459-E3646E1E32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78"/>
          <a:stretch/>
        </p:blipFill>
        <p:spPr>
          <a:xfrm>
            <a:off x="896995" y="1061505"/>
            <a:ext cx="5060203" cy="3514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8AAFE8-709E-4442-844E-38C8D2A864B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1420" y="1036093"/>
            <a:ext cx="4481973" cy="353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9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1530219" y="153710"/>
            <a:ext cx="9685175" cy="6106395"/>
            <a:chOff x="1301" y="1200"/>
            <a:chExt cx="3089" cy="2015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1501" y="1200"/>
              <a:ext cx="2682" cy="1344"/>
              <a:chOff x="1549" y="1776"/>
              <a:chExt cx="2682" cy="1344"/>
            </a:xfrm>
          </p:grpSpPr>
          <p:sp>
            <p:nvSpPr>
              <p:cNvPr id="22" name="AutoShape 5"/>
              <p:cNvSpPr>
                <a:spLocks noChangeArrowheads="1"/>
              </p:cNvSpPr>
              <p:nvPr/>
            </p:nvSpPr>
            <p:spPr bwMode="gray">
              <a:xfrm rot="16200000" flipH="1">
                <a:off x="1497" y="220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3" name="AutoShape 6"/>
              <p:cNvSpPr>
                <a:spLocks noChangeArrowheads="1"/>
              </p:cNvSpPr>
              <p:nvPr/>
            </p:nvSpPr>
            <p:spPr bwMode="gray">
              <a:xfrm rot="5400000" flipH="1">
                <a:off x="3973" y="222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4" name="AutoShape 7"/>
              <p:cNvSpPr>
                <a:spLocks noChangeArrowheads="1"/>
              </p:cNvSpPr>
              <p:nvPr/>
            </p:nvSpPr>
            <p:spPr bwMode="gray">
              <a:xfrm rot="10800000" flipH="1">
                <a:off x="2778" y="2914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8"/>
              <p:cNvSpPr>
                <a:spLocks noChangeArrowheads="1"/>
              </p:cNvSpPr>
              <p:nvPr/>
            </p:nvSpPr>
            <p:spPr bwMode="gray">
              <a:xfrm>
                <a:off x="1727" y="1776"/>
                <a:ext cx="2304" cy="1102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" name="Oval 9"/>
              <p:cNvSpPr>
                <a:spLocks noChangeArrowheads="1"/>
              </p:cNvSpPr>
              <p:nvPr/>
            </p:nvSpPr>
            <p:spPr bwMode="gray">
              <a:xfrm>
                <a:off x="1832" y="1915"/>
                <a:ext cx="2048" cy="719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10"/>
              <p:cNvSpPr>
                <a:spLocks noChangeArrowheads="1"/>
              </p:cNvSpPr>
              <p:nvPr/>
            </p:nvSpPr>
            <p:spPr bwMode="gray">
              <a:xfrm>
                <a:off x="1791" y="2129"/>
                <a:ext cx="294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gray">
              <a:xfrm>
                <a:off x="1892" y="2119"/>
                <a:ext cx="180" cy="36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12"/>
              <p:cNvSpPr>
                <a:spLocks noChangeArrowheads="1"/>
              </p:cNvSpPr>
              <p:nvPr/>
            </p:nvSpPr>
            <p:spPr bwMode="gray">
              <a:xfrm>
                <a:off x="2064" y="2084"/>
                <a:ext cx="1736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" name="Oval 13"/>
              <p:cNvSpPr>
                <a:spLocks noChangeArrowheads="1"/>
              </p:cNvSpPr>
              <p:nvPr/>
            </p:nvSpPr>
            <p:spPr bwMode="gray">
              <a:xfrm>
                <a:off x="2028" y="2065"/>
                <a:ext cx="1797" cy="42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SO SÁNH</a:t>
                </a:r>
              </a:p>
            </p:txBody>
          </p:sp>
        </p:grpSp>
        <p:sp>
          <p:nvSpPr>
            <p:cNvPr id="8" name="AutoShape 14"/>
            <p:cNvSpPr>
              <a:spLocks noChangeArrowheads="1"/>
            </p:cNvSpPr>
            <p:nvPr/>
          </p:nvSpPr>
          <p:spPr bwMode="gray">
            <a:xfrm>
              <a:off x="1301" y="2284"/>
              <a:ext cx="1148" cy="93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ê</a:t>
              </a:r>
              <a:r>
                <a:rPr lang="en-US" sz="13000" b="1" dirty="0">
                  <a:solidFill>
                    <a:schemeClr val="bg1"/>
                  </a:solidFill>
                  <a:latin typeface="Arial" charset="0"/>
                </a:rPr>
                <a:t>u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AutoShape 16"/>
            <p:cNvSpPr>
              <a:spLocks noChangeArrowheads="1"/>
            </p:cNvSpPr>
            <p:nvPr/>
          </p:nvSpPr>
          <p:spPr bwMode="gray">
            <a:xfrm>
              <a:off x="1406" y="2113"/>
              <a:ext cx="395" cy="328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AutoShape 17"/>
            <p:cNvSpPr>
              <a:spLocks noChangeArrowheads="1"/>
            </p:cNvSpPr>
            <p:nvPr/>
          </p:nvSpPr>
          <p:spPr bwMode="gray">
            <a:xfrm>
              <a:off x="3274" y="2313"/>
              <a:ext cx="1116" cy="892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</a:t>
              </a:r>
              <a:r>
                <a:rPr kumimoji="0" lang="en-US" sz="13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AutoShape 18"/>
            <p:cNvSpPr>
              <a:spLocks noChangeArrowheads="1"/>
            </p:cNvSpPr>
            <p:nvPr/>
          </p:nvSpPr>
          <p:spPr bwMode="gray">
            <a:xfrm>
              <a:off x="3836" y="2090"/>
              <a:ext cx="398" cy="384"/>
            </a:xfrm>
            <a:prstGeom prst="can">
              <a:avLst>
                <a:gd name="adj" fmla="val 41545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908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1" y="1516082"/>
            <a:ext cx="5050113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420774" cy="728588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36359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BẢNG GÀI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造字工房悦黑体验版常规体" pitchFamily="50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97729" y="2442906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êu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66009" y="2395806"/>
            <a:ext cx="4301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con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s</a:t>
            </a: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ếu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97729" y="4227212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iu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66009" y="4227212"/>
            <a:ext cx="3891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cái </a:t>
            </a: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r</a:t>
            </a: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ìu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251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0CDE4B-3414-4533-8FB0-87A484D718EB}"/>
              </a:ext>
            </a:extLst>
          </p:cNvPr>
          <p:cNvSpPr txBox="1"/>
          <p:nvPr/>
        </p:nvSpPr>
        <p:spPr>
          <a:xfrm>
            <a:off x="367156" y="401825"/>
            <a:ext cx="11592341" cy="692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Ghép chữ với hình cho đúng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D68501-07A6-4FAF-B679-943CCB0BDE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" b="357"/>
          <a:stretch/>
        </p:blipFill>
        <p:spPr>
          <a:xfrm>
            <a:off x="1433490" y="1094308"/>
            <a:ext cx="9459671" cy="58586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5E6456-ECC8-4598-A865-D8EF4E535375}"/>
              </a:ext>
            </a:extLst>
          </p:cNvPr>
          <p:cNvSpPr txBox="1"/>
          <p:nvPr/>
        </p:nvSpPr>
        <p:spPr>
          <a:xfrm>
            <a:off x="434484" y="401825"/>
            <a:ext cx="11592341" cy="6770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55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D76418-19A7-4B40-B15C-3A2BC32C6A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" b="357"/>
          <a:stretch/>
        </p:blipFill>
        <p:spPr>
          <a:xfrm>
            <a:off x="812324" y="1165734"/>
            <a:ext cx="10660661" cy="57106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70F823-2478-4043-8566-810E463DA880}"/>
              </a:ext>
            </a:extLst>
          </p:cNvPr>
          <p:cNvSpPr txBox="1"/>
          <p:nvPr/>
        </p:nvSpPr>
        <p:spPr>
          <a:xfrm>
            <a:off x="434484" y="454833"/>
            <a:ext cx="11592341" cy="692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453542-731C-4D9F-9627-5D9DA7F87976}"/>
              </a:ext>
            </a:extLst>
          </p:cNvPr>
          <p:cNvCxnSpPr>
            <a:cxnSpLocks/>
          </p:cNvCxnSpPr>
          <p:nvPr/>
        </p:nvCxnSpPr>
        <p:spPr>
          <a:xfrm flipV="1">
            <a:off x="7762508" y="2416629"/>
            <a:ext cx="1221835" cy="14860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063EBA-F286-45B7-9D29-C7E32DAF81F7}"/>
              </a:ext>
            </a:extLst>
          </p:cNvPr>
          <p:cNvCxnSpPr>
            <a:cxnSpLocks/>
          </p:cNvCxnSpPr>
          <p:nvPr/>
        </p:nvCxnSpPr>
        <p:spPr>
          <a:xfrm flipH="1">
            <a:off x="2006081" y="3140915"/>
            <a:ext cx="3075197" cy="7617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7606F5-53B9-447F-A63C-138437665EC6}"/>
              </a:ext>
            </a:extLst>
          </p:cNvPr>
          <p:cNvCxnSpPr>
            <a:cxnSpLocks/>
          </p:cNvCxnSpPr>
          <p:nvPr/>
        </p:nvCxnSpPr>
        <p:spPr>
          <a:xfrm>
            <a:off x="3480318" y="1968759"/>
            <a:ext cx="1614196" cy="4478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D313E9-AED2-45FD-B980-80E5D7B6DC98}"/>
              </a:ext>
            </a:extLst>
          </p:cNvPr>
          <p:cNvCxnSpPr>
            <a:cxnSpLocks/>
          </p:cNvCxnSpPr>
          <p:nvPr/>
        </p:nvCxnSpPr>
        <p:spPr>
          <a:xfrm flipV="1">
            <a:off x="6142655" y="5001203"/>
            <a:ext cx="405244" cy="6251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3A335DD-1FB0-4CB5-9C13-134B9F628C3C}"/>
              </a:ext>
            </a:extLst>
          </p:cNvPr>
          <p:cNvCxnSpPr>
            <a:cxnSpLocks/>
          </p:cNvCxnSpPr>
          <p:nvPr/>
        </p:nvCxnSpPr>
        <p:spPr>
          <a:xfrm flipH="1" flipV="1">
            <a:off x="7837715" y="1567542"/>
            <a:ext cx="1390261" cy="24132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4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菱形 19">
            <a:extLst>
              <a:ext uri="{FF2B5EF4-FFF2-40B4-BE49-F238E27FC236}">
                <a16:creationId xmlns:a16="http://schemas.microsoft.com/office/drawing/2014/main" id="{1A12B864-BC00-4AAE-855E-8CAB0602C5AE}"/>
              </a:ext>
            </a:extLst>
          </p:cNvPr>
          <p:cNvSpPr/>
          <p:nvPr/>
        </p:nvSpPr>
        <p:spPr>
          <a:xfrm>
            <a:off x="3096743" y="2103120"/>
            <a:ext cx="3140424" cy="3722677"/>
          </a:xfrm>
          <a:prstGeom prst="diamond">
            <a:avLst/>
          </a:prstGeom>
          <a:solidFill>
            <a:srgbClr val="EE9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4" name="菱形 20">
            <a:extLst>
              <a:ext uri="{FF2B5EF4-FFF2-40B4-BE49-F238E27FC236}">
                <a16:creationId xmlns:a16="http://schemas.microsoft.com/office/drawing/2014/main" id="{137B73D0-9601-4611-A12F-F3ABC3354D28}"/>
              </a:ext>
            </a:extLst>
          </p:cNvPr>
          <p:cNvSpPr/>
          <p:nvPr/>
        </p:nvSpPr>
        <p:spPr>
          <a:xfrm>
            <a:off x="3219649" y="2738493"/>
            <a:ext cx="2896938" cy="3365197"/>
          </a:xfrm>
          <a:prstGeom prst="diamond">
            <a:avLst/>
          </a:prstGeom>
          <a:noFill/>
          <a:ln w="19050">
            <a:solidFill>
              <a:srgbClr val="EE9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18" name="组合 22">
            <a:extLst>
              <a:ext uri="{FF2B5EF4-FFF2-40B4-BE49-F238E27FC236}">
                <a16:creationId xmlns:a16="http://schemas.microsoft.com/office/drawing/2014/main" id="{0F04BC98-3B5E-4CD0-9E0F-C7288D8FE62A}"/>
              </a:ext>
            </a:extLst>
          </p:cNvPr>
          <p:cNvGrpSpPr/>
          <p:nvPr/>
        </p:nvGrpSpPr>
        <p:grpSpPr>
          <a:xfrm>
            <a:off x="6347859" y="2060448"/>
            <a:ext cx="2809361" cy="4066031"/>
            <a:chOff x="1460500" y="1385556"/>
            <a:chExt cx="2616200" cy="2857500"/>
          </a:xfrm>
        </p:grpSpPr>
        <p:sp>
          <p:nvSpPr>
            <p:cNvPr id="21" name="菱形 25">
              <a:extLst>
                <a:ext uri="{FF2B5EF4-FFF2-40B4-BE49-F238E27FC236}">
                  <a16:creationId xmlns:a16="http://schemas.microsoft.com/office/drawing/2014/main" id="{4D65B942-D101-40A9-8369-5479DBE3CC4D}"/>
                </a:ext>
              </a:extLst>
            </p:cNvPr>
            <p:cNvSpPr/>
            <p:nvPr/>
          </p:nvSpPr>
          <p:spPr>
            <a:xfrm>
              <a:off x="1460500" y="1385556"/>
              <a:ext cx="2616200" cy="2616200"/>
            </a:xfrm>
            <a:prstGeom prst="diamond">
              <a:avLst/>
            </a:prstGeom>
            <a:solidFill>
              <a:srgbClr val="619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  <p:sp>
          <p:nvSpPr>
            <p:cNvPr id="22" name="菱形 26">
              <a:extLst>
                <a:ext uri="{FF2B5EF4-FFF2-40B4-BE49-F238E27FC236}">
                  <a16:creationId xmlns:a16="http://schemas.microsoft.com/office/drawing/2014/main" id="{CD8AEEFE-D684-4F42-932C-DE57C2857A6D}"/>
                </a:ext>
              </a:extLst>
            </p:cNvPr>
            <p:cNvSpPr/>
            <p:nvPr/>
          </p:nvSpPr>
          <p:spPr>
            <a:xfrm>
              <a:off x="1460500" y="1626856"/>
              <a:ext cx="2616200" cy="2616200"/>
            </a:xfrm>
            <a:prstGeom prst="diamond">
              <a:avLst/>
            </a:prstGeom>
            <a:noFill/>
            <a:ln w="19050">
              <a:solidFill>
                <a:srgbClr val="6192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</p:grpSp>
      <p:sp>
        <p:nvSpPr>
          <p:cNvPr id="27" name="Freeform 5">
            <a:extLst>
              <a:ext uri="{FF2B5EF4-FFF2-40B4-BE49-F238E27FC236}">
                <a16:creationId xmlns:a16="http://schemas.microsoft.com/office/drawing/2014/main" id="{4CFA57F2-491D-45D7-A484-CB153E232BD9}"/>
              </a:ext>
            </a:extLst>
          </p:cNvPr>
          <p:cNvSpPr>
            <a:spLocks noEditPoints="1"/>
          </p:cNvSpPr>
          <p:nvPr/>
        </p:nvSpPr>
        <p:spPr bwMode="auto">
          <a:xfrm>
            <a:off x="10359404" y="2483972"/>
            <a:ext cx="402604" cy="594430"/>
          </a:xfrm>
          <a:custGeom>
            <a:avLst/>
            <a:gdLst>
              <a:gd name="T0" fmla="*/ 189 w 316"/>
              <a:gd name="T1" fmla="*/ 16 h 467"/>
              <a:gd name="T2" fmla="*/ 225 w 316"/>
              <a:gd name="T3" fmla="*/ 7 h 467"/>
              <a:gd name="T4" fmla="*/ 300 w 316"/>
              <a:gd name="T5" fmla="*/ 52 h 467"/>
              <a:gd name="T6" fmla="*/ 309 w 316"/>
              <a:gd name="T7" fmla="*/ 89 h 467"/>
              <a:gd name="T8" fmla="*/ 298 w 316"/>
              <a:gd name="T9" fmla="*/ 105 h 467"/>
              <a:gd name="T10" fmla="*/ 179 w 316"/>
              <a:gd name="T11" fmla="*/ 33 h 467"/>
              <a:gd name="T12" fmla="*/ 189 w 316"/>
              <a:gd name="T13" fmla="*/ 16 h 467"/>
              <a:gd name="T14" fmla="*/ 164 w 316"/>
              <a:gd name="T15" fmla="*/ 58 h 467"/>
              <a:gd name="T16" fmla="*/ 147 w 316"/>
              <a:gd name="T17" fmla="*/ 85 h 467"/>
              <a:gd name="T18" fmla="*/ 266 w 316"/>
              <a:gd name="T19" fmla="*/ 157 h 467"/>
              <a:gd name="T20" fmla="*/ 283 w 316"/>
              <a:gd name="T21" fmla="*/ 130 h 467"/>
              <a:gd name="T22" fmla="*/ 164 w 316"/>
              <a:gd name="T23" fmla="*/ 58 h 467"/>
              <a:gd name="T24" fmla="*/ 2 w 316"/>
              <a:gd name="T25" fmla="*/ 446 h 467"/>
              <a:gd name="T26" fmla="*/ 13 w 316"/>
              <a:gd name="T27" fmla="*/ 354 h 467"/>
              <a:gd name="T28" fmla="*/ 90 w 316"/>
              <a:gd name="T29" fmla="*/ 401 h 467"/>
              <a:gd name="T30" fmla="*/ 13 w 316"/>
              <a:gd name="T31" fmla="*/ 453 h 467"/>
              <a:gd name="T32" fmla="*/ 2 w 316"/>
              <a:gd name="T33" fmla="*/ 446 h 467"/>
              <a:gd name="T34" fmla="*/ 20 w 316"/>
              <a:gd name="T35" fmla="*/ 296 h 467"/>
              <a:gd name="T36" fmla="*/ 133 w 316"/>
              <a:gd name="T37" fmla="*/ 109 h 467"/>
              <a:gd name="T38" fmla="*/ 172 w 316"/>
              <a:gd name="T39" fmla="*/ 133 h 467"/>
              <a:gd name="T40" fmla="*/ 59 w 316"/>
              <a:gd name="T41" fmla="*/ 320 h 467"/>
              <a:gd name="T42" fmla="*/ 20 w 316"/>
              <a:gd name="T43" fmla="*/ 296 h 467"/>
              <a:gd name="T44" fmla="*/ 99 w 316"/>
              <a:gd name="T45" fmla="*/ 344 h 467"/>
              <a:gd name="T46" fmla="*/ 212 w 316"/>
              <a:gd name="T47" fmla="*/ 158 h 467"/>
              <a:gd name="T48" fmla="*/ 252 w 316"/>
              <a:gd name="T49" fmla="*/ 182 h 467"/>
              <a:gd name="T50" fmla="*/ 139 w 316"/>
              <a:gd name="T51" fmla="*/ 368 h 467"/>
              <a:gd name="T52" fmla="*/ 99 w 316"/>
              <a:gd name="T53" fmla="*/ 344 h 467"/>
              <a:gd name="T54" fmla="*/ 95 w 316"/>
              <a:gd name="T55" fmla="*/ 446 h 467"/>
              <a:gd name="T56" fmla="*/ 301 w 316"/>
              <a:gd name="T57" fmla="*/ 446 h 467"/>
              <a:gd name="T58" fmla="*/ 311 w 316"/>
              <a:gd name="T59" fmla="*/ 456 h 467"/>
              <a:gd name="T60" fmla="*/ 301 w 316"/>
              <a:gd name="T61" fmla="*/ 467 h 467"/>
              <a:gd name="T62" fmla="*/ 95 w 316"/>
              <a:gd name="T63" fmla="*/ 467 h 467"/>
              <a:gd name="T64" fmla="*/ 84 w 316"/>
              <a:gd name="T65" fmla="*/ 456 h 467"/>
              <a:gd name="T66" fmla="*/ 95 w 316"/>
              <a:gd name="T67" fmla="*/ 446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16" h="467">
                <a:moveTo>
                  <a:pt x="189" y="16"/>
                </a:moveTo>
                <a:cubicBezTo>
                  <a:pt x="197" y="4"/>
                  <a:pt x="213" y="0"/>
                  <a:pt x="225" y="7"/>
                </a:cubicBezTo>
                <a:cubicBezTo>
                  <a:pt x="300" y="52"/>
                  <a:pt x="300" y="52"/>
                  <a:pt x="300" y="52"/>
                </a:cubicBezTo>
                <a:cubicBezTo>
                  <a:pt x="312" y="60"/>
                  <a:pt x="316" y="76"/>
                  <a:pt x="309" y="89"/>
                </a:cubicBezTo>
                <a:cubicBezTo>
                  <a:pt x="298" y="105"/>
                  <a:pt x="298" y="105"/>
                  <a:pt x="298" y="105"/>
                </a:cubicBezTo>
                <a:cubicBezTo>
                  <a:pt x="179" y="33"/>
                  <a:pt x="179" y="33"/>
                  <a:pt x="179" y="33"/>
                </a:cubicBezTo>
                <a:lnTo>
                  <a:pt x="189" y="16"/>
                </a:lnTo>
                <a:close/>
                <a:moveTo>
                  <a:pt x="164" y="58"/>
                </a:moveTo>
                <a:cubicBezTo>
                  <a:pt x="147" y="85"/>
                  <a:pt x="147" y="85"/>
                  <a:pt x="147" y="85"/>
                </a:cubicBezTo>
                <a:cubicBezTo>
                  <a:pt x="266" y="157"/>
                  <a:pt x="266" y="157"/>
                  <a:pt x="266" y="157"/>
                </a:cubicBezTo>
                <a:cubicBezTo>
                  <a:pt x="283" y="130"/>
                  <a:pt x="283" y="130"/>
                  <a:pt x="283" y="130"/>
                </a:cubicBezTo>
                <a:lnTo>
                  <a:pt x="164" y="58"/>
                </a:lnTo>
                <a:close/>
                <a:moveTo>
                  <a:pt x="2" y="446"/>
                </a:moveTo>
                <a:cubicBezTo>
                  <a:pt x="13" y="354"/>
                  <a:pt x="13" y="354"/>
                  <a:pt x="13" y="354"/>
                </a:cubicBezTo>
                <a:cubicBezTo>
                  <a:pt x="90" y="401"/>
                  <a:pt x="90" y="401"/>
                  <a:pt x="90" y="401"/>
                </a:cubicBezTo>
                <a:cubicBezTo>
                  <a:pt x="13" y="453"/>
                  <a:pt x="13" y="453"/>
                  <a:pt x="13" y="453"/>
                </a:cubicBezTo>
                <a:cubicBezTo>
                  <a:pt x="5" y="459"/>
                  <a:pt x="0" y="456"/>
                  <a:pt x="2" y="446"/>
                </a:cubicBezTo>
                <a:close/>
                <a:moveTo>
                  <a:pt x="20" y="296"/>
                </a:moveTo>
                <a:cubicBezTo>
                  <a:pt x="133" y="109"/>
                  <a:pt x="133" y="109"/>
                  <a:pt x="133" y="109"/>
                </a:cubicBezTo>
                <a:cubicBezTo>
                  <a:pt x="172" y="133"/>
                  <a:pt x="172" y="133"/>
                  <a:pt x="172" y="133"/>
                </a:cubicBezTo>
                <a:cubicBezTo>
                  <a:pt x="59" y="320"/>
                  <a:pt x="59" y="320"/>
                  <a:pt x="59" y="320"/>
                </a:cubicBezTo>
                <a:lnTo>
                  <a:pt x="20" y="296"/>
                </a:lnTo>
                <a:close/>
                <a:moveTo>
                  <a:pt x="99" y="344"/>
                </a:moveTo>
                <a:cubicBezTo>
                  <a:pt x="212" y="158"/>
                  <a:pt x="212" y="158"/>
                  <a:pt x="212" y="158"/>
                </a:cubicBezTo>
                <a:cubicBezTo>
                  <a:pt x="252" y="182"/>
                  <a:pt x="252" y="182"/>
                  <a:pt x="252" y="182"/>
                </a:cubicBezTo>
                <a:cubicBezTo>
                  <a:pt x="139" y="368"/>
                  <a:pt x="139" y="368"/>
                  <a:pt x="139" y="368"/>
                </a:cubicBezTo>
                <a:lnTo>
                  <a:pt x="99" y="344"/>
                </a:lnTo>
                <a:close/>
                <a:moveTo>
                  <a:pt x="95" y="446"/>
                </a:moveTo>
                <a:cubicBezTo>
                  <a:pt x="301" y="446"/>
                  <a:pt x="301" y="446"/>
                  <a:pt x="301" y="446"/>
                </a:cubicBezTo>
                <a:cubicBezTo>
                  <a:pt x="307" y="446"/>
                  <a:pt x="311" y="450"/>
                  <a:pt x="311" y="456"/>
                </a:cubicBezTo>
                <a:cubicBezTo>
                  <a:pt x="311" y="462"/>
                  <a:pt x="307" y="467"/>
                  <a:pt x="301" y="467"/>
                </a:cubicBezTo>
                <a:cubicBezTo>
                  <a:pt x="95" y="467"/>
                  <a:pt x="95" y="467"/>
                  <a:pt x="95" y="467"/>
                </a:cubicBezTo>
                <a:cubicBezTo>
                  <a:pt x="89" y="467"/>
                  <a:pt x="84" y="462"/>
                  <a:pt x="84" y="456"/>
                </a:cubicBezTo>
                <a:cubicBezTo>
                  <a:pt x="84" y="450"/>
                  <a:pt x="89" y="446"/>
                  <a:pt x="95" y="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FBCDB4B5-B796-4F32-B1A8-F50B7D1C0344}"/>
              </a:ext>
            </a:extLst>
          </p:cNvPr>
          <p:cNvSpPr>
            <a:spLocks noEditPoints="1"/>
          </p:cNvSpPr>
          <p:nvPr/>
        </p:nvSpPr>
        <p:spPr bwMode="auto">
          <a:xfrm>
            <a:off x="4424210" y="2423604"/>
            <a:ext cx="400234" cy="686792"/>
          </a:xfrm>
          <a:custGeom>
            <a:avLst/>
            <a:gdLst>
              <a:gd name="T0" fmla="*/ 287 w 314"/>
              <a:gd name="T1" fmla="*/ 134 h 540"/>
              <a:gd name="T2" fmla="*/ 314 w 314"/>
              <a:gd name="T3" fmla="*/ 144 h 540"/>
              <a:gd name="T4" fmla="*/ 275 w 314"/>
              <a:gd name="T5" fmla="*/ 254 h 540"/>
              <a:gd name="T6" fmla="*/ 244 w 314"/>
              <a:gd name="T7" fmla="*/ 254 h 540"/>
              <a:gd name="T8" fmla="*/ 287 w 314"/>
              <a:gd name="T9" fmla="*/ 134 h 540"/>
              <a:gd name="T10" fmla="*/ 306 w 314"/>
              <a:gd name="T11" fmla="*/ 50 h 540"/>
              <a:gd name="T12" fmla="*/ 298 w 314"/>
              <a:gd name="T13" fmla="*/ 47 h 540"/>
              <a:gd name="T14" fmla="*/ 258 w 314"/>
              <a:gd name="T15" fmla="*/ 88 h 540"/>
              <a:gd name="T16" fmla="*/ 311 w 314"/>
              <a:gd name="T17" fmla="*/ 107 h 540"/>
              <a:gd name="T18" fmla="*/ 306 w 314"/>
              <a:gd name="T19" fmla="*/ 50 h 540"/>
              <a:gd name="T20" fmla="*/ 213 w 314"/>
              <a:gd name="T21" fmla="*/ 254 h 540"/>
              <a:gd name="T22" fmla="*/ 260 w 314"/>
              <a:gd name="T23" fmla="*/ 124 h 540"/>
              <a:gd name="T24" fmla="*/ 233 w 314"/>
              <a:gd name="T25" fmla="*/ 114 h 540"/>
              <a:gd name="T26" fmla="*/ 183 w 314"/>
              <a:gd name="T27" fmla="*/ 254 h 540"/>
              <a:gd name="T28" fmla="*/ 213 w 314"/>
              <a:gd name="T29" fmla="*/ 254 h 540"/>
              <a:gd name="T30" fmla="*/ 7 w 314"/>
              <a:gd name="T31" fmla="*/ 68 h 540"/>
              <a:gd name="T32" fmla="*/ 42 w 314"/>
              <a:gd name="T33" fmla="*/ 7 h 540"/>
              <a:gd name="T34" fmla="*/ 103 w 314"/>
              <a:gd name="T35" fmla="*/ 42 h 540"/>
              <a:gd name="T36" fmla="*/ 159 w 314"/>
              <a:gd name="T37" fmla="*/ 254 h 540"/>
              <a:gd name="T38" fmla="*/ 56 w 314"/>
              <a:gd name="T39" fmla="*/ 254 h 540"/>
              <a:gd name="T40" fmla="*/ 7 w 314"/>
              <a:gd name="T41" fmla="*/ 68 h 540"/>
              <a:gd name="T42" fmla="*/ 43 w 314"/>
              <a:gd name="T43" fmla="*/ 59 h 540"/>
              <a:gd name="T44" fmla="*/ 78 w 314"/>
              <a:gd name="T45" fmla="*/ 187 h 540"/>
              <a:gd name="T46" fmla="*/ 93 w 314"/>
              <a:gd name="T47" fmla="*/ 195 h 540"/>
              <a:gd name="T48" fmla="*/ 102 w 314"/>
              <a:gd name="T49" fmla="*/ 181 h 540"/>
              <a:gd name="T50" fmla="*/ 67 w 314"/>
              <a:gd name="T51" fmla="*/ 53 h 540"/>
              <a:gd name="T52" fmla="*/ 52 w 314"/>
              <a:gd name="T53" fmla="*/ 44 h 540"/>
              <a:gd name="T54" fmla="*/ 43 w 314"/>
              <a:gd name="T55" fmla="*/ 59 h 540"/>
              <a:gd name="T56" fmla="*/ 292 w 314"/>
              <a:gd name="T57" fmla="*/ 274 h 540"/>
              <a:gd name="T58" fmla="*/ 22 w 314"/>
              <a:gd name="T59" fmla="*/ 274 h 540"/>
              <a:gd name="T60" fmla="*/ 6 w 314"/>
              <a:gd name="T61" fmla="*/ 286 h 540"/>
              <a:gd name="T62" fmla="*/ 22 w 314"/>
              <a:gd name="T63" fmla="*/ 298 h 540"/>
              <a:gd name="T64" fmla="*/ 52 w 314"/>
              <a:gd name="T65" fmla="*/ 516 h 540"/>
              <a:gd name="T66" fmla="*/ 38 w 314"/>
              <a:gd name="T67" fmla="*/ 528 h 540"/>
              <a:gd name="T68" fmla="*/ 55 w 314"/>
              <a:gd name="T69" fmla="*/ 540 h 540"/>
              <a:gd name="T70" fmla="*/ 260 w 314"/>
              <a:gd name="T71" fmla="*/ 540 h 540"/>
              <a:gd name="T72" fmla="*/ 276 w 314"/>
              <a:gd name="T73" fmla="*/ 528 h 540"/>
              <a:gd name="T74" fmla="*/ 262 w 314"/>
              <a:gd name="T75" fmla="*/ 516 h 540"/>
              <a:gd name="T76" fmla="*/ 293 w 314"/>
              <a:gd name="T77" fmla="*/ 298 h 540"/>
              <a:gd name="T78" fmla="*/ 309 w 314"/>
              <a:gd name="T79" fmla="*/ 286 h 540"/>
              <a:gd name="T80" fmla="*/ 292 w 314"/>
              <a:gd name="T81" fmla="*/ 274 h 540"/>
              <a:gd name="T82" fmla="*/ 94 w 314"/>
              <a:gd name="T83" fmla="*/ 508 h 540"/>
              <a:gd name="T84" fmla="*/ 92 w 314"/>
              <a:gd name="T85" fmla="*/ 508 h 540"/>
              <a:gd name="T86" fmla="*/ 81 w 314"/>
              <a:gd name="T87" fmla="*/ 498 h 540"/>
              <a:gd name="T88" fmla="*/ 55 w 314"/>
              <a:gd name="T89" fmla="*/ 312 h 540"/>
              <a:gd name="T90" fmla="*/ 64 w 314"/>
              <a:gd name="T91" fmla="*/ 300 h 540"/>
              <a:gd name="T92" fmla="*/ 77 w 314"/>
              <a:gd name="T93" fmla="*/ 309 h 540"/>
              <a:gd name="T94" fmla="*/ 104 w 314"/>
              <a:gd name="T95" fmla="*/ 495 h 540"/>
              <a:gd name="T96" fmla="*/ 94 w 314"/>
              <a:gd name="T97" fmla="*/ 508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14" h="540">
                <a:moveTo>
                  <a:pt x="287" y="134"/>
                </a:moveTo>
                <a:cubicBezTo>
                  <a:pt x="314" y="144"/>
                  <a:pt x="314" y="144"/>
                  <a:pt x="314" y="144"/>
                </a:cubicBezTo>
                <a:cubicBezTo>
                  <a:pt x="275" y="254"/>
                  <a:pt x="275" y="254"/>
                  <a:pt x="275" y="254"/>
                </a:cubicBezTo>
                <a:cubicBezTo>
                  <a:pt x="244" y="254"/>
                  <a:pt x="244" y="254"/>
                  <a:pt x="244" y="254"/>
                </a:cubicBezTo>
                <a:lnTo>
                  <a:pt x="287" y="134"/>
                </a:lnTo>
                <a:close/>
                <a:moveTo>
                  <a:pt x="306" y="50"/>
                </a:moveTo>
                <a:cubicBezTo>
                  <a:pt x="306" y="44"/>
                  <a:pt x="302" y="42"/>
                  <a:pt x="298" y="47"/>
                </a:cubicBezTo>
                <a:cubicBezTo>
                  <a:pt x="258" y="88"/>
                  <a:pt x="258" y="88"/>
                  <a:pt x="258" y="88"/>
                </a:cubicBezTo>
                <a:cubicBezTo>
                  <a:pt x="311" y="107"/>
                  <a:pt x="311" y="107"/>
                  <a:pt x="311" y="107"/>
                </a:cubicBezTo>
                <a:lnTo>
                  <a:pt x="306" y="50"/>
                </a:lnTo>
                <a:close/>
                <a:moveTo>
                  <a:pt x="213" y="254"/>
                </a:moveTo>
                <a:cubicBezTo>
                  <a:pt x="260" y="124"/>
                  <a:pt x="260" y="124"/>
                  <a:pt x="260" y="124"/>
                </a:cubicBezTo>
                <a:cubicBezTo>
                  <a:pt x="233" y="114"/>
                  <a:pt x="233" y="114"/>
                  <a:pt x="233" y="114"/>
                </a:cubicBezTo>
                <a:cubicBezTo>
                  <a:pt x="183" y="254"/>
                  <a:pt x="183" y="254"/>
                  <a:pt x="183" y="254"/>
                </a:cubicBezTo>
                <a:lnTo>
                  <a:pt x="213" y="254"/>
                </a:lnTo>
                <a:close/>
                <a:moveTo>
                  <a:pt x="7" y="68"/>
                </a:moveTo>
                <a:cubicBezTo>
                  <a:pt x="0" y="42"/>
                  <a:pt x="16" y="14"/>
                  <a:pt x="42" y="7"/>
                </a:cubicBezTo>
                <a:cubicBezTo>
                  <a:pt x="69" y="0"/>
                  <a:pt x="96" y="16"/>
                  <a:pt x="103" y="42"/>
                </a:cubicBezTo>
                <a:cubicBezTo>
                  <a:pt x="159" y="254"/>
                  <a:pt x="159" y="254"/>
                  <a:pt x="159" y="254"/>
                </a:cubicBezTo>
                <a:cubicBezTo>
                  <a:pt x="56" y="254"/>
                  <a:pt x="56" y="254"/>
                  <a:pt x="56" y="254"/>
                </a:cubicBezTo>
                <a:lnTo>
                  <a:pt x="7" y="68"/>
                </a:lnTo>
                <a:close/>
                <a:moveTo>
                  <a:pt x="43" y="59"/>
                </a:moveTo>
                <a:cubicBezTo>
                  <a:pt x="78" y="187"/>
                  <a:pt x="78" y="187"/>
                  <a:pt x="78" y="187"/>
                </a:cubicBezTo>
                <a:cubicBezTo>
                  <a:pt x="79" y="193"/>
                  <a:pt x="86" y="197"/>
                  <a:pt x="93" y="195"/>
                </a:cubicBezTo>
                <a:cubicBezTo>
                  <a:pt x="99" y="194"/>
                  <a:pt x="103" y="187"/>
                  <a:pt x="102" y="181"/>
                </a:cubicBezTo>
                <a:cubicBezTo>
                  <a:pt x="67" y="53"/>
                  <a:pt x="67" y="53"/>
                  <a:pt x="67" y="53"/>
                </a:cubicBezTo>
                <a:cubicBezTo>
                  <a:pt x="66" y="46"/>
                  <a:pt x="59" y="43"/>
                  <a:pt x="52" y="44"/>
                </a:cubicBezTo>
                <a:cubicBezTo>
                  <a:pt x="46" y="46"/>
                  <a:pt x="42" y="53"/>
                  <a:pt x="43" y="59"/>
                </a:cubicBezTo>
                <a:close/>
                <a:moveTo>
                  <a:pt x="292" y="274"/>
                </a:moveTo>
                <a:cubicBezTo>
                  <a:pt x="22" y="274"/>
                  <a:pt x="22" y="274"/>
                  <a:pt x="22" y="274"/>
                </a:cubicBezTo>
                <a:cubicBezTo>
                  <a:pt x="13" y="274"/>
                  <a:pt x="6" y="279"/>
                  <a:pt x="6" y="286"/>
                </a:cubicBezTo>
                <a:cubicBezTo>
                  <a:pt x="6" y="292"/>
                  <a:pt x="13" y="297"/>
                  <a:pt x="22" y="298"/>
                </a:cubicBezTo>
                <a:cubicBezTo>
                  <a:pt x="52" y="516"/>
                  <a:pt x="52" y="516"/>
                  <a:pt x="52" y="516"/>
                </a:cubicBezTo>
                <a:cubicBezTo>
                  <a:pt x="44" y="517"/>
                  <a:pt x="38" y="522"/>
                  <a:pt x="38" y="528"/>
                </a:cubicBezTo>
                <a:cubicBezTo>
                  <a:pt x="38" y="534"/>
                  <a:pt x="46" y="540"/>
                  <a:pt x="55" y="540"/>
                </a:cubicBezTo>
                <a:cubicBezTo>
                  <a:pt x="260" y="540"/>
                  <a:pt x="260" y="540"/>
                  <a:pt x="260" y="540"/>
                </a:cubicBezTo>
                <a:cubicBezTo>
                  <a:pt x="269" y="540"/>
                  <a:pt x="276" y="534"/>
                  <a:pt x="276" y="528"/>
                </a:cubicBezTo>
                <a:cubicBezTo>
                  <a:pt x="276" y="522"/>
                  <a:pt x="270" y="517"/>
                  <a:pt x="262" y="516"/>
                </a:cubicBezTo>
                <a:cubicBezTo>
                  <a:pt x="293" y="298"/>
                  <a:pt x="293" y="298"/>
                  <a:pt x="293" y="298"/>
                </a:cubicBezTo>
                <a:cubicBezTo>
                  <a:pt x="302" y="297"/>
                  <a:pt x="309" y="292"/>
                  <a:pt x="309" y="286"/>
                </a:cubicBezTo>
                <a:cubicBezTo>
                  <a:pt x="309" y="279"/>
                  <a:pt x="301" y="274"/>
                  <a:pt x="292" y="274"/>
                </a:cubicBezTo>
                <a:close/>
                <a:moveTo>
                  <a:pt x="94" y="508"/>
                </a:moveTo>
                <a:cubicBezTo>
                  <a:pt x="94" y="508"/>
                  <a:pt x="93" y="508"/>
                  <a:pt x="92" y="508"/>
                </a:cubicBezTo>
                <a:cubicBezTo>
                  <a:pt x="87" y="508"/>
                  <a:pt x="82" y="504"/>
                  <a:pt x="81" y="498"/>
                </a:cubicBezTo>
                <a:cubicBezTo>
                  <a:pt x="55" y="312"/>
                  <a:pt x="55" y="312"/>
                  <a:pt x="55" y="312"/>
                </a:cubicBezTo>
                <a:cubicBezTo>
                  <a:pt x="54" y="306"/>
                  <a:pt x="58" y="300"/>
                  <a:pt x="64" y="300"/>
                </a:cubicBezTo>
                <a:cubicBezTo>
                  <a:pt x="70" y="299"/>
                  <a:pt x="76" y="303"/>
                  <a:pt x="77" y="309"/>
                </a:cubicBezTo>
                <a:cubicBezTo>
                  <a:pt x="104" y="495"/>
                  <a:pt x="104" y="495"/>
                  <a:pt x="104" y="495"/>
                </a:cubicBezTo>
                <a:cubicBezTo>
                  <a:pt x="105" y="501"/>
                  <a:pt x="100" y="507"/>
                  <a:pt x="94" y="5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9" name="Freeform 18">
            <a:extLst>
              <a:ext uri="{FF2B5EF4-FFF2-40B4-BE49-F238E27FC236}">
                <a16:creationId xmlns:a16="http://schemas.microsoft.com/office/drawing/2014/main" id="{E02C8E6D-7A63-4B4A-B1DA-A982A3F8EB8D}"/>
              </a:ext>
            </a:extLst>
          </p:cNvPr>
          <p:cNvSpPr>
            <a:spLocks noEditPoints="1"/>
          </p:cNvSpPr>
          <p:nvPr/>
        </p:nvSpPr>
        <p:spPr bwMode="auto">
          <a:xfrm>
            <a:off x="1303978" y="2329886"/>
            <a:ext cx="580224" cy="696264"/>
          </a:xfrm>
          <a:custGeom>
            <a:avLst/>
            <a:gdLst>
              <a:gd name="T0" fmla="*/ 456 w 456"/>
              <a:gd name="T1" fmla="*/ 528 h 548"/>
              <a:gd name="T2" fmla="*/ 436 w 456"/>
              <a:gd name="T3" fmla="*/ 548 h 548"/>
              <a:gd name="T4" fmla="*/ 84 w 456"/>
              <a:gd name="T5" fmla="*/ 548 h 548"/>
              <a:gd name="T6" fmla="*/ 0 w 456"/>
              <a:gd name="T7" fmla="*/ 464 h 548"/>
              <a:gd name="T8" fmla="*/ 84 w 456"/>
              <a:gd name="T9" fmla="*/ 380 h 548"/>
              <a:gd name="T10" fmla="*/ 436 w 456"/>
              <a:gd name="T11" fmla="*/ 380 h 548"/>
              <a:gd name="T12" fmla="*/ 456 w 456"/>
              <a:gd name="T13" fmla="*/ 399 h 548"/>
              <a:gd name="T14" fmla="*/ 436 w 456"/>
              <a:gd name="T15" fmla="*/ 419 h 548"/>
              <a:gd name="T16" fmla="*/ 90 w 456"/>
              <a:gd name="T17" fmla="*/ 419 h 548"/>
              <a:gd name="T18" fmla="*/ 45 w 456"/>
              <a:gd name="T19" fmla="*/ 464 h 548"/>
              <a:gd name="T20" fmla="*/ 90 w 456"/>
              <a:gd name="T21" fmla="*/ 509 h 548"/>
              <a:gd name="T22" fmla="*/ 436 w 456"/>
              <a:gd name="T23" fmla="*/ 509 h 548"/>
              <a:gd name="T24" fmla="*/ 456 w 456"/>
              <a:gd name="T25" fmla="*/ 528 h 548"/>
              <a:gd name="T26" fmla="*/ 235 w 456"/>
              <a:gd name="T27" fmla="*/ 78 h 548"/>
              <a:gd name="T28" fmla="*/ 309 w 456"/>
              <a:gd name="T29" fmla="*/ 6 h 548"/>
              <a:gd name="T30" fmla="*/ 309 w 456"/>
              <a:gd name="T31" fmla="*/ 0 h 548"/>
              <a:gd name="T32" fmla="*/ 303 w 456"/>
              <a:gd name="T33" fmla="*/ 0 h 548"/>
              <a:gd name="T34" fmla="*/ 228 w 456"/>
              <a:gd name="T35" fmla="*/ 72 h 548"/>
              <a:gd name="T36" fmla="*/ 229 w 456"/>
              <a:gd name="T37" fmla="*/ 77 h 548"/>
              <a:gd name="T38" fmla="*/ 235 w 456"/>
              <a:gd name="T39" fmla="*/ 78 h 548"/>
              <a:gd name="T40" fmla="*/ 372 w 456"/>
              <a:gd name="T41" fmla="*/ 137 h 548"/>
              <a:gd name="T42" fmla="*/ 295 w 456"/>
              <a:gd name="T43" fmla="*/ 85 h 548"/>
              <a:gd name="T44" fmla="*/ 232 w 456"/>
              <a:gd name="T45" fmla="*/ 98 h 548"/>
              <a:gd name="T46" fmla="*/ 170 w 456"/>
              <a:gd name="T47" fmla="*/ 85 h 548"/>
              <a:gd name="T48" fmla="*/ 93 w 456"/>
              <a:gd name="T49" fmla="*/ 137 h 548"/>
              <a:gd name="T50" fmla="*/ 175 w 456"/>
              <a:gd name="T51" fmla="*/ 341 h 548"/>
              <a:gd name="T52" fmla="*/ 232 w 456"/>
              <a:gd name="T53" fmla="*/ 328 h 548"/>
              <a:gd name="T54" fmla="*/ 290 w 456"/>
              <a:gd name="T55" fmla="*/ 341 h 548"/>
              <a:gd name="T56" fmla="*/ 372 w 456"/>
              <a:gd name="T57" fmla="*/ 137 h 548"/>
              <a:gd name="T58" fmla="*/ 172 w 456"/>
              <a:gd name="T59" fmla="*/ 126 h 548"/>
              <a:gd name="T60" fmla="*/ 168 w 456"/>
              <a:gd name="T61" fmla="*/ 126 h 548"/>
              <a:gd name="T62" fmla="*/ 128 w 456"/>
              <a:gd name="T63" fmla="*/ 161 h 548"/>
              <a:gd name="T64" fmla="*/ 119 w 456"/>
              <a:gd name="T65" fmla="*/ 169 h 548"/>
              <a:gd name="T66" fmla="*/ 118 w 456"/>
              <a:gd name="T67" fmla="*/ 169 h 548"/>
              <a:gd name="T68" fmla="*/ 116 w 456"/>
              <a:gd name="T69" fmla="*/ 168 h 548"/>
              <a:gd name="T70" fmla="*/ 109 w 456"/>
              <a:gd name="T71" fmla="*/ 157 h 548"/>
              <a:gd name="T72" fmla="*/ 168 w 456"/>
              <a:gd name="T73" fmla="*/ 106 h 548"/>
              <a:gd name="T74" fmla="*/ 173 w 456"/>
              <a:gd name="T75" fmla="*/ 106 h 548"/>
              <a:gd name="T76" fmla="*/ 181 w 456"/>
              <a:gd name="T77" fmla="*/ 117 h 548"/>
              <a:gd name="T78" fmla="*/ 172 w 456"/>
              <a:gd name="T79" fmla="*/ 126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6" h="548">
                <a:moveTo>
                  <a:pt x="456" y="528"/>
                </a:moveTo>
                <a:cubicBezTo>
                  <a:pt x="456" y="539"/>
                  <a:pt x="447" y="548"/>
                  <a:pt x="436" y="548"/>
                </a:cubicBezTo>
                <a:cubicBezTo>
                  <a:pt x="84" y="548"/>
                  <a:pt x="84" y="548"/>
                  <a:pt x="84" y="548"/>
                </a:cubicBezTo>
                <a:cubicBezTo>
                  <a:pt x="38" y="548"/>
                  <a:pt x="0" y="510"/>
                  <a:pt x="0" y="464"/>
                </a:cubicBezTo>
                <a:cubicBezTo>
                  <a:pt x="0" y="417"/>
                  <a:pt x="38" y="380"/>
                  <a:pt x="84" y="380"/>
                </a:cubicBezTo>
                <a:cubicBezTo>
                  <a:pt x="436" y="380"/>
                  <a:pt x="436" y="380"/>
                  <a:pt x="436" y="380"/>
                </a:cubicBezTo>
                <a:cubicBezTo>
                  <a:pt x="447" y="380"/>
                  <a:pt x="456" y="389"/>
                  <a:pt x="456" y="399"/>
                </a:cubicBezTo>
                <a:cubicBezTo>
                  <a:pt x="456" y="410"/>
                  <a:pt x="447" y="419"/>
                  <a:pt x="436" y="419"/>
                </a:cubicBezTo>
                <a:cubicBezTo>
                  <a:pt x="90" y="419"/>
                  <a:pt x="90" y="419"/>
                  <a:pt x="90" y="419"/>
                </a:cubicBezTo>
                <a:cubicBezTo>
                  <a:pt x="65" y="419"/>
                  <a:pt x="45" y="439"/>
                  <a:pt x="45" y="464"/>
                </a:cubicBezTo>
                <a:cubicBezTo>
                  <a:pt x="45" y="488"/>
                  <a:pt x="65" y="509"/>
                  <a:pt x="90" y="509"/>
                </a:cubicBezTo>
                <a:cubicBezTo>
                  <a:pt x="436" y="509"/>
                  <a:pt x="436" y="509"/>
                  <a:pt x="436" y="509"/>
                </a:cubicBezTo>
                <a:cubicBezTo>
                  <a:pt x="447" y="509"/>
                  <a:pt x="456" y="518"/>
                  <a:pt x="456" y="528"/>
                </a:cubicBezTo>
                <a:close/>
                <a:moveTo>
                  <a:pt x="235" y="78"/>
                </a:moveTo>
                <a:cubicBezTo>
                  <a:pt x="276" y="78"/>
                  <a:pt x="309" y="45"/>
                  <a:pt x="309" y="6"/>
                </a:cubicBezTo>
                <a:cubicBezTo>
                  <a:pt x="309" y="4"/>
                  <a:pt x="309" y="2"/>
                  <a:pt x="309" y="0"/>
                </a:cubicBezTo>
                <a:cubicBezTo>
                  <a:pt x="307" y="0"/>
                  <a:pt x="305" y="0"/>
                  <a:pt x="303" y="0"/>
                </a:cubicBezTo>
                <a:cubicBezTo>
                  <a:pt x="262" y="0"/>
                  <a:pt x="228" y="32"/>
                  <a:pt x="228" y="72"/>
                </a:cubicBezTo>
                <a:cubicBezTo>
                  <a:pt x="228" y="74"/>
                  <a:pt x="228" y="76"/>
                  <a:pt x="229" y="77"/>
                </a:cubicBezTo>
                <a:cubicBezTo>
                  <a:pt x="231" y="78"/>
                  <a:pt x="233" y="78"/>
                  <a:pt x="235" y="78"/>
                </a:cubicBezTo>
                <a:close/>
                <a:moveTo>
                  <a:pt x="372" y="137"/>
                </a:moveTo>
                <a:cubicBezTo>
                  <a:pt x="357" y="102"/>
                  <a:pt x="321" y="85"/>
                  <a:pt x="295" y="85"/>
                </a:cubicBezTo>
                <a:cubicBezTo>
                  <a:pt x="263" y="85"/>
                  <a:pt x="257" y="98"/>
                  <a:pt x="232" y="98"/>
                </a:cubicBezTo>
                <a:cubicBezTo>
                  <a:pt x="208" y="98"/>
                  <a:pt x="202" y="85"/>
                  <a:pt x="170" y="85"/>
                </a:cubicBezTo>
                <a:cubicBezTo>
                  <a:pt x="143" y="85"/>
                  <a:pt x="108" y="102"/>
                  <a:pt x="93" y="137"/>
                </a:cubicBezTo>
                <a:cubicBezTo>
                  <a:pt x="62" y="207"/>
                  <a:pt x="114" y="341"/>
                  <a:pt x="175" y="341"/>
                </a:cubicBezTo>
                <a:cubicBezTo>
                  <a:pt x="199" y="341"/>
                  <a:pt x="210" y="328"/>
                  <a:pt x="232" y="328"/>
                </a:cubicBezTo>
                <a:cubicBezTo>
                  <a:pt x="255" y="328"/>
                  <a:pt x="265" y="341"/>
                  <a:pt x="290" y="341"/>
                </a:cubicBezTo>
                <a:cubicBezTo>
                  <a:pt x="351" y="341"/>
                  <a:pt x="403" y="207"/>
                  <a:pt x="372" y="137"/>
                </a:cubicBezTo>
                <a:close/>
                <a:moveTo>
                  <a:pt x="172" y="126"/>
                </a:moveTo>
                <a:cubicBezTo>
                  <a:pt x="170" y="126"/>
                  <a:pt x="169" y="126"/>
                  <a:pt x="168" y="126"/>
                </a:cubicBezTo>
                <a:cubicBezTo>
                  <a:pt x="154" y="126"/>
                  <a:pt x="132" y="138"/>
                  <a:pt x="128" y="161"/>
                </a:cubicBezTo>
                <a:cubicBezTo>
                  <a:pt x="127" y="165"/>
                  <a:pt x="123" y="169"/>
                  <a:pt x="119" y="169"/>
                </a:cubicBezTo>
                <a:cubicBezTo>
                  <a:pt x="118" y="169"/>
                  <a:pt x="118" y="169"/>
                  <a:pt x="118" y="169"/>
                </a:cubicBezTo>
                <a:cubicBezTo>
                  <a:pt x="118" y="169"/>
                  <a:pt x="117" y="169"/>
                  <a:pt x="116" y="168"/>
                </a:cubicBezTo>
                <a:cubicBezTo>
                  <a:pt x="111" y="167"/>
                  <a:pt x="108" y="162"/>
                  <a:pt x="109" y="157"/>
                </a:cubicBezTo>
                <a:cubicBezTo>
                  <a:pt x="115" y="125"/>
                  <a:pt x="144" y="106"/>
                  <a:pt x="168" y="106"/>
                </a:cubicBezTo>
                <a:cubicBezTo>
                  <a:pt x="170" y="106"/>
                  <a:pt x="171" y="106"/>
                  <a:pt x="173" y="106"/>
                </a:cubicBezTo>
                <a:cubicBezTo>
                  <a:pt x="178" y="107"/>
                  <a:pt x="182" y="112"/>
                  <a:pt x="181" y="117"/>
                </a:cubicBezTo>
                <a:cubicBezTo>
                  <a:pt x="181" y="122"/>
                  <a:pt x="177" y="126"/>
                  <a:pt x="172" y="1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30" name="Freeform 34">
            <a:extLst>
              <a:ext uri="{FF2B5EF4-FFF2-40B4-BE49-F238E27FC236}">
                <a16:creationId xmlns:a16="http://schemas.microsoft.com/office/drawing/2014/main" id="{F73437C4-2EC0-432B-B974-275E84942B25}"/>
              </a:ext>
            </a:extLst>
          </p:cNvPr>
          <p:cNvSpPr>
            <a:spLocks noEditPoints="1"/>
          </p:cNvSpPr>
          <p:nvPr/>
        </p:nvSpPr>
        <p:spPr bwMode="auto">
          <a:xfrm rot="427970">
            <a:off x="7542419" y="2469672"/>
            <a:ext cx="524199" cy="516278"/>
          </a:xfrm>
          <a:custGeom>
            <a:avLst/>
            <a:gdLst>
              <a:gd name="T0" fmla="*/ 631 w 632"/>
              <a:gd name="T1" fmla="*/ 150 h 405"/>
              <a:gd name="T2" fmla="*/ 623 w 632"/>
              <a:gd name="T3" fmla="*/ 142 h 405"/>
              <a:gd name="T4" fmla="*/ 14 w 632"/>
              <a:gd name="T5" fmla="*/ 1 h 405"/>
              <a:gd name="T6" fmla="*/ 3 w 632"/>
              <a:gd name="T7" fmla="*/ 6 h 405"/>
              <a:gd name="T8" fmla="*/ 4 w 632"/>
              <a:gd name="T9" fmla="*/ 19 h 405"/>
              <a:gd name="T10" fmla="*/ 325 w 632"/>
              <a:gd name="T11" fmla="*/ 401 h 405"/>
              <a:gd name="T12" fmla="*/ 333 w 632"/>
              <a:gd name="T13" fmla="*/ 405 h 405"/>
              <a:gd name="T14" fmla="*/ 340 w 632"/>
              <a:gd name="T15" fmla="*/ 402 h 405"/>
              <a:gd name="T16" fmla="*/ 627 w 632"/>
              <a:gd name="T17" fmla="*/ 161 h 405"/>
              <a:gd name="T18" fmla="*/ 631 w 632"/>
              <a:gd name="T19" fmla="*/ 150 h 405"/>
              <a:gd name="T20" fmla="*/ 335 w 632"/>
              <a:gd name="T21" fmla="*/ 378 h 405"/>
              <a:gd name="T22" fmla="*/ 303 w 632"/>
              <a:gd name="T23" fmla="*/ 341 h 405"/>
              <a:gd name="T24" fmla="*/ 324 w 632"/>
              <a:gd name="T25" fmla="*/ 323 h 405"/>
              <a:gd name="T26" fmla="*/ 325 w 632"/>
              <a:gd name="T27" fmla="*/ 311 h 405"/>
              <a:gd name="T28" fmla="*/ 312 w 632"/>
              <a:gd name="T29" fmla="*/ 310 h 405"/>
              <a:gd name="T30" fmla="*/ 292 w 632"/>
              <a:gd name="T31" fmla="*/ 327 h 405"/>
              <a:gd name="T32" fmla="*/ 258 w 632"/>
              <a:gd name="T33" fmla="*/ 287 h 405"/>
              <a:gd name="T34" fmla="*/ 269 w 632"/>
              <a:gd name="T35" fmla="*/ 277 h 405"/>
              <a:gd name="T36" fmla="*/ 270 w 632"/>
              <a:gd name="T37" fmla="*/ 265 h 405"/>
              <a:gd name="T38" fmla="*/ 258 w 632"/>
              <a:gd name="T39" fmla="*/ 264 h 405"/>
              <a:gd name="T40" fmla="*/ 247 w 632"/>
              <a:gd name="T41" fmla="*/ 274 h 405"/>
              <a:gd name="T42" fmla="*/ 212 w 632"/>
              <a:gd name="T43" fmla="*/ 233 h 405"/>
              <a:gd name="T44" fmla="*/ 233 w 632"/>
              <a:gd name="T45" fmla="*/ 215 h 405"/>
              <a:gd name="T46" fmla="*/ 234 w 632"/>
              <a:gd name="T47" fmla="*/ 204 h 405"/>
              <a:gd name="T48" fmla="*/ 223 w 632"/>
              <a:gd name="T49" fmla="*/ 203 h 405"/>
              <a:gd name="T50" fmla="*/ 202 w 632"/>
              <a:gd name="T51" fmla="*/ 221 h 405"/>
              <a:gd name="T52" fmla="*/ 167 w 632"/>
              <a:gd name="T53" fmla="*/ 180 h 405"/>
              <a:gd name="T54" fmla="*/ 179 w 632"/>
              <a:gd name="T55" fmla="*/ 170 h 405"/>
              <a:gd name="T56" fmla="*/ 180 w 632"/>
              <a:gd name="T57" fmla="*/ 158 h 405"/>
              <a:gd name="T58" fmla="*/ 168 w 632"/>
              <a:gd name="T59" fmla="*/ 157 h 405"/>
              <a:gd name="T60" fmla="*/ 156 w 632"/>
              <a:gd name="T61" fmla="*/ 166 h 405"/>
              <a:gd name="T62" fmla="*/ 122 w 632"/>
              <a:gd name="T63" fmla="*/ 125 h 405"/>
              <a:gd name="T64" fmla="*/ 142 w 632"/>
              <a:gd name="T65" fmla="*/ 108 h 405"/>
              <a:gd name="T66" fmla="*/ 143 w 632"/>
              <a:gd name="T67" fmla="*/ 97 h 405"/>
              <a:gd name="T68" fmla="*/ 132 w 632"/>
              <a:gd name="T69" fmla="*/ 96 h 405"/>
              <a:gd name="T70" fmla="*/ 112 w 632"/>
              <a:gd name="T71" fmla="*/ 113 h 405"/>
              <a:gd name="T72" fmla="*/ 42 w 632"/>
              <a:gd name="T73" fmla="*/ 30 h 405"/>
              <a:gd name="T74" fmla="*/ 596 w 632"/>
              <a:gd name="T75" fmla="*/ 158 h 405"/>
              <a:gd name="T76" fmla="*/ 335 w 632"/>
              <a:gd name="T77" fmla="*/ 378 h 405"/>
              <a:gd name="T78" fmla="*/ 339 w 632"/>
              <a:gd name="T79" fmla="*/ 276 h 405"/>
              <a:gd name="T80" fmla="*/ 348 w 632"/>
              <a:gd name="T81" fmla="*/ 280 h 405"/>
              <a:gd name="T82" fmla="*/ 355 w 632"/>
              <a:gd name="T83" fmla="*/ 277 h 405"/>
              <a:gd name="T84" fmla="*/ 450 w 632"/>
              <a:gd name="T85" fmla="*/ 197 h 405"/>
              <a:gd name="T86" fmla="*/ 453 w 632"/>
              <a:gd name="T87" fmla="*/ 186 h 405"/>
              <a:gd name="T88" fmla="*/ 445 w 632"/>
              <a:gd name="T89" fmla="*/ 178 h 405"/>
              <a:gd name="T90" fmla="*/ 251 w 632"/>
              <a:gd name="T91" fmla="*/ 141 h 405"/>
              <a:gd name="T92" fmla="*/ 240 w 632"/>
              <a:gd name="T93" fmla="*/ 146 h 405"/>
              <a:gd name="T94" fmla="*/ 241 w 632"/>
              <a:gd name="T95" fmla="*/ 158 h 405"/>
              <a:gd name="T96" fmla="*/ 339 w 632"/>
              <a:gd name="T97" fmla="*/ 276 h 405"/>
              <a:gd name="T98" fmla="*/ 418 w 632"/>
              <a:gd name="T99" fmla="*/ 195 h 405"/>
              <a:gd name="T100" fmla="*/ 349 w 632"/>
              <a:gd name="T101" fmla="*/ 253 h 405"/>
              <a:gd name="T102" fmla="*/ 278 w 632"/>
              <a:gd name="T103" fmla="*/ 168 h 405"/>
              <a:gd name="T104" fmla="*/ 418 w 632"/>
              <a:gd name="T105" fmla="*/ 195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32" h="405">
                <a:moveTo>
                  <a:pt x="631" y="150"/>
                </a:moveTo>
                <a:cubicBezTo>
                  <a:pt x="630" y="146"/>
                  <a:pt x="627" y="142"/>
                  <a:pt x="623" y="142"/>
                </a:cubicBezTo>
                <a:cubicBezTo>
                  <a:pt x="14" y="1"/>
                  <a:pt x="14" y="1"/>
                  <a:pt x="14" y="1"/>
                </a:cubicBezTo>
                <a:cubicBezTo>
                  <a:pt x="10" y="0"/>
                  <a:pt x="5" y="2"/>
                  <a:pt x="3" y="6"/>
                </a:cubicBezTo>
                <a:cubicBezTo>
                  <a:pt x="0" y="10"/>
                  <a:pt x="1" y="16"/>
                  <a:pt x="4" y="19"/>
                </a:cubicBezTo>
                <a:cubicBezTo>
                  <a:pt x="325" y="401"/>
                  <a:pt x="325" y="401"/>
                  <a:pt x="325" y="401"/>
                </a:cubicBezTo>
                <a:cubicBezTo>
                  <a:pt x="327" y="403"/>
                  <a:pt x="330" y="405"/>
                  <a:pt x="333" y="405"/>
                </a:cubicBezTo>
                <a:cubicBezTo>
                  <a:pt x="336" y="405"/>
                  <a:pt x="338" y="404"/>
                  <a:pt x="340" y="402"/>
                </a:cubicBezTo>
                <a:cubicBezTo>
                  <a:pt x="627" y="161"/>
                  <a:pt x="627" y="161"/>
                  <a:pt x="627" y="161"/>
                </a:cubicBezTo>
                <a:cubicBezTo>
                  <a:pt x="630" y="158"/>
                  <a:pt x="632" y="154"/>
                  <a:pt x="631" y="150"/>
                </a:cubicBezTo>
                <a:close/>
                <a:moveTo>
                  <a:pt x="335" y="378"/>
                </a:moveTo>
                <a:cubicBezTo>
                  <a:pt x="303" y="341"/>
                  <a:pt x="303" y="341"/>
                  <a:pt x="303" y="341"/>
                </a:cubicBezTo>
                <a:cubicBezTo>
                  <a:pt x="324" y="323"/>
                  <a:pt x="324" y="323"/>
                  <a:pt x="324" y="323"/>
                </a:cubicBezTo>
                <a:cubicBezTo>
                  <a:pt x="327" y="320"/>
                  <a:pt x="328" y="315"/>
                  <a:pt x="325" y="311"/>
                </a:cubicBezTo>
                <a:cubicBezTo>
                  <a:pt x="322" y="307"/>
                  <a:pt x="316" y="307"/>
                  <a:pt x="312" y="310"/>
                </a:cubicBezTo>
                <a:cubicBezTo>
                  <a:pt x="292" y="327"/>
                  <a:pt x="292" y="327"/>
                  <a:pt x="292" y="327"/>
                </a:cubicBezTo>
                <a:cubicBezTo>
                  <a:pt x="258" y="287"/>
                  <a:pt x="258" y="287"/>
                  <a:pt x="258" y="287"/>
                </a:cubicBezTo>
                <a:cubicBezTo>
                  <a:pt x="269" y="277"/>
                  <a:pt x="269" y="277"/>
                  <a:pt x="269" y="277"/>
                </a:cubicBezTo>
                <a:cubicBezTo>
                  <a:pt x="273" y="274"/>
                  <a:pt x="273" y="269"/>
                  <a:pt x="270" y="265"/>
                </a:cubicBezTo>
                <a:cubicBezTo>
                  <a:pt x="267" y="261"/>
                  <a:pt x="262" y="261"/>
                  <a:pt x="258" y="264"/>
                </a:cubicBezTo>
                <a:cubicBezTo>
                  <a:pt x="247" y="274"/>
                  <a:pt x="247" y="274"/>
                  <a:pt x="247" y="274"/>
                </a:cubicBezTo>
                <a:cubicBezTo>
                  <a:pt x="212" y="233"/>
                  <a:pt x="212" y="233"/>
                  <a:pt x="212" y="233"/>
                </a:cubicBezTo>
                <a:cubicBezTo>
                  <a:pt x="233" y="215"/>
                  <a:pt x="233" y="215"/>
                  <a:pt x="233" y="215"/>
                </a:cubicBezTo>
                <a:cubicBezTo>
                  <a:pt x="236" y="212"/>
                  <a:pt x="236" y="207"/>
                  <a:pt x="234" y="204"/>
                </a:cubicBezTo>
                <a:cubicBezTo>
                  <a:pt x="231" y="201"/>
                  <a:pt x="226" y="200"/>
                  <a:pt x="223" y="203"/>
                </a:cubicBezTo>
                <a:cubicBezTo>
                  <a:pt x="202" y="221"/>
                  <a:pt x="202" y="221"/>
                  <a:pt x="202" y="221"/>
                </a:cubicBezTo>
                <a:cubicBezTo>
                  <a:pt x="167" y="180"/>
                  <a:pt x="167" y="180"/>
                  <a:pt x="167" y="180"/>
                </a:cubicBezTo>
                <a:cubicBezTo>
                  <a:pt x="179" y="170"/>
                  <a:pt x="179" y="170"/>
                  <a:pt x="179" y="170"/>
                </a:cubicBezTo>
                <a:cubicBezTo>
                  <a:pt x="183" y="167"/>
                  <a:pt x="183" y="161"/>
                  <a:pt x="180" y="158"/>
                </a:cubicBezTo>
                <a:cubicBezTo>
                  <a:pt x="177" y="154"/>
                  <a:pt x="171" y="154"/>
                  <a:pt x="168" y="157"/>
                </a:cubicBezTo>
                <a:cubicBezTo>
                  <a:pt x="156" y="166"/>
                  <a:pt x="156" y="166"/>
                  <a:pt x="156" y="166"/>
                </a:cubicBezTo>
                <a:cubicBezTo>
                  <a:pt x="122" y="125"/>
                  <a:pt x="122" y="125"/>
                  <a:pt x="122" y="125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46" y="105"/>
                  <a:pt x="146" y="100"/>
                  <a:pt x="143" y="97"/>
                </a:cubicBezTo>
                <a:cubicBezTo>
                  <a:pt x="141" y="94"/>
                  <a:pt x="136" y="93"/>
                  <a:pt x="132" y="96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42" y="30"/>
                  <a:pt x="42" y="30"/>
                  <a:pt x="42" y="30"/>
                </a:cubicBezTo>
                <a:cubicBezTo>
                  <a:pt x="596" y="158"/>
                  <a:pt x="596" y="158"/>
                  <a:pt x="596" y="158"/>
                </a:cubicBezTo>
                <a:lnTo>
                  <a:pt x="335" y="378"/>
                </a:lnTo>
                <a:close/>
                <a:moveTo>
                  <a:pt x="339" y="276"/>
                </a:moveTo>
                <a:cubicBezTo>
                  <a:pt x="342" y="278"/>
                  <a:pt x="345" y="280"/>
                  <a:pt x="348" y="280"/>
                </a:cubicBezTo>
                <a:cubicBezTo>
                  <a:pt x="350" y="280"/>
                  <a:pt x="353" y="279"/>
                  <a:pt x="355" y="277"/>
                </a:cubicBezTo>
                <a:cubicBezTo>
                  <a:pt x="450" y="197"/>
                  <a:pt x="450" y="197"/>
                  <a:pt x="450" y="197"/>
                </a:cubicBezTo>
                <a:cubicBezTo>
                  <a:pt x="453" y="195"/>
                  <a:pt x="454" y="190"/>
                  <a:pt x="453" y="186"/>
                </a:cubicBezTo>
                <a:cubicBezTo>
                  <a:pt x="452" y="182"/>
                  <a:pt x="449" y="179"/>
                  <a:pt x="445" y="178"/>
                </a:cubicBezTo>
                <a:cubicBezTo>
                  <a:pt x="251" y="141"/>
                  <a:pt x="251" y="141"/>
                  <a:pt x="251" y="141"/>
                </a:cubicBezTo>
                <a:cubicBezTo>
                  <a:pt x="247" y="140"/>
                  <a:pt x="242" y="142"/>
                  <a:pt x="240" y="146"/>
                </a:cubicBezTo>
                <a:cubicBezTo>
                  <a:pt x="237" y="150"/>
                  <a:pt x="238" y="155"/>
                  <a:pt x="241" y="158"/>
                </a:cubicBezTo>
                <a:lnTo>
                  <a:pt x="339" y="276"/>
                </a:lnTo>
                <a:close/>
                <a:moveTo>
                  <a:pt x="418" y="195"/>
                </a:moveTo>
                <a:cubicBezTo>
                  <a:pt x="349" y="253"/>
                  <a:pt x="349" y="253"/>
                  <a:pt x="349" y="253"/>
                </a:cubicBezTo>
                <a:cubicBezTo>
                  <a:pt x="278" y="168"/>
                  <a:pt x="278" y="168"/>
                  <a:pt x="278" y="168"/>
                </a:cubicBezTo>
                <a:lnTo>
                  <a:pt x="418" y="1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5" name="文本框 2">
            <a:extLst>
              <a:ext uri="{FF2B5EF4-FFF2-40B4-BE49-F238E27FC236}">
                <a16:creationId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3746008" y="2953159"/>
            <a:ext cx="2196068" cy="179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spc="600" dirty="0" err="1">
                <a:solidFill>
                  <a:prstClr val="white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êu</a:t>
            </a:r>
            <a:endParaRPr kumimoji="0" lang="zh-CN" altLang="en-US" sz="9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7071844" y="2908871"/>
            <a:ext cx="2196068" cy="179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spc="600" dirty="0" err="1">
                <a:solidFill>
                  <a:prstClr val="white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iu</a:t>
            </a:r>
            <a:endParaRPr lang="en-US" altLang="zh-CN" sz="9600" b="1" spc="600" noProof="0" dirty="0">
              <a:solidFill>
                <a:prstClr val="white"/>
              </a:solidFill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pic>
        <p:nvPicPr>
          <p:cNvPr id="33" name="图片 1" descr="f9bb7a65055a321af5beddc3658db7d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414" y="5153318"/>
            <a:ext cx="2119034" cy="1622851"/>
          </a:xfrm>
          <a:prstGeom prst="rect">
            <a:avLst/>
          </a:prstGeom>
        </p:spPr>
      </p:pic>
      <p:pic>
        <p:nvPicPr>
          <p:cNvPr id="34" name="图片 1" descr="f9bb7a65055a321af5beddc3658db7d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426" y="5134699"/>
            <a:ext cx="2119034" cy="1622851"/>
          </a:xfrm>
          <a:prstGeom prst="rect">
            <a:avLst/>
          </a:prstGeom>
        </p:spPr>
      </p:pic>
      <p:pic>
        <p:nvPicPr>
          <p:cNvPr id="35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5815200" y="2194922"/>
            <a:ext cx="1263838" cy="1065778"/>
          </a:xfrm>
          <a:prstGeom prst="rect">
            <a:avLst/>
          </a:prstGeom>
        </p:spPr>
      </p:pic>
      <p:pic>
        <p:nvPicPr>
          <p:cNvPr id="36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665" y="1859419"/>
            <a:ext cx="1103377" cy="1795325"/>
          </a:xfrm>
          <a:prstGeom prst="rect">
            <a:avLst/>
          </a:prstGeom>
        </p:spPr>
      </p:pic>
      <p:pic>
        <p:nvPicPr>
          <p:cNvPr id="37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848" y="2767117"/>
            <a:ext cx="1103377" cy="1795325"/>
          </a:xfrm>
          <a:prstGeom prst="rect">
            <a:avLst/>
          </a:prstGeom>
        </p:spPr>
      </p:pic>
      <p:pic>
        <p:nvPicPr>
          <p:cNvPr id="38" name="图片 1">
            <a:extLst>
              <a:ext uri="{FF2B5EF4-FFF2-40B4-BE49-F238E27FC236}">
                <a16:creationId xmlns:a16="http://schemas.microsoft.com/office/drawing/2014/main" id="{EA79C4FE-3135-4E55-A160-9E213FC10C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t="5190" b="6070"/>
          <a:stretch/>
        </p:blipFill>
        <p:spPr>
          <a:xfrm>
            <a:off x="167951" y="344289"/>
            <a:ext cx="11799569" cy="1979480"/>
          </a:xfrm>
          <a:prstGeom prst="rect">
            <a:avLst/>
          </a:prstGeom>
        </p:spPr>
      </p:pic>
      <p:sp>
        <p:nvSpPr>
          <p:cNvPr id="39" name="文本框 7">
            <a:extLst>
              <a:ext uri="{FF2B5EF4-FFF2-40B4-BE49-F238E27FC236}">
                <a16:creationId xmlns:a16="http://schemas.microsoft.com/office/drawing/2014/main" id="{62BA7999-F841-4B92-AF45-DB63A965F00E}"/>
              </a:ext>
            </a:extLst>
          </p:cNvPr>
          <p:cNvSpPr txBox="1"/>
          <p:nvPr/>
        </p:nvSpPr>
        <p:spPr>
          <a:xfrm>
            <a:off x="2387934" y="976570"/>
            <a:ext cx="857001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Tìm tiếng ngoài bài có vần: </a:t>
            </a:r>
            <a:endParaRPr kumimoji="0" lang="zh-CN" altLang="en-US" sz="48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Avo"/>
              <a:ea typeface="汉仪跳跳体简" panose="00020600040101010101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11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7C2C02-B025-45B7-86D6-EBCF8FC0C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1" y="394446"/>
            <a:ext cx="12191999" cy="64635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464D35-257C-43C1-AF0A-9E68D2B29347}"/>
              </a:ext>
            </a:extLst>
          </p:cNvPr>
          <p:cNvSpPr/>
          <p:nvPr/>
        </p:nvSpPr>
        <p:spPr>
          <a:xfrm>
            <a:off x="2645867" y="2349129"/>
            <a:ext cx="666240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r>
              <a:rPr lang="vi-VN" sz="9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HƯ GIÃN </a:t>
            </a:r>
            <a:endParaRPr lang="en-US" sz="96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9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438539"/>
            <a:ext cx="4094329" cy="5744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04382" y="2111186"/>
            <a:ext cx="319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76336" y="429208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02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2EF48B9-DEB7-4071-8BC9-54D242212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r="9535"/>
          <a:stretch/>
        </p:blipFill>
        <p:spPr>
          <a:xfrm>
            <a:off x="408992" y="531845"/>
            <a:ext cx="11374015" cy="622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9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3C623-85C9-4880-BC5D-0B65DD63B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r="9535"/>
          <a:stretch/>
        </p:blipFill>
        <p:spPr>
          <a:xfrm>
            <a:off x="2533651" y="4076700"/>
            <a:ext cx="7696199" cy="2781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EF48B9-DEB7-4071-8BC9-54D2422128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5" t="3313" r="2863" b="-3313"/>
          <a:stretch/>
        </p:blipFill>
        <p:spPr>
          <a:xfrm>
            <a:off x="828675" y="440637"/>
            <a:ext cx="10534650" cy="431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6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383DECF2-6170-4C44-9554-CACC3C7E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4" y="602530"/>
            <a:ext cx="5001208" cy="5910237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FDA49AB4-AADB-4EDB-89AF-5AD022B2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47" y="242596"/>
            <a:ext cx="5327780" cy="6195525"/>
          </a:xfrm>
          <a:prstGeom prst="rect">
            <a:avLst/>
          </a:prstGeom>
        </p:spPr>
      </p:pic>
      <p:sp>
        <p:nvSpPr>
          <p:cNvPr id="4" name="文本框 12">
            <a:extLst>
              <a:ext uri="{FF2B5EF4-FFF2-40B4-BE49-F238E27FC236}">
                <a16:creationId xmlns:a16="http://schemas.microsoft.com/office/drawing/2014/main" id="{D236FED6-C37C-45AA-87AD-2C1259124EAA}"/>
              </a:ext>
            </a:extLst>
          </p:cNvPr>
          <p:cNvSpPr txBox="1"/>
          <p:nvPr/>
        </p:nvSpPr>
        <p:spPr>
          <a:xfrm rot="20995850">
            <a:off x="2200544" y="2877260"/>
            <a:ext cx="7790915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汉仪晓波美妍体W" panose="00020600040101010101" pitchFamily="18" charset="-122"/>
              </a:rPr>
              <a:t>KHỞI ĐỘNG</a:t>
            </a:r>
            <a:endParaRPr kumimoji="0" lang="zh-CN" altLang="en-US" sz="9600" b="1" i="0" u="none" strike="noStrike" kern="1200" cap="none" spc="0" normalizeH="0" baseline="0" noProof="0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汉仪晓波美妍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66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1251A1A-0AC0-4246-B88D-9F20D7850A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1" b="-1764"/>
          <a:stretch/>
        </p:blipFill>
        <p:spPr>
          <a:xfrm>
            <a:off x="364013" y="1860048"/>
            <a:ext cx="11463974" cy="4417075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D631F142-C653-45D1-B6BD-084D1D898523}"/>
              </a:ext>
            </a:extLst>
          </p:cNvPr>
          <p:cNvSpPr txBox="1">
            <a:spLocks/>
          </p:cNvSpPr>
          <p:nvPr/>
        </p:nvSpPr>
        <p:spPr>
          <a:xfrm>
            <a:off x="3907971" y="1028347"/>
            <a:ext cx="4376058" cy="794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Ba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lưỡi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rìu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(1)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pic>
        <p:nvPicPr>
          <p:cNvPr id="32" name="图片 1" descr="f9bb7a65055a321af5beddc3658db7db">
            <a:extLst>
              <a:ext uri="{FF2B5EF4-FFF2-40B4-BE49-F238E27FC236}">
                <a16:creationId xmlns:a16="http://schemas.microsoft.com/office/drawing/2014/main" id="{F24BE3A9-C4BD-4F7F-BC65-4FAD2C11B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3" y="5940474"/>
            <a:ext cx="1365183" cy="878747"/>
          </a:xfrm>
          <a:prstGeom prst="rect">
            <a:avLst/>
          </a:prstGeom>
        </p:spPr>
      </p:pic>
      <p:pic>
        <p:nvPicPr>
          <p:cNvPr id="33" name="图片 1" descr="f9bb7a65055a321af5beddc3658db7db">
            <a:extLst>
              <a:ext uri="{FF2B5EF4-FFF2-40B4-BE49-F238E27FC236}">
                <a16:creationId xmlns:a16="http://schemas.microsoft.com/office/drawing/2014/main" id="{8F00C25D-FDDC-4FDA-83BB-DF6BAE40E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334" y="4867543"/>
            <a:ext cx="2299537" cy="2052929"/>
          </a:xfrm>
          <a:prstGeom prst="rect">
            <a:avLst/>
          </a:prstGeom>
        </p:spPr>
      </p:pic>
      <p:pic>
        <p:nvPicPr>
          <p:cNvPr id="34" name="图片 1">
            <a:extLst>
              <a:ext uri="{FF2B5EF4-FFF2-40B4-BE49-F238E27FC236}">
                <a16:creationId xmlns:a16="http://schemas.microsoft.com/office/drawing/2014/main" id="{8B7AD7CC-18EF-4CA3-B016-67CAC50794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10725002" y="436096"/>
            <a:ext cx="1414199" cy="1163063"/>
          </a:xfrm>
          <a:prstGeom prst="rect">
            <a:avLst/>
          </a:prstGeom>
        </p:spPr>
      </p:pic>
      <p:pic>
        <p:nvPicPr>
          <p:cNvPr id="35" name="图片 42">
            <a:extLst>
              <a:ext uri="{FF2B5EF4-FFF2-40B4-BE49-F238E27FC236}">
                <a16:creationId xmlns:a16="http://schemas.microsoft.com/office/drawing/2014/main" id="{A8006563-93BE-48AC-8CA6-B330B8968E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091" y="436096"/>
            <a:ext cx="1103377" cy="1795325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CD430BA1-DDB8-4F08-BF63-840464052737}"/>
              </a:ext>
            </a:extLst>
          </p:cNvPr>
          <p:cNvSpPr/>
          <p:nvPr/>
        </p:nvSpPr>
        <p:spPr>
          <a:xfrm>
            <a:off x="780769" y="1920829"/>
            <a:ext cx="210769" cy="2686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545DDC9-E8CA-44A9-B8C1-D569F0D0DCBE}"/>
              </a:ext>
            </a:extLst>
          </p:cNvPr>
          <p:cNvSpPr/>
          <p:nvPr/>
        </p:nvSpPr>
        <p:spPr>
          <a:xfrm>
            <a:off x="262365" y="2510361"/>
            <a:ext cx="270588" cy="2420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B54DC33-E278-4FB6-9517-1830DABE437E}"/>
              </a:ext>
            </a:extLst>
          </p:cNvPr>
          <p:cNvSpPr/>
          <p:nvPr/>
        </p:nvSpPr>
        <p:spPr>
          <a:xfrm>
            <a:off x="7514762" y="2550622"/>
            <a:ext cx="224256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0AF39B4-D9BF-43D4-BC99-153DDC41F299}"/>
              </a:ext>
            </a:extLst>
          </p:cNvPr>
          <p:cNvSpPr/>
          <p:nvPr/>
        </p:nvSpPr>
        <p:spPr>
          <a:xfrm>
            <a:off x="2952429" y="3182504"/>
            <a:ext cx="204441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220DC71-60D4-4C00-8C25-A23D535EA674}"/>
              </a:ext>
            </a:extLst>
          </p:cNvPr>
          <p:cNvSpPr/>
          <p:nvPr/>
        </p:nvSpPr>
        <p:spPr>
          <a:xfrm>
            <a:off x="10170206" y="3178220"/>
            <a:ext cx="224256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8379D95-7A0C-4AEE-AAD8-FF0E8C03107F}"/>
              </a:ext>
            </a:extLst>
          </p:cNvPr>
          <p:cNvSpPr/>
          <p:nvPr/>
        </p:nvSpPr>
        <p:spPr>
          <a:xfrm>
            <a:off x="4135671" y="3814348"/>
            <a:ext cx="204441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6D06622-4067-4EA9-9791-35E36939B208}"/>
              </a:ext>
            </a:extLst>
          </p:cNvPr>
          <p:cNvSpPr/>
          <p:nvPr/>
        </p:nvSpPr>
        <p:spPr>
          <a:xfrm>
            <a:off x="9959436" y="3783274"/>
            <a:ext cx="210770" cy="2142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8D5CA44-50B9-4649-B342-1F3DE59C0040}"/>
              </a:ext>
            </a:extLst>
          </p:cNvPr>
          <p:cNvSpPr/>
          <p:nvPr/>
        </p:nvSpPr>
        <p:spPr>
          <a:xfrm>
            <a:off x="2601191" y="4394631"/>
            <a:ext cx="234564" cy="2142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5294E65-48AA-43DC-B4FD-FA9209A97604}"/>
              </a:ext>
            </a:extLst>
          </p:cNvPr>
          <p:cNvSpPr/>
          <p:nvPr/>
        </p:nvSpPr>
        <p:spPr>
          <a:xfrm>
            <a:off x="6737053" y="4394630"/>
            <a:ext cx="234563" cy="2142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E923794-6883-43A2-BA41-C1ACB73E5672}"/>
              </a:ext>
            </a:extLst>
          </p:cNvPr>
          <p:cNvGrpSpPr/>
          <p:nvPr/>
        </p:nvGrpSpPr>
        <p:grpSpPr>
          <a:xfrm>
            <a:off x="3801452" y="488967"/>
            <a:ext cx="3592286" cy="509451"/>
            <a:chOff x="4000467" y="260140"/>
            <a:chExt cx="3232530" cy="846266"/>
          </a:xfrm>
          <a:noFill/>
        </p:grpSpPr>
        <p:sp>
          <p:nvSpPr>
            <p:cNvPr id="46" name="Rounded Rectangle 19">
              <a:extLst>
                <a:ext uri="{FF2B5EF4-FFF2-40B4-BE49-F238E27FC236}">
                  <a16:creationId xmlns:a16="http://schemas.microsoft.com/office/drawing/2014/main" id="{53691376-1705-42E0-8366-8D7962E99299}"/>
                </a:ext>
              </a:extLst>
            </p:cNvPr>
            <p:cNvSpPr/>
            <p:nvPr/>
          </p:nvSpPr>
          <p:spPr>
            <a:xfrm>
              <a:off x="4764519" y="412815"/>
              <a:ext cx="2468478" cy="540913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Chia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47" name="图片 7">
              <a:extLst>
                <a:ext uri="{FF2B5EF4-FFF2-40B4-BE49-F238E27FC236}">
                  <a16:creationId xmlns:a16="http://schemas.microsoft.com/office/drawing/2014/main" id="{9D265E33-97F8-4788-8323-2F13D7E4B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965849" cy="846266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54170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7D35196-ECB0-4761-8EA8-36513F3117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421860" y="326570"/>
            <a:ext cx="5253272" cy="1591051"/>
          </a:xfrm>
          <a:prstGeom prst="rect">
            <a:avLst/>
          </a:prstGeom>
        </p:spPr>
      </p:pic>
      <p:sp>
        <p:nvSpPr>
          <p:cNvPr id="3" name="Hộp Văn bản 4">
            <a:extLst>
              <a:ext uri="{FF2B5EF4-FFF2-40B4-BE49-F238E27FC236}">
                <a16:creationId xmlns:a16="http://schemas.microsoft.com/office/drawing/2014/main" id="{D1130985-2F67-40CE-A11A-DB6BFD10B7E3}"/>
              </a:ext>
            </a:extLst>
          </p:cNvPr>
          <p:cNvSpPr txBox="1"/>
          <p:nvPr/>
        </p:nvSpPr>
        <p:spPr>
          <a:xfrm>
            <a:off x="1227046" y="2238577"/>
            <a:ext cx="1778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đốn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củi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" name="Hộp Văn bản 5">
            <a:extLst>
              <a:ext uri="{FF2B5EF4-FFF2-40B4-BE49-F238E27FC236}">
                <a16:creationId xmlns:a16="http://schemas.microsoft.com/office/drawing/2014/main" id="{BCF566A7-3F66-4631-89B9-8F8099880302}"/>
              </a:ext>
            </a:extLst>
          </p:cNvPr>
          <p:cNvSpPr txBox="1"/>
          <p:nvPr/>
        </p:nvSpPr>
        <p:spPr>
          <a:xfrm>
            <a:off x="3394370" y="2239626"/>
            <a:ext cx="1828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n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ghèo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Hộp Văn bản 9">
            <a:extLst>
              <a:ext uri="{FF2B5EF4-FFF2-40B4-BE49-F238E27FC236}">
                <a16:creationId xmlns:a16="http://schemas.microsoft.com/office/drawing/2014/main" id="{28ACD2AE-AEF4-4758-AD1A-62440EFC4F01}"/>
              </a:ext>
            </a:extLst>
          </p:cNvPr>
          <p:cNvSpPr txBox="1"/>
          <p:nvPr/>
        </p:nvSpPr>
        <p:spPr>
          <a:xfrm>
            <a:off x="3409011" y="2905780"/>
            <a:ext cx="1599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lưỡi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rìu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Hộp Văn bản 11">
            <a:extLst>
              <a:ext uri="{FF2B5EF4-FFF2-40B4-BE49-F238E27FC236}">
                <a16:creationId xmlns:a16="http://schemas.microsoft.com/office/drawing/2014/main" id="{17418E86-284B-4CBD-A418-2A9B59B951C9}"/>
              </a:ext>
            </a:extLst>
          </p:cNvPr>
          <p:cNvSpPr txBox="1"/>
          <p:nvPr/>
        </p:nvSpPr>
        <p:spPr>
          <a:xfrm>
            <a:off x="1264559" y="2905780"/>
            <a:ext cx="1705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rìu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sắt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Hộp Văn bản 13">
            <a:extLst>
              <a:ext uri="{FF2B5EF4-FFF2-40B4-BE49-F238E27FC236}">
                <a16:creationId xmlns:a16="http://schemas.microsoft.com/office/drawing/2014/main" id="{CD13076C-BDFE-496F-8247-103E9C9C385C}"/>
              </a:ext>
            </a:extLst>
          </p:cNvPr>
          <p:cNvSpPr txBox="1"/>
          <p:nvPr/>
        </p:nvSpPr>
        <p:spPr>
          <a:xfrm>
            <a:off x="3394370" y="3573214"/>
            <a:ext cx="1981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khóc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Hộp Văn bản 15">
            <a:extLst>
              <a:ext uri="{FF2B5EF4-FFF2-40B4-BE49-F238E27FC236}">
                <a16:creationId xmlns:a16="http://schemas.microsoft.com/office/drawing/2014/main" id="{571523F4-4B7F-4B95-861A-D0EA268796D3}"/>
              </a:ext>
            </a:extLst>
          </p:cNvPr>
          <p:cNvSpPr txBox="1"/>
          <p:nvPr/>
        </p:nvSpPr>
        <p:spPr>
          <a:xfrm>
            <a:off x="1227046" y="4182708"/>
            <a:ext cx="172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ông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lão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id="{9FB5813D-F7D0-4134-BBC3-483DD7C8F426}"/>
              </a:ext>
            </a:extLst>
          </p:cNvPr>
          <p:cNvSpPr txBox="1"/>
          <p:nvPr/>
        </p:nvSpPr>
        <p:spPr>
          <a:xfrm>
            <a:off x="1640796" y="829707"/>
            <a:ext cx="350714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Luyện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đọc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từ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ngữ</a:t>
            </a:r>
            <a:endParaRPr kumimoji="0" lang="zh-CN" altLang="en-US" sz="32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Avo"/>
              <a:ea typeface="汉仪跳跳体简" panose="00020600040101010101" pitchFamily="18" charset="-122"/>
              <a:cs typeface="+mn-cs"/>
            </a:endParaRP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id="{9ED92CC5-9BC8-4DDC-A1A0-8D59C5819708}"/>
              </a:ext>
            </a:extLst>
          </p:cNvPr>
          <p:cNvSpPr txBox="1"/>
          <p:nvPr/>
        </p:nvSpPr>
        <p:spPr>
          <a:xfrm>
            <a:off x="1264559" y="3572983"/>
            <a:ext cx="1828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7468132D-5EF1-40A9-B37E-404AD9664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990" y="279382"/>
            <a:ext cx="4848281" cy="6195525"/>
          </a:xfrm>
          <a:prstGeom prst="rect">
            <a:avLst/>
          </a:prstGeom>
        </p:spPr>
      </p:pic>
      <p:sp>
        <p:nvSpPr>
          <p:cNvPr id="15" name="Hộp Văn bản 15">
            <a:extLst>
              <a:ext uri="{FF2B5EF4-FFF2-40B4-BE49-F238E27FC236}">
                <a16:creationId xmlns:a16="http://schemas.microsoft.com/office/drawing/2014/main" id="{482653EB-7497-4F8E-8D44-6039D94E70A3}"/>
              </a:ext>
            </a:extLst>
          </p:cNvPr>
          <p:cNvSpPr txBox="1"/>
          <p:nvPr/>
        </p:nvSpPr>
        <p:spPr>
          <a:xfrm>
            <a:off x="3411617" y="4182477"/>
            <a:ext cx="1947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m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máo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669E9EC-8F65-471C-9E47-79E68EF95AF8}"/>
              </a:ext>
            </a:extLst>
          </p:cNvPr>
          <p:cNvSpPr txBox="1"/>
          <p:nvPr/>
        </p:nvSpPr>
        <p:spPr>
          <a:xfrm>
            <a:off x="1264559" y="4849911"/>
            <a:ext cx="2471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xuống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06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82F18E-BC95-4806-A7BA-AF6C1E12B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r="9535"/>
          <a:stretch/>
        </p:blipFill>
        <p:spPr>
          <a:xfrm>
            <a:off x="2533651" y="4076700"/>
            <a:ext cx="7696199" cy="278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315EF6-EF30-4E6C-ADEE-A9013A4644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5" t="3313" r="2863" b="-3313"/>
          <a:stretch/>
        </p:blipFill>
        <p:spPr>
          <a:xfrm>
            <a:off x="828675" y="440637"/>
            <a:ext cx="10534650" cy="431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8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479378-23FA-49C2-877F-7155BB8316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" r="1420"/>
          <a:stretch/>
        </p:blipFill>
        <p:spPr>
          <a:xfrm>
            <a:off x="259091" y="1587073"/>
            <a:ext cx="11335656" cy="3363971"/>
          </a:xfrm>
          <a:prstGeom prst="rect">
            <a:avLst/>
          </a:prstGeom>
        </p:spPr>
      </p:pic>
      <p:pic>
        <p:nvPicPr>
          <p:cNvPr id="6" name="图片 1" descr="f9bb7a65055a321af5beddc3658db7db">
            <a:extLst>
              <a:ext uri="{FF2B5EF4-FFF2-40B4-BE49-F238E27FC236}">
                <a16:creationId xmlns:a16="http://schemas.microsoft.com/office/drawing/2014/main" id="{BE5435DF-790E-418E-8E75-F32F137AA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3" y="5617030"/>
            <a:ext cx="1365183" cy="1202192"/>
          </a:xfrm>
          <a:prstGeom prst="rect">
            <a:avLst/>
          </a:prstGeom>
        </p:spPr>
      </p:pic>
      <p:pic>
        <p:nvPicPr>
          <p:cNvPr id="7" name="图片 1" descr="f9bb7a65055a321af5beddc3658db7db">
            <a:extLst>
              <a:ext uri="{FF2B5EF4-FFF2-40B4-BE49-F238E27FC236}">
                <a16:creationId xmlns:a16="http://schemas.microsoft.com/office/drawing/2014/main" id="{8A3C9CCB-197B-4250-B65B-E3BA4C1E0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0114" y="4766292"/>
            <a:ext cx="3347870" cy="2052929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F0E34E18-26EA-4717-8BEA-D6A6321DC2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9741610" y="567005"/>
            <a:ext cx="2018568" cy="1479664"/>
          </a:xfrm>
          <a:prstGeom prst="rect">
            <a:avLst/>
          </a:prstGeom>
        </p:spPr>
      </p:pic>
      <p:pic>
        <p:nvPicPr>
          <p:cNvPr id="9" name="图片 42">
            <a:extLst>
              <a:ext uri="{FF2B5EF4-FFF2-40B4-BE49-F238E27FC236}">
                <a16:creationId xmlns:a16="http://schemas.microsoft.com/office/drawing/2014/main" id="{8303EB84-62D1-44B0-A5EE-ECFA2097F5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091" y="436096"/>
            <a:ext cx="1103377" cy="17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7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762918" y="3055611"/>
            <a:ext cx="4791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inpin heiti" charset="-122"/>
              </a:rPr>
              <a:t>TẬP VIẾT</a:t>
            </a:r>
            <a:endParaRPr kumimoji="0" lang="en-US" altLang="zh-CN" sz="80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2974190" y="506998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728323-EBE7-4819-AE42-B12ADDE68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00" y="2110466"/>
            <a:ext cx="11988800" cy="2046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E02D31-2512-46A7-8583-DA17F897E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511" y="486974"/>
            <a:ext cx="2715436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475005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7"/>
          <p:cNvGrpSpPr/>
          <p:nvPr/>
        </p:nvGrpSpPr>
        <p:grpSpPr>
          <a:xfrm>
            <a:off x="2325189" y="485314"/>
            <a:ext cx="7785462" cy="1185527"/>
            <a:chOff x="-3127181" y="3669002"/>
            <a:chExt cx="2322340" cy="1072282"/>
          </a:xfrm>
        </p:grpSpPr>
        <p:sp>
          <p:nvSpPr>
            <p:cNvPr id="4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5" name="组合 19"/>
            <p:cNvGrpSpPr/>
            <p:nvPr/>
          </p:nvGrpSpPr>
          <p:grpSpPr>
            <a:xfrm>
              <a:off x="-3127181" y="3822640"/>
              <a:ext cx="2062357" cy="918644"/>
              <a:chOff x="5369763" y="3632880"/>
              <a:chExt cx="2062357" cy="918644"/>
            </a:xfrm>
          </p:grpSpPr>
          <p:sp>
            <p:nvSpPr>
              <p:cNvPr id="6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7" name="TextBox 76"/>
              <p:cNvSpPr txBox="1"/>
              <p:nvPr/>
            </p:nvSpPr>
            <p:spPr>
              <a:xfrm>
                <a:off x="5685907" y="3632880"/>
                <a:ext cx="1493754" cy="918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造字工房悦黑体验版常规体" pitchFamily="50" charset="-122"/>
                    <a:cs typeface="+mn-cs"/>
                  </a:rPr>
                  <a:t>VIẾT BẢNG CON: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造字工房悦黑体验版常规体" pitchFamily="50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98724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40701" y="963919"/>
            <a:ext cx="2988896" cy="37232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48" y="589069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2"/>
          <a:stretch/>
        </p:blipFill>
        <p:spPr>
          <a:xfrm>
            <a:off x="0" y="404955"/>
            <a:ext cx="12192000" cy="636160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28800" y="548646"/>
            <a:ext cx="0" cy="685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207767" y="967943"/>
            <a:ext cx="408373" cy="33735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1172313" y="2455491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1155515" y="3947414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397130" y="600898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ao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44796" y="2096812"/>
            <a:ext cx="483732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ngôi</a:t>
            </a: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 </a:t>
            </a: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-93"/>
              </a:rPr>
              <a:t>sao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458273" y="3569276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eo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6C30B1-9742-46D8-AC9F-12722402DB61}"/>
              </a:ext>
            </a:extLst>
          </p:cNvPr>
          <p:cNvSpPr/>
          <p:nvPr/>
        </p:nvSpPr>
        <p:spPr>
          <a:xfrm>
            <a:off x="1128623" y="5453492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3586D6-DA22-4842-9E21-654A3746C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450" y="5075354"/>
            <a:ext cx="58968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c</a:t>
            </a:r>
            <a:r>
              <a:rPr lang="en-US" altLang="vi-VN" sz="7200" b="1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on </a:t>
            </a:r>
            <a:r>
              <a:rPr lang="en-US" altLang="vi-VN" sz="7200" b="1" noProof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mèo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2DB0D1-561C-406E-BE0A-F45BACA47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991" y="3576746"/>
            <a:ext cx="69311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Đọc lại bài </a:t>
            </a:r>
            <a:r>
              <a:rPr kumimoji="0" lang="en-US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106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2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/>
      <p:bldP spid="14" grpId="0"/>
      <p:bldP spid="15" grpId="0" animBg="1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383DECF2-6170-4C44-9554-CACC3C7E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4" y="602530"/>
            <a:ext cx="5001208" cy="5910237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FDA49AB4-AADB-4EDB-89AF-5AD022B2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47" y="242596"/>
            <a:ext cx="5327780" cy="6195525"/>
          </a:xfrm>
          <a:prstGeom prst="rect">
            <a:avLst/>
          </a:prstGeom>
        </p:spPr>
      </p:pic>
      <p:sp>
        <p:nvSpPr>
          <p:cNvPr id="5" name="文本框 12">
            <a:extLst>
              <a:ext uri="{FF2B5EF4-FFF2-40B4-BE49-F238E27FC236}">
                <a16:creationId xmlns:a16="http://schemas.microsoft.com/office/drawing/2014/main" id="{C3475874-1E4C-49D6-869F-2AEEBFD87ECE}"/>
              </a:ext>
            </a:extLst>
          </p:cNvPr>
          <p:cNvSpPr txBox="1"/>
          <p:nvPr/>
        </p:nvSpPr>
        <p:spPr>
          <a:xfrm rot="21160172">
            <a:off x="1899727" y="3212051"/>
            <a:ext cx="8568812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Bài</a:t>
            </a:r>
            <a:r>
              <a:rPr lang="en-US" altLang="zh-CN" sz="8000" b="1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 108: </a:t>
            </a:r>
            <a:r>
              <a:rPr lang="en-US" altLang="zh-CN" sz="8000" b="1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êu</a:t>
            </a:r>
            <a:r>
              <a:rPr lang="en-US" altLang="zh-CN" sz="8000" b="1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 – </a:t>
            </a:r>
            <a:r>
              <a:rPr lang="en-US" altLang="zh-CN" sz="8000" b="1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iu</a:t>
            </a:r>
            <a:r>
              <a:rPr lang="en-US" altLang="zh-CN" sz="8000" b="1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 </a:t>
            </a:r>
            <a:endParaRPr lang="zh-CN" altLang="en-US" sz="8000" b="1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FF0000"/>
              </a:solidFill>
              <a:latin typeface="UTM Avo" panose="02040603050506020204" pitchFamily="18" charset="0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梯形 1">
            <a:extLst>
              <a:ext uri="{FF2B5EF4-FFF2-40B4-BE49-F238E27FC236}">
                <a16:creationId xmlns:a16="http://schemas.microsoft.com/office/drawing/2014/main" id="{6E4AC243-4406-4460-903D-838427116C90}"/>
              </a:ext>
            </a:extLst>
          </p:cNvPr>
          <p:cNvSpPr/>
          <p:nvPr/>
        </p:nvSpPr>
        <p:spPr>
          <a:xfrm flipV="1">
            <a:off x="2457995" y="523102"/>
            <a:ext cx="7276010" cy="797442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27A78E5E-5BD4-4C3D-B555-4D871D2A713D}"/>
              </a:ext>
            </a:extLst>
          </p:cNvPr>
          <p:cNvGrpSpPr/>
          <p:nvPr/>
        </p:nvGrpSpPr>
        <p:grpSpPr>
          <a:xfrm>
            <a:off x="2915639" y="549228"/>
            <a:ext cx="6453051" cy="641950"/>
            <a:chOff x="3802275" y="8482"/>
            <a:chExt cx="4589917" cy="64195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42F5946-5235-4FB0-AD5D-F7F2BDB65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664D6C-2BC8-43E4-B57B-027680BA1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062F3B9-C9AF-4DCA-9C3F-479F3F3F2515}"/>
              </a:ext>
            </a:extLst>
          </p:cNvPr>
          <p:cNvSpPr txBox="1"/>
          <p:nvPr/>
        </p:nvSpPr>
        <p:spPr>
          <a:xfrm>
            <a:off x="4457875" y="542386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23C17-F51E-43EE-8ADA-E77439D8FB68}"/>
              </a:ext>
            </a:extLst>
          </p:cNvPr>
          <p:cNvSpPr txBox="1"/>
          <p:nvPr/>
        </p:nvSpPr>
        <p:spPr>
          <a:xfrm>
            <a:off x="3656106" y="5530207"/>
            <a:ext cx="4879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con sếu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3058C2-1844-4976-9FA0-3108E33569F4}"/>
              </a:ext>
            </a:extLst>
          </p:cNvPr>
          <p:cNvSpPr/>
          <p:nvPr/>
        </p:nvSpPr>
        <p:spPr>
          <a:xfrm>
            <a:off x="6456857" y="5525858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êu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5809AC-50E5-4079-9421-15DA5D08C5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78"/>
          <a:stretch/>
        </p:blipFill>
        <p:spPr>
          <a:xfrm>
            <a:off x="2160310" y="1315511"/>
            <a:ext cx="8143551" cy="422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4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0fCslaGaFwU9uiMXKQSO1BGz1rRTzCp">
            <a:hlinkClick r:id="" action="ppaction://media"/>
            <a:extLst>
              <a:ext uri="{FF2B5EF4-FFF2-40B4-BE49-F238E27FC236}">
                <a16:creationId xmlns:a16="http://schemas.microsoft.com/office/drawing/2014/main" id="{583D3103-2A59-422F-B99C-024C63A035A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16" end="1192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29208"/>
            <a:ext cx="12192000" cy="6428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7908A4-A93D-4BD8-847C-27C8572B7C9E}"/>
              </a:ext>
            </a:extLst>
          </p:cNvPr>
          <p:cNvSpPr txBox="1"/>
          <p:nvPr/>
        </p:nvSpPr>
        <p:spPr>
          <a:xfrm>
            <a:off x="4281354" y="-17656"/>
            <a:ext cx="3548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94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FA6D086-5239-4734-832F-EADFCE5EFCEB}"/>
              </a:ext>
            </a:extLst>
          </p:cNvPr>
          <p:cNvGrpSpPr/>
          <p:nvPr/>
        </p:nvGrpSpPr>
        <p:grpSpPr>
          <a:xfrm>
            <a:off x="2860024" y="800309"/>
            <a:ext cx="6322664" cy="3995626"/>
            <a:chOff x="3810000" y="1405139"/>
            <a:chExt cx="2209801" cy="15295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0756BE-4686-463C-945D-EDE133C3514C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s</a:t>
              </a: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ếu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6A43F6-A25E-46B8-9365-0A4E6750EFD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s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48D539-4FEC-45EC-8E9F-B2E5BF818EF6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ếu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3F83A76-7128-4B47-99C0-6F9BD0C07B4B}"/>
              </a:ext>
            </a:extLst>
          </p:cNvPr>
          <p:cNvSpPr txBox="1"/>
          <p:nvPr/>
        </p:nvSpPr>
        <p:spPr>
          <a:xfrm>
            <a:off x="3640112" y="5171283"/>
            <a:ext cx="4911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con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ếu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76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梯形 1">
            <a:extLst>
              <a:ext uri="{FF2B5EF4-FFF2-40B4-BE49-F238E27FC236}">
                <a16:creationId xmlns:a16="http://schemas.microsoft.com/office/drawing/2014/main" id="{6E4AC243-4406-4460-903D-838427116C90}"/>
              </a:ext>
            </a:extLst>
          </p:cNvPr>
          <p:cNvSpPr/>
          <p:nvPr/>
        </p:nvSpPr>
        <p:spPr>
          <a:xfrm flipV="1">
            <a:off x="2501337" y="434549"/>
            <a:ext cx="7208519" cy="868373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27A78E5E-5BD4-4C3D-B555-4D871D2A713D}"/>
              </a:ext>
            </a:extLst>
          </p:cNvPr>
          <p:cNvGrpSpPr/>
          <p:nvPr/>
        </p:nvGrpSpPr>
        <p:grpSpPr>
          <a:xfrm>
            <a:off x="2958982" y="460676"/>
            <a:ext cx="6393194" cy="699050"/>
            <a:chOff x="3802275" y="8482"/>
            <a:chExt cx="4589917" cy="64195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42F5946-5235-4FB0-AD5D-F7F2BDB65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664D6C-2BC8-43E4-B57B-027680BA1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062F3B9-C9AF-4DCA-9C3F-479F3F3F2515}"/>
              </a:ext>
            </a:extLst>
          </p:cNvPr>
          <p:cNvSpPr txBox="1"/>
          <p:nvPr/>
        </p:nvSpPr>
        <p:spPr>
          <a:xfrm>
            <a:off x="4501218" y="453833"/>
            <a:ext cx="3515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23C17-F51E-43EE-8ADA-E77439D8FB68}"/>
              </a:ext>
            </a:extLst>
          </p:cNvPr>
          <p:cNvSpPr txBox="1"/>
          <p:nvPr/>
        </p:nvSpPr>
        <p:spPr>
          <a:xfrm>
            <a:off x="4457875" y="5582252"/>
            <a:ext cx="4879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rìu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3058C2-1844-4976-9FA0-3108E33569F4}"/>
              </a:ext>
            </a:extLst>
          </p:cNvPr>
          <p:cNvSpPr/>
          <p:nvPr/>
        </p:nvSpPr>
        <p:spPr>
          <a:xfrm>
            <a:off x="6810684" y="5585625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C97362-9BF5-4FE2-995A-F109600CF8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131"/>
          <a:stretch/>
        </p:blipFill>
        <p:spPr>
          <a:xfrm>
            <a:off x="2902857" y="1449861"/>
            <a:ext cx="6386285" cy="40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1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RMQpjF4dBn8EN3D8TIMHmsLrOlI3oyG">
            <a:hlinkClick r:id="" action="ppaction://media"/>
            <a:extLst>
              <a:ext uri="{FF2B5EF4-FFF2-40B4-BE49-F238E27FC236}">
                <a16:creationId xmlns:a16="http://schemas.microsoft.com/office/drawing/2014/main" id="{212604B7-DCA2-46CD-B80E-259381E161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0" end="105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663" y="505564"/>
            <a:ext cx="12191999" cy="64381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5571F9-FB4E-4C92-A5B6-71A9C9850F76}"/>
              </a:ext>
            </a:extLst>
          </p:cNvPr>
          <p:cNvSpPr txBox="1"/>
          <p:nvPr/>
        </p:nvSpPr>
        <p:spPr>
          <a:xfrm>
            <a:off x="4281354" y="-17656"/>
            <a:ext cx="3548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44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FA6D086-5239-4734-832F-EADFCE5EFCEB}"/>
              </a:ext>
            </a:extLst>
          </p:cNvPr>
          <p:cNvGrpSpPr/>
          <p:nvPr/>
        </p:nvGrpSpPr>
        <p:grpSpPr>
          <a:xfrm>
            <a:off x="2860024" y="800309"/>
            <a:ext cx="6322664" cy="3995626"/>
            <a:chOff x="3810000" y="1405139"/>
            <a:chExt cx="2209801" cy="15295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0756BE-4686-463C-945D-EDE133C3514C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r</a:t>
              </a: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ìu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6A43F6-A25E-46B8-9365-0A4E6750EFD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8000"/>
                  </a:solidFill>
                  <a:latin typeface="UTM Avo" panose="02040603050506020204" pitchFamily="18" charset="0"/>
                  <a:sym typeface="Arial"/>
                </a:rPr>
                <a:t>r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48D539-4FEC-45EC-8E9F-B2E5BF818EF6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iu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3F83A76-7128-4B47-99C0-6F9BD0C07B4B}"/>
              </a:ext>
            </a:extLst>
          </p:cNvPr>
          <p:cNvSpPr txBox="1"/>
          <p:nvPr/>
        </p:nvSpPr>
        <p:spPr>
          <a:xfrm>
            <a:off x="3998958" y="5105970"/>
            <a:ext cx="44079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cái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8000" b="1" dirty="0">
                <a:latin typeface="UTM Avo" panose="02040603050506020204" pitchFamily="18" charset="0"/>
              </a:rPr>
              <a:t>r</a:t>
            </a:r>
            <a:r>
              <a:rPr lang="vi-VN" sz="8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ìu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84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</TotalTime>
  <Words>178</Words>
  <Application>Microsoft Office PowerPoint</Application>
  <PresentationFormat>Widescreen</PresentationFormat>
  <Paragraphs>79</Paragraphs>
  <Slides>28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造字工房悦黑体验版常规体</vt:lpstr>
      <vt:lpstr>UTM Avo</vt:lpstr>
      <vt:lpstr>zihun35hao-jindianyahei</vt:lpstr>
      <vt:lpstr>HP001 4 hàng</vt:lpstr>
      <vt:lpstr>Calibri</vt:lpstr>
      <vt:lpstr>等线</vt:lpstr>
      <vt:lpstr>Calibri Light</vt:lpstr>
      <vt:lpstr>Times New Roman</vt:lpstr>
      <vt:lpstr>inpin heiti</vt:lpstr>
      <vt:lpstr>汉仪晓波美妍体W</vt:lpstr>
      <vt:lpstr>SimSun</vt:lpstr>
      <vt:lpstr>Arial</vt:lpstr>
      <vt:lpstr>汉仪跳跳体简</vt:lpstr>
      <vt:lpstr>Yu Gothic</vt:lpstr>
      <vt:lpstr>2_Office Theme</vt:lpstr>
      <vt:lpstr>1_HOC10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Hoàng Thu Thuỷ</cp:lastModifiedBy>
  <cp:revision>122</cp:revision>
  <dcterms:created xsi:type="dcterms:W3CDTF">2021-11-01T08:16:43Z</dcterms:created>
  <dcterms:modified xsi:type="dcterms:W3CDTF">2024-01-28T05:39:07Z</dcterms:modified>
</cp:coreProperties>
</file>