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2"/>
  </p:notesMasterIdLst>
  <p:sldIdLst>
    <p:sldId id="280" r:id="rId2"/>
    <p:sldId id="398" r:id="rId3"/>
    <p:sldId id="380" r:id="rId4"/>
    <p:sldId id="393" r:id="rId5"/>
    <p:sldId id="399" r:id="rId6"/>
    <p:sldId id="394" r:id="rId7"/>
    <p:sldId id="395" r:id="rId8"/>
    <p:sldId id="396" r:id="rId9"/>
    <p:sldId id="397" r:id="rId10"/>
    <p:sldId id="308" r:id="rId11"/>
  </p:sldIdLst>
  <p:sldSz cx="9144000" cy="5715000" type="screen16x10"/>
  <p:notesSz cx="6858000" cy="9144000"/>
  <p:embeddedFontLst>
    <p:embeddedFont>
      <p:font typeface="宋体" panose="02010600030101010101" pitchFamily="2" charset="-122"/>
      <p:regular r:id="rId13"/>
    </p:embeddedFont>
    <p:embeddedFont>
      <p:font typeface=".VnAvant" panose="020B7200000000000000" pitchFamily="3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Tahoma" panose="020B0604030504040204" pitchFamily="34" charset="0"/>
      <p:regular r:id="rId22"/>
      <p:bold r:id="rId23"/>
    </p:embeddedFont>
    <p:embeddedFont>
      <p:font typeface="VNI-Thufap2"/>
      <p:regular r:id="rId24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0066CC"/>
    <a:srgbClr val="FF66FF"/>
    <a:srgbClr val="FFFF99"/>
    <a:srgbClr val="FFCCFF"/>
    <a:srgbClr val="99FFCC"/>
    <a:srgbClr val="00CCFF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6" d="100"/>
          <a:sy n="76" d="100"/>
        </p:scale>
        <p:origin x="1404" y="9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2024/1/28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TRƯỜNG TIỂU HỌC ÁI MỘ B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876300" y="1482574"/>
            <a:ext cx="8001000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 TRẢI NGHIỆM 1</a:t>
            </a:r>
            <a:endParaRPr lang="vi-VN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446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5874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69799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2920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730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302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590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162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396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206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9778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350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8922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494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066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638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018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275" y="2711615"/>
            <a:ext cx="3303867" cy="246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A68A41-E2D8-4E29-906A-E265FDA57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633" y="0"/>
            <a:ext cx="578273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341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C2AB49-729C-497C-8E3A-B41F753B6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63" y="0"/>
            <a:ext cx="861947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007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6437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439334" y="2882189"/>
            <a:ext cx="6476999" cy="195942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18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21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CẢNH ĐẸP HƯƠNG QUÊ EM</a:t>
            </a:r>
          </a:p>
        </p:txBody>
      </p:sp>
    </p:spTree>
    <p:extLst>
      <p:ext uri="{BB962C8B-B14F-4D97-AF65-F5344CB8AC3E}">
        <p14:creationId xmlns:p14="http://schemas.microsoft.com/office/powerpoint/2010/main" val="1785493221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663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FEC702-D4F7-4F69-8F7C-740109DE7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11" y="0"/>
            <a:ext cx="8567777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3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6661D2-A6CB-428E-93CC-322150013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76" y="0"/>
            <a:ext cx="790084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268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1EEBBC-ECE4-4C24-A4A2-D0BD2B471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0"/>
            <a:ext cx="9144000" cy="571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533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9779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1626</TotalTime>
  <Words>23</Words>
  <Application>Microsoft Office PowerPoint</Application>
  <PresentationFormat>On-screen Show (16:10)</PresentationFormat>
  <Paragraphs>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.VnAvant</vt:lpstr>
      <vt:lpstr>VNI-Thufap2</vt:lpstr>
      <vt:lpstr>Tahoma</vt:lpstr>
      <vt:lpstr>Calibri</vt:lpstr>
      <vt:lpstr>宋体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Hoàng Thu Thuỷ</cp:lastModifiedBy>
  <cp:revision>238</cp:revision>
  <dcterms:created xsi:type="dcterms:W3CDTF">2020-02-10T09:35:50Z</dcterms:created>
  <dcterms:modified xsi:type="dcterms:W3CDTF">2024-01-28T05:35:05Z</dcterms:modified>
</cp:coreProperties>
</file>