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3" r:id="rId2"/>
    <p:sldId id="275" r:id="rId3"/>
    <p:sldId id="276" r:id="rId4"/>
    <p:sldId id="277" r:id="rId5"/>
    <p:sldId id="278" r:id="rId6"/>
    <p:sldId id="279" r:id="rId7"/>
    <p:sldId id="280" r:id="rId8"/>
    <p:sldId id="297" r:id="rId9"/>
    <p:sldId id="298" r:id="rId10"/>
    <p:sldId id="282" r:id="rId11"/>
    <p:sldId id="283" r:id="rId12"/>
    <p:sldId id="284" r:id="rId13"/>
    <p:sldId id="299" r:id="rId14"/>
    <p:sldId id="334" r:id="rId15"/>
    <p:sldId id="286" r:id="rId16"/>
    <p:sldId id="287" r:id="rId17"/>
    <p:sldId id="288" r:id="rId18"/>
    <p:sldId id="289" r:id="rId19"/>
    <p:sldId id="316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custDataLst>
    <p:tags r:id="rId27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F81BD"/>
    <a:srgbClr val="FF6699"/>
    <a:srgbClr val="8583B7"/>
    <a:srgbClr val="648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3979" autoAdjust="0"/>
  </p:normalViewPr>
  <p:slideViewPr>
    <p:cSldViewPr>
      <p:cViewPr>
        <p:scale>
          <a:sx n="100" d="100"/>
          <a:sy n="100" d="100"/>
        </p:scale>
        <p:origin x="1422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D92DD-5D69-4CC4-A0C2-D3CEC4CAD080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97DF4-121B-49D7-B4B7-88ACF5EA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0242E5CA-0F81-427C-87CD-942F6FBD178F}"/>
              </a:ext>
            </a:extLst>
          </p:cNvPr>
          <p:cNvSpPr/>
          <p:nvPr userDrawn="1"/>
        </p:nvSpPr>
        <p:spPr>
          <a:xfrm>
            <a:off x="11136560" y="44624"/>
            <a:ext cx="1156887" cy="136815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74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99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65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55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69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2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33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5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4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8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320ACD1-C081-464B-9B4B-5C9B76A075D0}"/>
              </a:ext>
            </a:extLst>
          </p:cNvPr>
          <p:cNvSpPr/>
          <p:nvPr userDrawn="1"/>
        </p:nvSpPr>
        <p:spPr>
          <a:xfrm>
            <a:off x="10874974" y="198438"/>
            <a:ext cx="1156887" cy="136815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3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12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09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10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9E8CA-73D5-4E5D-83EB-186FDA95F003}" type="datetimeFigureOut">
              <a:rPr lang="es-ES" smtClean="0"/>
              <a:t>19/01/2024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D1B59-10ED-4997-8870-4B2BF94299E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772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102, 103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552384" y="0"/>
            <a:ext cx="2833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51145" y="496261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5760" y="219191"/>
            <a:ext cx="48139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QUAN SÁT MẪU</a:t>
            </a:r>
            <a:endParaRPr lang="vi-V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019300" y="4637294"/>
            <a:ext cx="9117260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4324" y="5710494"/>
            <a:ext cx="9458092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u,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, n, o.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7608" y="5160512"/>
            <a:ext cx="9458092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g.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04" y="1248235"/>
            <a:ext cx="10729192" cy="31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7322" y="94890"/>
            <a:ext cx="48139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QUAN SÁT MẪU</a:t>
            </a:r>
            <a:endParaRPr lang="vi-V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20352" y="4791749"/>
            <a:ext cx="930369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7744" y="5314967"/>
            <a:ext cx="9651496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ư,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744" y="5838185"/>
            <a:ext cx="11228717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3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t,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h, 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52" y="1124744"/>
            <a:ext cx="9303695" cy="355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9022" y="427567"/>
            <a:ext cx="48139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QUAN SÁT MẪU</a:t>
            </a:r>
            <a:endParaRPr lang="vi-V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973956" y="1667953"/>
            <a:ext cx="4919377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9885" y="2598005"/>
            <a:ext cx="4344707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u, ô, n,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endParaRPr lang="en-US" sz="2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3956" y="4088777"/>
            <a:ext cx="515429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d</a:t>
            </a:r>
          </a:p>
        </p:txBody>
      </p:sp>
      <p:sp>
        <p:nvSpPr>
          <p:cNvPr id="9" name="Rectangle 8"/>
          <p:cNvSpPr/>
          <p:nvPr/>
        </p:nvSpPr>
        <p:spPr>
          <a:xfrm>
            <a:off x="6973956" y="3528057"/>
            <a:ext cx="515429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2826"/>
          <a:stretch/>
        </p:blipFill>
        <p:spPr>
          <a:xfrm>
            <a:off x="551384" y="1762598"/>
            <a:ext cx="6152563" cy="37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1" y="501988"/>
            <a:ext cx="481395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UTM Avo" panose="02040603050506020204" pitchFamily="18" charset="0"/>
              </a:rPr>
              <a:t>QUAN SÁT MẪU</a:t>
            </a:r>
            <a:endParaRPr lang="vi-VN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973956" y="1915964"/>
            <a:ext cx="4919377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5415" y="2746959"/>
            <a:ext cx="4335743" cy="83099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ư, ơ,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, u, a</a:t>
            </a:r>
          </a:p>
        </p:txBody>
      </p:sp>
      <p:sp>
        <p:nvSpPr>
          <p:cNvPr id="7" name="Rectangle 6"/>
          <p:cNvSpPr/>
          <p:nvPr/>
        </p:nvSpPr>
        <p:spPr>
          <a:xfrm>
            <a:off x="6959420" y="4076205"/>
            <a:ext cx="515429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q</a:t>
            </a:r>
          </a:p>
        </p:txBody>
      </p:sp>
      <p:sp>
        <p:nvSpPr>
          <p:cNvPr id="9" name="Rectangle 8"/>
          <p:cNvSpPr/>
          <p:nvPr/>
        </p:nvSpPr>
        <p:spPr>
          <a:xfrm>
            <a:off x="6959420" y="3596248"/>
            <a:ext cx="515429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: 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2434"/>
          <a:stretch/>
        </p:blipFill>
        <p:spPr>
          <a:xfrm>
            <a:off x="770842" y="1916832"/>
            <a:ext cx="5973230" cy="42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5429" y="661257"/>
            <a:ext cx="624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VIẾT BẢNG 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E00216-939E-438B-A992-CF316AF5B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10" y="1809335"/>
            <a:ext cx="3018408" cy="207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BA626B-997E-4556-8B77-8C6113EB5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4" t="31853" r="11751" b="32212"/>
          <a:stretch/>
        </p:blipFill>
        <p:spPr>
          <a:xfrm>
            <a:off x="8133010" y="4515949"/>
            <a:ext cx="3087330" cy="130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6CEEDB-9E4D-4427-881D-E7E33C1699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88" t="20193" r="6031" b="20116"/>
          <a:stretch/>
        </p:blipFill>
        <p:spPr>
          <a:xfrm>
            <a:off x="620433" y="1809335"/>
            <a:ext cx="6421702" cy="4008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0"/>
          <a:stretch/>
        </p:blipFill>
        <p:spPr bwMode="auto">
          <a:xfrm>
            <a:off x="407368" y="764704"/>
            <a:ext cx="11582399" cy="59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95400" y="2249888"/>
            <a:ext cx="335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ui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34528" y="2233440"/>
            <a:ext cx="82677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ngọn</a:t>
            </a: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núi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598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/>
        </p:blipFill>
        <p:spPr bwMode="auto">
          <a:xfrm>
            <a:off x="262108" y="711200"/>
            <a:ext cx="11582399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75520" y="2317152"/>
            <a:ext cx="2540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2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ưi</a:t>
            </a:r>
            <a:endParaRPr lang="en-US" altLang="vi-VN" sz="16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95800" y="2351650"/>
            <a:ext cx="8343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gửi</a:t>
            </a: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thư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091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79576" y="827159"/>
            <a:ext cx="42444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uċ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03512" y="3933056"/>
            <a:ext cx="8597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dòng</a:t>
            </a: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 ĎĒ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002" y="3933055"/>
            <a:ext cx="42444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77" y="692696"/>
            <a:ext cx="106108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6" t="9077" b="1"/>
          <a:stretch/>
        </p:blipFill>
        <p:spPr bwMode="auto">
          <a:xfrm>
            <a:off x="1127448" y="653162"/>
            <a:ext cx="10855450" cy="60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7528" y="620688"/>
            <a:ext cx="424441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ư</a:t>
            </a:r>
            <a:r>
              <a:rPr lang="el-GR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Π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91544" y="3861048"/>
            <a:ext cx="8597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quả</a:t>
            </a: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bư</a:t>
            </a:r>
            <a:r>
              <a:rPr lang="el-GR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Π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864" y="3989901"/>
            <a:ext cx="514350" cy="5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DDF06DD4-775C-45B2-878C-97468255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168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9071" y="3429000"/>
            <a:ext cx="811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0"/>
            <a:ext cx="12192000" cy="674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04" y="914172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   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5800" y="1630541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5640" y="2278613"/>
            <a:ext cx="539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41 (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102 + 103)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368" y="2926685"/>
            <a:ext cx="1181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ui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ưi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uô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ươ</a:t>
            </a:r>
            <a:r>
              <a:rPr lang="en-US" sz="1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ngọn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núi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gửi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thư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dòng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suố</a:t>
            </a:r>
            <a:r>
              <a:rPr lang="en-US" sz="11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bưở</a:t>
            </a:r>
            <a:r>
              <a:rPr lang="en-US" sz="14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i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0AA393-BD3A-47D2-BEF7-742962653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9184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" y="404664"/>
            <a:ext cx="12191680" cy="64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3712" y="3429000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409201161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1" y="699932"/>
            <a:ext cx="9636263" cy="581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213" y="620687"/>
            <a:ext cx="4774569" cy="59766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620687"/>
            <a:ext cx="4827694" cy="59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528048" y="865548"/>
            <a:ext cx="4214192" cy="2194967"/>
          </a:xfrm>
          <a:prstGeom prst="cloudCallout">
            <a:avLst>
              <a:gd name="adj1" fmla="val -100845"/>
              <a:gd name="adj2" fmla="val 3559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981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404664"/>
            <a:ext cx="12191680" cy="644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101566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985958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77" y="620688"/>
            <a:ext cx="4557799" cy="5761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072" y="620688"/>
            <a:ext cx="4824536" cy="57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1" y="404664"/>
            <a:ext cx="12191680" cy="64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5720" y="3125560"/>
            <a:ext cx="6012584" cy="1015661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ĐỌC </a:t>
            </a:r>
          </a:p>
        </p:txBody>
      </p:sp>
    </p:spTree>
    <p:extLst>
      <p:ext uri="{BB962C8B-B14F-4D97-AF65-F5344CB8AC3E}">
        <p14:creationId xmlns:p14="http://schemas.microsoft.com/office/powerpoint/2010/main" val="27296458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1704975"/>
            <a:ext cx="115919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252537"/>
            <a:ext cx="114014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836712"/>
            <a:ext cx="106108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2434"/>
          <a:stretch/>
        </p:blipFill>
        <p:spPr>
          <a:xfrm>
            <a:off x="2207568" y="692696"/>
            <a:ext cx="7488832" cy="53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ần 20&amp;#x0D;Tập viết sau bài 102, 103&amp;quot;&quot;/&gt;&lt;property id=&quot;20307&quot; value=&quot;323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&quot;/&gt;&lt;property id=&quot;20307&quot; value=&quot;277&quot;/&gt;&lt;/object&gt;&lt;object type=&quot;3&quot; unique_id=&quot;10008&quot;&gt;&lt;property id=&quot;20148&quot; value=&quot;5&quot;/&gt;&lt;property id=&quot;20300&quot; value=&quot;Slide 5&quot;/&gt;&lt;property id=&quot;20307&quot; value=&quot;278&quot;/&gt;&lt;/object&gt;&lt;object type=&quot;3&quot; unique_id=&quot;10009&quot;&gt;&lt;property id=&quot;20148&quot; value=&quot;5&quot;/&gt;&lt;property id=&quot;20300&quot; value=&quot;Slide 6&quot;/&gt;&lt;property id=&quot;20307&quot; value=&quot;279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97&quot;/&gt;&lt;/object&gt;&lt;object type=&quot;3&quot; unique_id=&quot;10012&quot;&gt;&lt;property id=&quot;20148&quot; value=&quot;5&quot;/&gt;&lt;property id=&quot;20300&quot; value=&quot;Slide 9&quot;/&gt;&lt;property id=&quot;20307&quot; value=&quot;298&quot;/&gt;&lt;/object&gt;&lt;object type=&quot;3&quot; unique_id=&quot;10013&quot;&gt;&lt;property id=&quot;20148&quot; value=&quot;5&quot;/&gt;&lt;property id=&quot;20300&quot; value=&quot;Slide 10&quot;/&gt;&lt;property id=&quot;20307&quot; value=&quot;282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334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87&quot;/&gt;&lt;/object&gt;&lt;object type=&quot;3&quot; unique_id=&quot;10020&quot;&gt;&lt;property id=&quot;20148&quot; value=&quot;5&quot;/&gt;&lt;property id=&quot;20300&quot; value=&quot;Slide 17&quot;/&gt;&lt;property id=&quot;20307&quot; value=&quot;288&quot;/&gt;&lt;/object&gt;&lt;object type=&quot;3&quot; unique_id=&quot;10021&quot;&gt;&lt;property id=&quot;20148&quot; value=&quot;5&quot;/&gt;&lt;property id=&quot;20300&quot; value=&quot;Slide 18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316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288</Words>
  <Application>Microsoft Office PowerPoint</Application>
  <PresentationFormat>Custom</PresentationFormat>
  <Paragraphs>42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Tuần 20 Tập viết sau bài 102, 103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MTC</cp:lastModifiedBy>
  <cp:revision>124</cp:revision>
  <dcterms:created xsi:type="dcterms:W3CDTF">2014-01-27T23:45:30Z</dcterms:created>
  <dcterms:modified xsi:type="dcterms:W3CDTF">2024-01-19T04:57:07Z</dcterms:modified>
</cp:coreProperties>
</file>