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</p:sldMasterIdLst>
  <p:notesMasterIdLst>
    <p:notesMasterId r:id="rId28"/>
  </p:notesMasterIdLst>
  <p:sldIdLst>
    <p:sldId id="256" r:id="rId2"/>
    <p:sldId id="363" r:id="rId3"/>
    <p:sldId id="364" r:id="rId4"/>
    <p:sldId id="306" r:id="rId5"/>
    <p:sldId id="342" r:id="rId6"/>
    <p:sldId id="328" r:id="rId7"/>
    <p:sldId id="329" r:id="rId8"/>
    <p:sldId id="337" r:id="rId9"/>
    <p:sldId id="338" r:id="rId10"/>
    <p:sldId id="339" r:id="rId11"/>
    <p:sldId id="340" r:id="rId12"/>
    <p:sldId id="376" r:id="rId13"/>
    <p:sldId id="354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5" r:id="rId22"/>
    <p:sldId id="378" r:id="rId23"/>
    <p:sldId id="379" r:id="rId24"/>
    <p:sldId id="374" r:id="rId25"/>
    <p:sldId id="276" r:id="rId26"/>
    <p:sldId id="270" r:id="rId27"/>
  </p:sldIdLst>
  <p:sldSz cx="12192000" cy="6858000"/>
  <p:notesSz cx="6858000" cy="9144000"/>
  <p:embeddedFontLst>
    <p:embeddedFont>
      <p:font typeface="宋体" pitchFamily="2" charset="-122"/>
      <p:regular r:id="rId29"/>
    </p:embeddedFont>
    <p:embeddedFont>
      <p:font typeface="VNI-Avo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.VnAvant" pitchFamily="34" charset="0"/>
      <p:regular r:id="rId38"/>
      <p:bold r:id="rId39"/>
      <p:italic r:id="rId40"/>
    </p:embeddedFont>
    <p:embeddedFont>
      <p:font typeface="UTM Avo" pitchFamily="18" charset="0"/>
      <p:regular r:id="rId41"/>
      <p:bold r:id="rId42"/>
      <p:italic r:id="rId43"/>
      <p:boldItalic r:id="rId44"/>
    </p:embeddedFont>
    <p:embeddedFont>
      <p:font typeface="Verdana" pitchFamily="34" charset="0"/>
      <p:regular r:id="rId45"/>
      <p:bold r:id="rId46"/>
      <p:italic r:id="rId47"/>
      <p:boldItalic r:id="rId48"/>
    </p:embeddedFont>
  </p:embeddedFontLst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5" autoAdjust="0"/>
    <p:restoredTop sz="94660"/>
  </p:normalViewPr>
  <p:slideViewPr>
    <p:cSldViewPr snapToGrid="0">
      <p:cViewPr>
        <p:scale>
          <a:sx n="67" d="100"/>
          <a:sy n="67" d="100"/>
        </p:scale>
        <p:origin x="-10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6F07E-411E-401B-9992-C153C41338E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D9866-D527-4D0C-A4C0-B0D2AF9E3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3AF25DD-918B-434D-BCDB-9200BBB06808}" type="slidenum">
              <a:rPr lang="en-US" altLang="zh-CN" sz="1200"/>
              <a:pPr algn="r" eaLnBrk="1" hangingPunct="1"/>
              <a:t>2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782799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文本占位符 8192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7892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BABF01-D24A-4F1E-BCCE-274AA05911E8}" type="slidenum">
              <a:rPr lang="en-US" altLang="zh-CN" sz="1200"/>
              <a:pPr algn="r" eaLnBrk="1" hangingPunct="1"/>
              <a:t>20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210130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83C6A3A-86C8-42D9-8EEE-0A135115BAA2}" type="slidenum">
              <a:rPr lang="en-US" altLang="zh-CN" sz="1200"/>
              <a:pPr algn="r" eaLnBrk="1" hangingPunct="1"/>
              <a:t>24</a:t>
            </a:fld>
            <a:endParaRPr lang="en-US" altLang="zh-CN" sz="1200"/>
          </a:p>
        </p:txBody>
      </p:sp>
    </p:spTree>
    <p:extLst>
      <p:ext uri="{BB962C8B-B14F-4D97-AF65-F5344CB8AC3E}">
        <p14:creationId xmlns:p14="http://schemas.microsoft.com/office/powerpoint/2010/main" val="419069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DFF0183-67F9-47EA-81CA-E053B42634F8}"/>
              </a:ext>
            </a:extLst>
          </p:cNvPr>
          <p:cNvSpPr/>
          <p:nvPr userDrawn="1"/>
        </p:nvSpPr>
        <p:spPr>
          <a:xfrm>
            <a:off x="11233266" y="157307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3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41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8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DFF0183-67F9-47EA-81CA-E053B42634F8}"/>
              </a:ext>
            </a:extLst>
          </p:cNvPr>
          <p:cNvSpPr/>
          <p:nvPr userDrawn="1"/>
        </p:nvSpPr>
        <p:spPr>
          <a:xfrm>
            <a:off x="10955327" y="242846"/>
            <a:ext cx="1038014" cy="135497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0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540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9" r:id="rId5"/>
    <p:sldLayoutId id="2147483726" r:id="rId6"/>
    <p:sldLayoutId id="2147483729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0" y="1504950"/>
            <a:ext cx="12040444" cy="2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20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Thổi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bóng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276250" y="98263"/>
            <a:ext cx="28335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TIẾNG VIỆT 1</a:t>
            </a:r>
            <a:endParaRPr sz="2000" dirty="0">
              <a:latin typeface="UTM Avo" panose="02040603050506020204" pitchFamily="18" charset="0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11027044" y="744553"/>
            <a:ext cx="1013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Tập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chemeClr val="lt1"/>
                </a:solidFill>
                <a:latin typeface="UTM Avo" panose="02040603050506020204" pitchFamily="18" charset="0"/>
                <a:sym typeface="Arial"/>
              </a:rPr>
              <a:t>2</a:t>
            </a:r>
            <a:endParaRPr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EAAA543-2FA8-4C68-9D27-0E637C8A7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77" y="419100"/>
            <a:ext cx="952524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1EDD0B-9D8D-491B-B951-EAD12E026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45" y="293973"/>
            <a:ext cx="8961710" cy="51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" t="11052" r="3070" b="10351"/>
          <a:stretch/>
        </p:blipFill>
        <p:spPr>
          <a:xfrm>
            <a:off x="295826" y="464819"/>
            <a:ext cx="11896174" cy="55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3990075" y="410819"/>
            <a:ext cx="8608325" cy="5827594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=""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585245" y="1430804"/>
            <a:ext cx="5513909" cy="45155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77728" y="2286379"/>
            <a:ext cx="6233018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</a:t>
            </a:r>
            <a:r>
              <a:rPr kumimoji="0" lang="en-US" sz="72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 HỎI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53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55" t="11052" r="66388" b="49080"/>
          <a:stretch/>
        </p:blipFill>
        <p:spPr>
          <a:xfrm>
            <a:off x="2076498" y="192103"/>
            <a:ext cx="7596890" cy="54679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498" y="5435481"/>
            <a:ext cx="9930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Giờ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ra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chơi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con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gì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909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995" t="12416" r="35174" b="50666"/>
          <a:stretch/>
        </p:blipFill>
        <p:spPr>
          <a:xfrm>
            <a:off x="151446" y="737937"/>
            <a:ext cx="6554155" cy="4414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1" y="1604066"/>
            <a:ext cx="5168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Trong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cuộc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chạy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thắng</a:t>
            </a:r>
            <a:r>
              <a:rPr lang="en-US" sz="4400" dirty="0">
                <a:latin typeface="UTM Avo" panose="02040603050506020204" pitchFamily="18" charset="0"/>
              </a:rPr>
              <a:t> hay </a:t>
            </a:r>
            <a:r>
              <a:rPr lang="en-US" sz="4400" dirty="0" err="1">
                <a:latin typeface="UTM Avo" panose="02040603050506020204" pitchFamily="18" charset="0"/>
              </a:rPr>
              <a:t>thua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Thái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1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482" t="12643" r="3070" b="50440"/>
          <a:stretch/>
        </p:blipFill>
        <p:spPr>
          <a:xfrm>
            <a:off x="176463" y="433136"/>
            <a:ext cx="6785812" cy="51401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2275" y="1770099"/>
            <a:ext cx="50485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Trong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cuộc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leo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cây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ai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thắng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Thái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844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56" t="52731" r="65751" b="10351"/>
          <a:stretch/>
        </p:blipFill>
        <p:spPr>
          <a:xfrm>
            <a:off x="231656" y="0"/>
            <a:ext cx="7516680" cy="590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1336" y="1560773"/>
            <a:ext cx="44436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Trong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cuộc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vật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tay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ai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thắng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Thái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độ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527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04" t="53638" r="35302" b="9672"/>
          <a:stretch/>
        </p:blipFill>
        <p:spPr>
          <a:xfrm>
            <a:off x="127001" y="657725"/>
            <a:ext cx="6994360" cy="5009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8949" y="1423388"/>
            <a:ext cx="48460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Thấy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vẻ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mặt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của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, </a:t>
            </a:r>
            <a:r>
              <a:rPr lang="en-US" sz="4400" dirty="0" err="1">
                <a:latin typeface="UTM Avo" panose="02040603050506020204" pitchFamily="18" charset="0"/>
              </a:rPr>
              <a:t>thầy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hổ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đã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nhờ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gì</a:t>
            </a:r>
            <a:r>
              <a:rPr lang="en-US" sz="4400" dirty="0">
                <a:latin typeface="UTM Avo" panose="02040603050506020204" pitchFamily="18" charset="0"/>
              </a:rPr>
              <a:t>? </a:t>
            </a:r>
            <a:r>
              <a:rPr lang="en-US" sz="4400" dirty="0" err="1">
                <a:latin typeface="UTM Avo" panose="02040603050506020204" pitchFamily="18" charset="0"/>
              </a:rPr>
              <a:t>Báo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làm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việc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đó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thế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nào</a:t>
            </a:r>
            <a:r>
              <a:rPr lang="en-US" sz="4400" dirty="0"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6864" t="53411" r="3070" b="10351"/>
          <a:stretch/>
        </p:blipFill>
        <p:spPr>
          <a:xfrm>
            <a:off x="223919" y="449179"/>
            <a:ext cx="7106654" cy="52797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30573" y="1968073"/>
            <a:ext cx="4637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UTM Avo" panose="02040603050506020204" pitchFamily="18" charset="0"/>
              </a:rPr>
              <a:t>Thầy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giáo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khuyên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điều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gì</a:t>
            </a:r>
            <a:r>
              <a:rPr lang="en-US" sz="4000" dirty="0">
                <a:latin typeface="UTM Avo" panose="02040603050506020204" pitchFamily="18" charset="0"/>
              </a:rPr>
              <a:t>? </a:t>
            </a:r>
          </a:p>
          <a:p>
            <a:r>
              <a:rPr lang="en-US" sz="4000" dirty="0" err="1">
                <a:latin typeface="UTM Avo" panose="02040603050506020204" pitchFamily="18" charset="0"/>
              </a:rPr>
              <a:t>Báo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nói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thế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nào</a:t>
            </a:r>
            <a:r>
              <a:rPr lang="en-US" sz="4000" dirty="0">
                <a:latin typeface="UTM Avo" panose="020406030505060202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0629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39184"/>
            <a:ext cx="6682317" cy="661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92201"/>
            <a:ext cx="5048251" cy="246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1270">
            <a:extLst>
              <a:ext uri="{FF2B5EF4-FFF2-40B4-BE49-F238E27FC236}">
                <a16:creationId xmlns="" xmlns:a16="http://schemas.microsoft.com/office/drawing/2014/main" id="{73D68D0A-7564-4544-BCBF-E8642CE7F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8758" y="3560234"/>
            <a:ext cx="5791200" cy="170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349" tIns="33175" rIns="66349" bIns="33175">
            <a:spAutoFit/>
          </a:bodyPr>
          <a:lstStyle>
            <a:lvl1pPr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5557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22300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71538" indent="-125413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19188" indent="-123825" defTabSz="815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763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0335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907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47988" indent="-123825" defTabSz="815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4267" dirty="0" err="1">
                <a:latin typeface="UTM Avo" panose="02040603050506020204" pitchFamily="18" charset="0"/>
              </a:rPr>
              <a:t>Em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hãy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kể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lại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chuyện</a:t>
            </a:r>
            <a:endParaRPr lang="en-US" altLang="zh-CN" sz="4267" dirty="0">
              <a:latin typeface="UTM Avo" panose="020406030505060202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zh-CN" sz="4267" dirty="0">
                <a:latin typeface="UTM Avo" panose="02040603050506020204" pitchFamily="18" charset="0"/>
              </a:rPr>
              <a:t>Ong </a:t>
            </a:r>
            <a:r>
              <a:rPr lang="en-US" altLang="zh-CN" sz="4267" dirty="0" err="1">
                <a:latin typeface="UTM Avo" panose="02040603050506020204" pitchFamily="18" charset="0"/>
              </a:rPr>
              <a:t>mật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và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ong</a:t>
            </a:r>
            <a:r>
              <a:rPr lang="en-US" altLang="zh-CN" sz="4267" dirty="0">
                <a:latin typeface="UTM Avo" panose="02040603050506020204" pitchFamily="18" charset="0"/>
              </a:rPr>
              <a:t> </a:t>
            </a:r>
            <a:r>
              <a:rPr lang="en-US" altLang="zh-CN" sz="4267" dirty="0" err="1">
                <a:latin typeface="UTM Avo" panose="02040603050506020204" pitchFamily="18" charset="0"/>
              </a:rPr>
              <a:t>bầu</a:t>
            </a:r>
            <a:r>
              <a:rPr lang="en-US" altLang="zh-CN" sz="4267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49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1" y="3818467"/>
            <a:ext cx="3740149" cy="32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2466561" y="3061842"/>
            <a:ext cx="718267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latin typeface="UTM Avo" panose="02040603050506020204" pitchFamily="18" charset="0"/>
              </a:rPr>
              <a:t>THỰC HÀNH TẬP KỂ</a:t>
            </a:r>
            <a:endParaRPr lang="en-US" altLang="en-US" sz="60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8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" t="11052" r="3070" b="10351"/>
          <a:stretch/>
        </p:blipFill>
        <p:spPr>
          <a:xfrm>
            <a:off x="295826" y="464819"/>
            <a:ext cx="11896174" cy="556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1D984C-7C48-43D0-B85C-B0FA9B75E9FF}"/>
              </a:ext>
            </a:extLst>
          </p:cNvPr>
          <p:cNvSpPr txBox="1"/>
          <p:nvPr/>
        </p:nvSpPr>
        <p:spPr>
          <a:xfrm>
            <a:off x="755374" y="0"/>
            <a:ext cx="575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dirty="0">
                <a:latin typeface="UTM Avo" panose="02040603050506020204" pitchFamily="18" charset="0"/>
              </a:rPr>
              <a:t> 1: </a:t>
            </a:r>
            <a:r>
              <a:rPr lang="en-US" sz="3200" dirty="0" err="1">
                <a:latin typeface="UTM Avo" panose="02040603050506020204" pitchFamily="18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lượt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6" t="11052" r="3070" b="10351"/>
          <a:stretch/>
        </p:blipFill>
        <p:spPr>
          <a:xfrm>
            <a:off x="175102" y="584775"/>
            <a:ext cx="11896174" cy="556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1D984C-7C48-43D0-B85C-B0FA9B75E9FF}"/>
              </a:ext>
            </a:extLst>
          </p:cNvPr>
          <p:cNvSpPr txBox="1"/>
          <p:nvPr/>
        </p:nvSpPr>
        <p:spPr>
          <a:xfrm>
            <a:off x="755374" y="0"/>
            <a:ext cx="10735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Lần</a:t>
            </a:r>
            <a:r>
              <a:rPr lang="en-US" sz="3200" dirty="0">
                <a:latin typeface="UTM Avo" panose="02040603050506020204" pitchFamily="18" charset="0"/>
              </a:rPr>
              <a:t> 2: </a:t>
            </a:r>
            <a:r>
              <a:rPr lang="en-US" sz="3200" dirty="0" err="1">
                <a:latin typeface="UTM Avo" panose="02040603050506020204" pitchFamily="18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sinh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chọn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bất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kì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đó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3732" descr="PPT素材-12">
            <a:extLst>
              <a:ext uri="{FF2B5EF4-FFF2-40B4-BE49-F238E27FC236}">
                <a16:creationId xmlns="" xmlns:a16="http://schemas.microsoft.com/office/drawing/2014/main" id="{15979382-A054-45DC-A116-039B639CF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00" y="-121380"/>
            <a:ext cx="12185950" cy="64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7B9A4F-88B9-40BD-88A1-B770F3D988A8}"/>
              </a:ext>
            </a:extLst>
          </p:cNvPr>
          <p:cNvSpPr txBox="1"/>
          <p:nvPr/>
        </p:nvSpPr>
        <p:spPr>
          <a:xfrm>
            <a:off x="2460885" y="3075057"/>
            <a:ext cx="727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THI KỂ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21762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0" y="-215862"/>
            <a:ext cx="12776200" cy="70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3634317" y="880347"/>
            <a:ext cx="7112000" cy="148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267" dirty="0" err="1">
                <a:latin typeface=".VnAvant" panose="020B7200000000000000" pitchFamily="34" charset="0"/>
              </a:rPr>
              <a:t>C©u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chuyÖn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gióp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em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</a:p>
          <a:p>
            <a:pPr algn="just" eaLnBrk="1" hangingPunct="1"/>
            <a:r>
              <a:rPr lang="en-US" altLang="en-US" sz="4267" dirty="0" err="1">
                <a:latin typeface=".VnAvant" panose="020B7200000000000000" pitchFamily="34" charset="0"/>
              </a:rPr>
              <a:t>hiÓu</a:t>
            </a:r>
            <a:r>
              <a:rPr lang="en-US" altLang="en-US" sz="4267" dirty="0">
                <a:latin typeface=".VnAvant" panose="020B7200000000000000" pitchFamily="34" charset="0"/>
              </a:rPr>
              <a:t> ®</a:t>
            </a:r>
            <a:r>
              <a:rPr lang="en-US" altLang="en-US" sz="4267" dirty="0" err="1">
                <a:latin typeface=".VnAvant" panose="020B7200000000000000" pitchFamily="34" charset="0"/>
              </a:rPr>
              <a:t>iÒu</a:t>
            </a:r>
            <a:r>
              <a:rPr lang="en-US" altLang="en-US" sz="4267" dirty="0">
                <a:latin typeface=".VnAvant" panose="020B7200000000000000" pitchFamily="34" charset="0"/>
              </a:rPr>
              <a:t> </a:t>
            </a:r>
            <a:r>
              <a:rPr lang="en-US" altLang="en-US" sz="4267" dirty="0" err="1">
                <a:latin typeface=".VnAvant" panose="020B7200000000000000" pitchFamily="34" charset="0"/>
              </a:rPr>
              <a:t>g</a:t>
            </a:r>
            <a:r>
              <a:rPr lang="en-US" altLang="en-US" sz="4800" dirty="0" err="1">
                <a:latin typeface="UTM Avo" panose="02040603050506020204" pitchFamily="18" charset="0"/>
              </a:rPr>
              <a:t>ì</a:t>
            </a:r>
            <a:r>
              <a:rPr lang="en-US" altLang="en-US" sz="4267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54002" y="2495705"/>
            <a:ext cx="9347200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dirty="0">
                <a:latin typeface=".VnAvant" panose="020B7200000000000000" pitchFamily="34" charset="0"/>
              </a:rPr>
              <a:t>- Khi </a:t>
            </a:r>
            <a:r>
              <a:rPr lang="en-US" altLang="en-US" sz="3733" dirty="0" err="1">
                <a:latin typeface=".VnAvant" panose="020B7200000000000000" pitchFamily="34" charset="0"/>
              </a:rPr>
              <a:t>tham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gia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trß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ch¬i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kh«ng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nªn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tøc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giËn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khi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thua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cuéc</a:t>
            </a:r>
            <a:r>
              <a:rPr lang="en-US" altLang="en-US" sz="3733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554002" y="4091561"/>
            <a:ext cx="9448800" cy="21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733" dirty="0">
                <a:latin typeface=".VnAvant" panose="020B7200000000000000" pitchFamily="34" charset="0"/>
              </a:rPr>
              <a:t>- Qua </a:t>
            </a:r>
            <a:r>
              <a:rPr lang="en-US" altLang="en-US" sz="3733" dirty="0" err="1">
                <a:latin typeface=".VnAvant" panose="020B7200000000000000" pitchFamily="34" charset="0"/>
              </a:rPr>
              <a:t>trß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ch¬i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c¸c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em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sÏ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thÊy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VNI-Avo" pitchFamily="2" charset="0"/>
              </a:rPr>
              <a:t>ö</a:t>
            </a:r>
            <a:r>
              <a:rPr lang="en-US" altLang="en-US" sz="3733" dirty="0" err="1">
                <a:latin typeface=".VnAvant" panose="020B7200000000000000" pitchFamily="34" charset="0"/>
              </a:rPr>
              <a:t>u</a:t>
            </a:r>
            <a:r>
              <a:rPr lang="en-US" altLang="en-US" sz="3733" dirty="0">
                <a:latin typeface=".VnAvant" panose="020B7200000000000000" pitchFamily="34" charset="0"/>
              </a:rPr>
              <a:t> ®</a:t>
            </a:r>
            <a:r>
              <a:rPr lang="en-US" altLang="en-US" sz="3733" dirty="0" err="1">
                <a:latin typeface=".VnAvant" panose="020B7200000000000000" pitchFamily="34" charset="0"/>
              </a:rPr>
              <a:t>iÓm</a:t>
            </a:r>
            <a:r>
              <a:rPr lang="en-US" altLang="en-US" sz="3733" dirty="0">
                <a:latin typeface=".VnAvant" panose="020B7200000000000000" pitchFamily="34" charset="0"/>
              </a:rPr>
              <a:t> ë </a:t>
            </a:r>
            <a:r>
              <a:rPr lang="en-US" altLang="en-US" sz="3733" dirty="0" err="1">
                <a:latin typeface=".VnAvant" panose="020B7200000000000000" pitchFamily="34" charset="0"/>
              </a:rPr>
              <a:t>mçi</a:t>
            </a:r>
            <a:r>
              <a:rPr lang="en-US" altLang="en-US" sz="3733" dirty="0">
                <a:latin typeface=".VnAvant" panose="020B7200000000000000" pitchFamily="34" charset="0"/>
              </a:rPr>
              <a:t> b¹n ®Ó </a:t>
            </a:r>
            <a:r>
              <a:rPr lang="en-US" altLang="en-US" sz="3733" dirty="0" err="1">
                <a:latin typeface=".VnAvant" panose="020B7200000000000000" pitchFamily="34" charset="0"/>
              </a:rPr>
              <a:t>häc</a:t>
            </a:r>
            <a:r>
              <a:rPr lang="en-US" altLang="en-US" sz="3733" dirty="0">
                <a:latin typeface=".VnAvant" panose="020B7200000000000000" pitchFamily="34" charset="0"/>
              </a:rPr>
              <a:t> </a:t>
            </a:r>
            <a:r>
              <a:rPr lang="en-US" altLang="en-US" sz="3733" dirty="0" err="1">
                <a:latin typeface=".VnAvant" panose="020B7200000000000000" pitchFamily="34" charset="0"/>
              </a:rPr>
              <a:t>hái</a:t>
            </a:r>
            <a:r>
              <a:rPr lang="en-US" altLang="en-US" sz="3733" dirty="0">
                <a:latin typeface=".VnAvant" panose="020B7200000000000000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n-US" sz="3733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=""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=""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=""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=""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=""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8" name="菱形 6">
            <a:extLst>
              <a:ext uri="{FF2B5EF4-FFF2-40B4-BE49-F238E27FC236}">
                <a16:creationId xmlns="" xmlns:a16="http://schemas.microsoft.com/office/drawing/2014/main" id="{616A1521-76A2-4F23-8A56-8F5ED01DBDAA}"/>
              </a:ext>
            </a:extLst>
          </p:cNvPr>
          <p:cNvSpPr/>
          <p:nvPr/>
        </p:nvSpPr>
        <p:spPr>
          <a:xfrm rot="20752474">
            <a:off x="3039464" y="783491"/>
            <a:ext cx="6787571" cy="2959849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84813" y="1847916"/>
            <a:ext cx="4119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 pitchFamily="18" charset="0"/>
              </a:rPr>
              <a:t>Ò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DC3A1D4-BABA-45A1-A9BC-42E51DFE1EFE}"/>
              </a:ext>
            </a:extLst>
          </p:cNvPr>
          <p:cNvSpPr/>
          <p:nvPr/>
        </p:nvSpPr>
        <p:spPr>
          <a:xfrm>
            <a:off x="609600" y="2661865"/>
            <a:ext cx="11277600" cy="2540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Khen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ong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mật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làm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mật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vừa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biết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phân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xử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thông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UTM Avo" panose="02040603050506020204" pitchFamily="18" charset="0"/>
              </a:rPr>
              <a:t>minh</a:t>
            </a:r>
            <a:r>
              <a:rPr lang="en-US" sz="4267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869951" y="4531784"/>
            <a:ext cx="2032000" cy="203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941917" y="4605867"/>
            <a:ext cx="1888067" cy="1885951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54632" y="5273429"/>
            <a:ext cx="166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HẾT GIỜ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168400" y="507999"/>
            <a:ext cx="10160000" cy="2514601"/>
          </a:xfrm>
          <a:prstGeom prst="cloudCallout">
            <a:avLst>
              <a:gd name="adj1" fmla="val -29463"/>
              <a:gd name="adj2" fmla="val -5488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/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EF1317EC-012F-47E8-8D43-7C037632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1318093"/>
            <a:ext cx="9753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56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28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00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7213" indent="15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Câu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chuyện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em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hiểu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điều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267" dirty="0" err="1">
                <a:solidFill>
                  <a:schemeClr val="bg1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4267" dirty="0">
                <a:solidFill>
                  <a:schemeClr val="bg1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22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/>
      <p:bldP spid="6152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=""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670"/>
            <a:ext cx="12047823" cy="4307330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=""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205" y="3068877"/>
            <a:ext cx="3028932" cy="3847430"/>
          </a:xfrm>
          <a:prstGeom prst="rect">
            <a:avLst/>
          </a:prstGeom>
        </p:spPr>
      </p:pic>
      <p:sp>
        <p:nvSpPr>
          <p:cNvPr id="30" name="AutoShape 3"/>
          <p:cNvSpPr>
            <a:spLocks noChangeArrowheads="1"/>
          </p:cNvSpPr>
          <p:nvPr/>
        </p:nvSpPr>
        <p:spPr bwMode="gray">
          <a:xfrm>
            <a:off x="1733515" y="31500"/>
            <a:ext cx="8660674" cy="524855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0784"/>
                  <a:invGamma/>
                  <a:alpha val="12000"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gray">
          <a:xfrm>
            <a:off x="2730134" y="681809"/>
            <a:ext cx="5557338" cy="3947932"/>
          </a:xfrm>
          <a:prstGeom prst="ellipse">
            <a:avLst/>
          </a:prstGeom>
          <a:solidFill>
            <a:srgbClr val="00B050"/>
          </a:solidFill>
          <a:ln w="28575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C8BB6A-BB87-426B-8F9C-704145D6A20B}"/>
              </a:ext>
            </a:extLst>
          </p:cNvPr>
          <p:cNvSpPr txBox="1"/>
          <p:nvPr/>
        </p:nvSpPr>
        <p:spPr>
          <a:xfrm>
            <a:off x="2843160" y="2101777"/>
            <a:ext cx="5685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ĐỘNG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6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" t="8172" r="5499"/>
          <a:stretch/>
        </p:blipFill>
        <p:spPr>
          <a:xfrm>
            <a:off x="2870579" y="321919"/>
            <a:ext cx="9321421" cy="5273663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=""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74106" y="2526919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7087" y="2722552"/>
            <a:ext cx="682840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NGHE KỂ </a:t>
            </a:r>
            <a:r>
              <a:rPr lang="vi-VN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Avo" panose="02040603050506020204" pitchFamily="18" charset="0"/>
              </a:rPr>
              <a:t>CHUYỆN</a:t>
            </a:r>
            <a:endParaRPr kumimoji="0" lang="en-US" sz="48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7" name="图片 14">
            <a:extLst>
              <a:ext uri="{FF2B5EF4-FFF2-40B4-BE49-F238E27FC236}">
                <a16:creationId xmlns=""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9427"/>
            <a:ext cx="12192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r="822"/>
          <a:stretch/>
        </p:blipFill>
        <p:spPr>
          <a:xfrm>
            <a:off x="1657709" y="644946"/>
            <a:ext cx="8876581" cy="465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0" r="1957"/>
          <a:stretch/>
        </p:blipFill>
        <p:spPr>
          <a:xfrm>
            <a:off x="1650686" y="685440"/>
            <a:ext cx="8890627" cy="46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9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-582"/>
          <a:stretch/>
        </p:blipFill>
        <p:spPr>
          <a:xfrm>
            <a:off x="2317705" y="298938"/>
            <a:ext cx="7556589" cy="62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89058-5D54-4711-94BC-EE4F479C0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00" y="371475"/>
            <a:ext cx="8899599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uần 20&amp;#x0D;Kể chuyện: Thổi bó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63&quot;/&gt;&lt;/object&gt;&lt;object type=&quot;3&quot; unique_id=&quot;10006&quot;&gt;&lt;property id=&quot;20148&quot; value=&quot;5&quot;/&gt;&lt;property id=&quot;20300&quot; value=&quot;Slide 3&quot;/&gt;&lt;property id=&quot;20307&quot; value=&quot;364&quot;/&gt;&lt;/object&gt;&lt;object type=&quot;3&quot; unique_id=&quot;10007&quot;&gt;&lt;property id=&quot;20148&quot; value=&quot;5&quot;/&gt;&lt;property id=&quot;20300&quot; value=&quot;Slide 4&quot;/&gt;&lt;property id=&quot;20307&quot; value=&quot;306&quot;/&gt;&lt;/object&gt;&lt;object type=&quot;3&quot; unique_id=&quot;10008&quot;&gt;&lt;property id=&quot;20148&quot; value=&quot;5&quot;/&gt;&lt;property id=&quot;20300&quot; value=&quot;Slide 5&quot;/&gt;&lt;property id=&quot;20307&quot; value=&quot;342&quot;/&gt;&lt;/object&gt;&lt;object type=&quot;3&quot; unique_id=&quot;10010&quot;&gt;&lt;property id=&quot;20148&quot; value=&quot;5&quot;/&gt;&lt;property id=&quot;20300&quot; value=&quot;Slide 6&quot;/&gt;&lt;property id=&quot;20307&quot; value=&quot;328&quot;/&gt;&lt;/object&gt;&lt;object type=&quot;3&quot; unique_id=&quot;10011&quot;&gt;&lt;property id=&quot;20148&quot; value=&quot;5&quot;/&gt;&lt;property id=&quot;20300&quot; value=&quot;Slide 7&quot;/&gt;&lt;property id=&quot;20307&quot; value=&quot;329&quot;/&gt;&lt;/object&gt;&lt;object type=&quot;3&quot; unique_id=&quot;10012&quot;&gt;&lt;property id=&quot;20148&quot; value=&quot;5&quot;/&gt;&lt;property id=&quot;20300&quot; value=&quot;Slide 8&quot;/&gt;&lt;property id=&quot;20307&quot; value=&quot;337&quot;/&gt;&lt;/object&gt;&lt;object type=&quot;3&quot; unique_id=&quot;10013&quot;&gt;&lt;property id=&quot;20148&quot; value=&quot;5&quot;/&gt;&lt;property id=&quot;20300&quot; value=&quot;Slide 9&quot;/&gt;&lt;property id=&quot;20307&quot; value=&quot;338&quot;/&gt;&lt;/object&gt;&lt;object type=&quot;3&quot; unique_id=&quot;10014&quot;&gt;&lt;property id=&quot;20148&quot; value=&quot;5&quot;/&gt;&lt;property id=&quot;20300&quot; value=&quot;Slide 10&quot;/&gt;&lt;property id=&quot;20307&quot; value=&quot;339&quot;/&gt;&lt;/object&gt;&lt;object type=&quot;3&quot; unique_id=&quot;10015&quot;&gt;&lt;property id=&quot;20148&quot; value=&quot;5&quot;/&gt;&lt;property id=&quot;20300&quot; value=&quot;Slide 11&quot;/&gt;&lt;property id=&quot;20307&quot; value=&quot;340&quot;/&gt;&lt;/object&gt;&lt;object type=&quot;3&quot; unique_id=&quot;10016&quot;&gt;&lt;property id=&quot;20148&quot; value=&quot;5&quot;/&gt;&lt;property id=&quot;20300&quot; value=&quot;Slide 12&quot;/&gt;&lt;property id=&quot;20307&quot; value=&quot;376&quot;/&gt;&lt;/object&gt;&lt;object type=&quot;3&quot; unique_id=&quot;10017&quot;&gt;&lt;property id=&quot;20148&quot; value=&quot;5&quot;/&gt;&lt;property id=&quot;20300&quot; value=&quot;Slide 13&quot;/&gt;&lt;property id=&quot;20307&quot; value=&quot;354&quot;/&gt;&lt;/object&gt;&lt;object type=&quot;3&quot; unique_id=&quot;10018&quot;&gt;&lt;property id=&quot;20148&quot; value=&quot;5&quot;/&gt;&lt;property id=&quot;20300&quot; value=&quot;Slide 14&quot;/&gt;&lt;property id=&quot;20307&quot; value=&quot;367&quot;/&gt;&lt;/object&gt;&lt;object type=&quot;3&quot; unique_id=&quot;10019&quot;&gt;&lt;property id=&quot;20148&quot; value=&quot;5&quot;/&gt;&lt;property id=&quot;20300&quot; value=&quot;Slide 15&quot;/&gt;&lt;property id=&quot;20307&quot; value=&quot;368&quot;/&gt;&lt;/object&gt;&lt;object type=&quot;3&quot; unique_id=&quot;10020&quot;&gt;&lt;property id=&quot;20148&quot; value=&quot;5&quot;/&gt;&lt;property id=&quot;20300&quot; value=&quot;Slide 16&quot;/&gt;&lt;property id=&quot;20307&quot; value=&quot;369&quot;/&gt;&lt;/object&gt;&lt;object type=&quot;3&quot; unique_id=&quot;10021&quot;&gt;&lt;property id=&quot;20148&quot; value=&quot;5&quot;/&gt;&lt;property id=&quot;20300&quot; value=&quot;Slide 17&quot;/&gt;&lt;property id=&quot;20307&quot; value=&quot;370&quot;/&gt;&lt;/object&gt;&lt;object type=&quot;3&quot; unique_id=&quot;10022&quot;&gt;&lt;property id=&quot;20148&quot; value=&quot;5&quot;/&gt;&lt;property id=&quot;20300&quot; value=&quot;Slide 18&quot;/&gt;&lt;property id=&quot;20307&quot; value=&quot;371&quot;/&gt;&lt;/object&gt;&lt;object type=&quot;3&quot; unique_id=&quot;10023&quot;&gt;&lt;property id=&quot;20148&quot; value=&quot;5&quot;/&gt;&lt;property id=&quot;20300&quot; value=&quot;Slide 19&quot;/&gt;&lt;property id=&quot;20307&quot; value=&quot;372&quot;/&gt;&lt;/object&gt;&lt;object type=&quot;3&quot; unique_id=&quot;10024&quot;&gt;&lt;property id=&quot;20148&quot; value=&quot;5&quot;/&gt;&lt;property id=&quot;20300&quot; value=&quot;Slide 20&quot;/&gt;&lt;property id=&quot;20307&quot; value=&quot;373&quot;/&gt;&lt;/object&gt;&lt;object type=&quot;3&quot; unique_id=&quot;10025&quot;&gt;&lt;property id=&quot;20148&quot; value=&quot;5&quot;/&gt;&lt;property id=&quot;20300&quot; value=&quot;Slide 21&quot;/&gt;&lt;property id=&quot;20307&quot; value=&quot;375&quot;/&gt;&lt;/object&gt;&lt;object type=&quot;3&quot; unique_id=&quot;10026&quot;&gt;&lt;property id=&quot;20148&quot; value=&quot;5&quot;/&gt;&lt;property id=&quot;20300&quot; value=&quot;Slide 22&quot;/&gt;&lt;property id=&quot;20307&quot; value=&quot;378&quot;/&gt;&lt;/object&gt;&lt;object type=&quot;3&quot; unique_id=&quot;10027&quot;&gt;&lt;property id=&quot;20148&quot; value=&quot;5&quot;/&gt;&lt;property id=&quot;20300&quot; value=&quot;Slide 23&quot;/&gt;&lt;property id=&quot;20307&quot; value=&quot;379&quot;/&gt;&lt;/object&gt;&lt;object type=&quot;3&quot; unique_id=&quot;10028&quot;&gt;&lt;property id=&quot;20148&quot; value=&quot;5&quot;/&gt;&lt;property id=&quot;20300&quot; value=&quot;Slide 24&quot;/&gt;&lt;property id=&quot;20307&quot; value=&quot;374&quot;/&gt;&lt;/object&gt;&lt;object type=&quot;3&quot; unique_id=&quot;10029&quot;&gt;&lt;property id=&quot;20148&quot; value=&quot;5&quot;/&gt;&lt;property id=&quot;20300&quot; value=&quot;Slide 25&quot;/&gt;&lt;property id=&quot;20307&quot; value=&quot;276&quot;/&gt;&lt;/object&gt;&lt;object type=&quot;3&quot; unique_id=&quot;10030&quot;&gt;&lt;property id=&quot;20148&quot; value=&quot;5&quot;/&gt;&lt;property id=&quot;20300&quot; value=&quot;Slide 26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226</Words>
  <Application>Microsoft Office PowerPoint</Application>
  <PresentationFormat>Custom</PresentationFormat>
  <Paragraphs>32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宋体</vt:lpstr>
      <vt:lpstr>zihun35hao-jindianyahei</vt:lpstr>
      <vt:lpstr>VNI-Avo</vt:lpstr>
      <vt:lpstr>Times New Roman</vt:lpstr>
      <vt:lpstr>等线</vt:lpstr>
      <vt:lpstr>Calibri</vt:lpstr>
      <vt:lpstr>.VnAvant</vt:lpstr>
      <vt:lpstr>UTM Avo</vt:lpstr>
      <vt:lpstr>Verdana</vt:lpstr>
      <vt:lpstr>HOC10 TEMPLATE</vt:lpstr>
      <vt:lpstr>Tuần 20 Kể chuyện: Thổi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MTC</cp:lastModifiedBy>
  <cp:revision>118</cp:revision>
  <dcterms:created xsi:type="dcterms:W3CDTF">2021-11-01T08:16:43Z</dcterms:created>
  <dcterms:modified xsi:type="dcterms:W3CDTF">2024-01-19T05:50:13Z</dcterms:modified>
</cp:coreProperties>
</file>