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78" r:id="rId4"/>
    <p:sldId id="292" r:id="rId5"/>
    <p:sldId id="289" r:id="rId6"/>
    <p:sldId id="291" r:id="rId7"/>
    <p:sldId id="283" r:id="rId8"/>
    <p:sldId id="285" r:id="rId9"/>
    <p:sldId id="286" r:id="rId10"/>
    <p:sldId id="287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3C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4471" autoAdjust="0"/>
  </p:normalViewPr>
  <p:slideViewPr>
    <p:cSldViewPr snapToGrid="0">
      <p:cViewPr>
        <p:scale>
          <a:sx n="63" d="100"/>
          <a:sy n="63" d="100"/>
        </p:scale>
        <p:origin x="-20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62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14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DFF0183-67F9-47EA-81CA-E053B42634F8}"/>
              </a:ext>
            </a:extLst>
          </p:cNvPr>
          <p:cNvSpPr/>
          <p:nvPr userDrawn="1"/>
        </p:nvSpPr>
        <p:spPr>
          <a:xfrm>
            <a:off x="11255433" y="74815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4816" y="18650"/>
            <a:ext cx="12266815" cy="6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DFF0183-67F9-47EA-81CA-E053B42634F8}"/>
              </a:ext>
            </a:extLst>
          </p:cNvPr>
          <p:cNvSpPr/>
          <p:nvPr userDrawn="1"/>
        </p:nvSpPr>
        <p:spPr>
          <a:xfrm>
            <a:off x="10930390" y="247251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60" r:id="rId8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06944" y="213236"/>
            <a:ext cx="2833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sz="2000"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27044" y="85952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05"/>
          <a:stretch/>
        </p:blipFill>
        <p:spPr>
          <a:xfrm>
            <a:off x="38571" y="1892300"/>
            <a:ext cx="12114857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1942214" y="121006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81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1942214" y="121006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A9B8A62-AE6E-4D77-BDBE-46974C2CECA2}"/>
              </a:ext>
            </a:extLst>
          </p:cNvPr>
          <p:cNvCxnSpPr/>
          <p:nvPr/>
        </p:nvCxnSpPr>
        <p:spPr>
          <a:xfrm flipV="1">
            <a:off x="6402572" y="4241392"/>
            <a:ext cx="132907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E30281A-0BAE-4D76-87ED-296DE5A02D36}"/>
              </a:ext>
            </a:extLst>
          </p:cNvPr>
          <p:cNvCxnSpPr/>
          <p:nvPr/>
        </p:nvCxnSpPr>
        <p:spPr>
          <a:xfrm>
            <a:off x="7341781" y="6435243"/>
            <a:ext cx="2099931" cy="7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663575B-657B-411A-BC9B-D97471757E12}"/>
              </a:ext>
            </a:extLst>
          </p:cNvPr>
          <p:cNvCxnSpPr/>
          <p:nvPr/>
        </p:nvCxnSpPr>
        <p:spPr>
          <a:xfrm>
            <a:off x="2805223" y="3132061"/>
            <a:ext cx="1213884" cy="14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8570F81-20C3-40F6-AC43-3FE85056803D}"/>
              </a:ext>
            </a:extLst>
          </p:cNvPr>
          <p:cNvCxnSpPr/>
          <p:nvPr/>
        </p:nvCxnSpPr>
        <p:spPr>
          <a:xfrm>
            <a:off x="3680637" y="4241392"/>
            <a:ext cx="175260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4AF12C5-3C50-42D4-ACD0-E14C76548ED2}"/>
              </a:ext>
            </a:extLst>
          </p:cNvPr>
          <p:cNvCxnSpPr/>
          <p:nvPr/>
        </p:nvCxnSpPr>
        <p:spPr>
          <a:xfrm flipV="1">
            <a:off x="3142807" y="4762387"/>
            <a:ext cx="2099044" cy="3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6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2085254" y="-143023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46758" y="1318341"/>
            <a:ext cx="5144126" cy="2229733"/>
          </a:xfrm>
          <a:prstGeom prst="rect">
            <a:avLst/>
          </a:prstGeom>
        </p:spPr>
      </p:pic>
      <p:sp>
        <p:nvSpPr>
          <p:cNvPr id="4" name="Star: 6 Points 7">
            <a:extLst>
              <a:ext uri="{FF2B5EF4-FFF2-40B4-BE49-F238E27FC236}">
                <a16:creationId xmlns:a16="http://schemas.microsoft.com/office/drawing/2014/main" xmlns="" id="{995E8714-92A8-4479-9403-58D39DA84F7A}"/>
              </a:ext>
            </a:extLst>
          </p:cNvPr>
          <p:cNvSpPr/>
          <p:nvPr/>
        </p:nvSpPr>
        <p:spPr>
          <a:xfrm>
            <a:off x="1533525" y="826809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5" name="Star: 6 Points 8">
            <a:extLst>
              <a:ext uri="{FF2B5EF4-FFF2-40B4-BE49-F238E27FC236}">
                <a16:creationId xmlns:a16="http://schemas.microsoft.com/office/drawing/2014/main" xmlns="" id="{E0F354D7-687D-444C-8641-4BC7A7D153FC}"/>
              </a:ext>
            </a:extLst>
          </p:cNvPr>
          <p:cNvSpPr/>
          <p:nvPr/>
        </p:nvSpPr>
        <p:spPr>
          <a:xfrm>
            <a:off x="1525178" y="1401894"/>
            <a:ext cx="449669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" name="Star: 6 Points 9">
            <a:extLst>
              <a:ext uri="{FF2B5EF4-FFF2-40B4-BE49-F238E27FC236}">
                <a16:creationId xmlns:a16="http://schemas.microsoft.com/office/drawing/2014/main" xmlns="" id="{85853609-BA20-449E-B140-3AF416F8AB71}"/>
              </a:ext>
            </a:extLst>
          </p:cNvPr>
          <p:cNvSpPr/>
          <p:nvPr/>
        </p:nvSpPr>
        <p:spPr>
          <a:xfrm>
            <a:off x="1518239" y="197839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Star: 6 Points 10">
            <a:extLst>
              <a:ext uri="{FF2B5EF4-FFF2-40B4-BE49-F238E27FC236}">
                <a16:creationId xmlns:a16="http://schemas.microsoft.com/office/drawing/2014/main" xmlns="" id="{06EB00A1-84D0-4F3E-8E6E-B3092F048E04}"/>
              </a:ext>
            </a:extLst>
          </p:cNvPr>
          <p:cNvSpPr/>
          <p:nvPr/>
        </p:nvSpPr>
        <p:spPr>
          <a:xfrm>
            <a:off x="1510597" y="2498944"/>
            <a:ext cx="434384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Star: 6 Points 11">
            <a:extLst>
              <a:ext uri="{FF2B5EF4-FFF2-40B4-BE49-F238E27FC236}">
                <a16:creationId xmlns:a16="http://schemas.microsoft.com/office/drawing/2014/main" xmlns="" id="{EC12DBF0-D80D-419D-BE1F-4E6DE9FA275A}"/>
              </a:ext>
            </a:extLst>
          </p:cNvPr>
          <p:cNvSpPr/>
          <p:nvPr/>
        </p:nvSpPr>
        <p:spPr>
          <a:xfrm>
            <a:off x="1518239" y="3020504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9" name="Star: 6 Points 12">
            <a:extLst>
              <a:ext uri="{FF2B5EF4-FFF2-40B4-BE49-F238E27FC236}">
                <a16:creationId xmlns:a16="http://schemas.microsoft.com/office/drawing/2014/main" xmlns="" id="{9D65E683-B872-449A-8152-E84BA80BDE77}"/>
              </a:ext>
            </a:extLst>
          </p:cNvPr>
          <p:cNvSpPr/>
          <p:nvPr/>
        </p:nvSpPr>
        <p:spPr>
          <a:xfrm>
            <a:off x="1518239" y="354205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0" name="Star: 6 Points 13">
            <a:extLst>
              <a:ext uri="{FF2B5EF4-FFF2-40B4-BE49-F238E27FC236}">
                <a16:creationId xmlns:a16="http://schemas.microsoft.com/office/drawing/2014/main" xmlns="" id="{932FE5DB-0DD6-4BA0-9DE9-B15825E5168C}"/>
              </a:ext>
            </a:extLst>
          </p:cNvPr>
          <p:cNvSpPr/>
          <p:nvPr/>
        </p:nvSpPr>
        <p:spPr>
          <a:xfrm>
            <a:off x="1518239" y="4571362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1" name="Star: 6 Points 14">
            <a:extLst>
              <a:ext uri="{FF2B5EF4-FFF2-40B4-BE49-F238E27FC236}">
                <a16:creationId xmlns:a16="http://schemas.microsoft.com/office/drawing/2014/main" xmlns="" id="{16C6718F-1100-491A-B6B2-F10FD9B50BC0}"/>
              </a:ext>
            </a:extLst>
          </p:cNvPr>
          <p:cNvSpPr/>
          <p:nvPr/>
        </p:nvSpPr>
        <p:spPr>
          <a:xfrm>
            <a:off x="1525882" y="510713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2" name="Star: 6 Points 1">
            <a:extLst>
              <a:ext uri="{FF2B5EF4-FFF2-40B4-BE49-F238E27FC236}">
                <a16:creationId xmlns:a16="http://schemas.microsoft.com/office/drawing/2014/main" xmlns="" id="{F6FFB6B1-8C91-4243-83C4-E6EAD1FF33BA}"/>
              </a:ext>
            </a:extLst>
          </p:cNvPr>
          <p:cNvSpPr/>
          <p:nvPr/>
        </p:nvSpPr>
        <p:spPr>
          <a:xfrm>
            <a:off x="1518239" y="405660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xmlns="" id="{16C6718F-1100-491A-B6B2-F10FD9B50BC0}"/>
              </a:ext>
            </a:extLst>
          </p:cNvPr>
          <p:cNvSpPr/>
          <p:nvPr/>
        </p:nvSpPr>
        <p:spPr>
          <a:xfrm>
            <a:off x="1370325" y="5621886"/>
            <a:ext cx="714929" cy="592002"/>
          </a:xfrm>
          <a:prstGeom prst="star6">
            <a:avLst>
              <a:gd name="adj" fmla="val 26979"/>
              <a:gd name="hf" fmla="val 1154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.VnAvant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26345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1942214" y="278661"/>
            <a:ext cx="102497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087A0D2-2421-4EBB-A0E4-6DD8FF4B9F3E}"/>
              </a:ext>
            </a:extLst>
          </p:cNvPr>
          <p:cNvSpPr/>
          <p:nvPr/>
        </p:nvSpPr>
        <p:spPr>
          <a:xfrm>
            <a:off x="1544715" y="881051"/>
            <a:ext cx="447589" cy="42203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146F088-28FF-4880-A32B-B772BDC3E5EE}"/>
              </a:ext>
            </a:extLst>
          </p:cNvPr>
          <p:cNvSpPr/>
          <p:nvPr/>
        </p:nvSpPr>
        <p:spPr>
          <a:xfrm>
            <a:off x="1593351" y="2055485"/>
            <a:ext cx="447589" cy="42203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72F2F86-5672-4AB6-9641-6474FC748898}"/>
              </a:ext>
            </a:extLst>
          </p:cNvPr>
          <p:cNvSpPr/>
          <p:nvPr/>
        </p:nvSpPr>
        <p:spPr>
          <a:xfrm>
            <a:off x="1519670" y="3167443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72F2F86-5672-4AB6-9641-6474FC748898}"/>
              </a:ext>
            </a:extLst>
          </p:cNvPr>
          <p:cNvSpPr/>
          <p:nvPr/>
        </p:nvSpPr>
        <p:spPr>
          <a:xfrm>
            <a:off x="1494625" y="4234177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72F2F86-5672-4AB6-9641-6474FC748898}"/>
              </a:ext>
            </a:extLst>
          </p:cNvPr>
          <p:cNvSpPr/>
          <p:nvPr/>
        </p:nvSpPr>
        <p:spPr>
          <a:xfrm>
            <a:off x="1494624" y="5896334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800459-3C53-4660-9FC2-C783E3243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44287" y="3926558"/>
            <a:ext cx="1275906" cy="28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14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4B1108A0-5A6F-4C36-B549-7ADDF0469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460243" y="4049420"/>
            <a:ext cx="1093804" cy="246675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70986" y="514949"/>
            <a:ext cx="6130154" cy="89338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>
                <a:solidFill>
                  <a:prstClr val="black"/>
                </a:solidFill>
                <a:latin typeface="UTM Avo" panose="02040603050506020204" pitchFamily="18" charset="0"/>
              </a:rPr>
              <a:t>Ý</a:t>
            </a:r>
            <a:r>
              <a:rPr lang="en-US" sz="480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800" smtClean="0">
                <a:solidFill>
                  <a:prstClr val="black"/>
                </a:solidFill>
                <a:latin typeface=".VnAvant" panose="020B7200000000000000" pitchFamily="34" charset="0"/>
              </a:rPr>
              <a:t>nµo ®óng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35665" y="2037048"/>
            <a:ext cx="8378054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Vịt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rủ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bơi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18023" y="3303387"/>
            <a:ext cx="517404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a)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Tớ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bị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mệt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318023" y="4836105"/>
            <a:ext cx="517404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Tớ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đi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vắng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48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18023" y="4923227"/>
            <a:ext cx="855663" cy="719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4FFA04-DEDB-46CE-A5C8-6F482D88E833}"/>
              </a:ext>
            </a:extLst>
          </p:cNvPr>
          <p:cNvSpPr/>
          <p:nvPr/>
        </p:nvSpPr>
        <p:spPr>
          <a:xfrm>
            <a:off x="2212671" y="818223"/>
            <a:ext cx="7944880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</a:rPr>
              <a:t>Chỉ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vẫn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bơi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93C680F-10C9-4DE7-B381-DF5CD4E8C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947570" y="4276507"/>
            <a:ext cx="1144682" cy="2581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FC8B2B-6315-4C40-ADD2-0D7CE3A4B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543" y="2057400"/>
            <a:ext cx="9024914" cy="30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uần 20&amp;#x0D;Bài 105: Ôn tập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3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9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91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Custom</PresentationFormat>
  <Paragraphs>71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Tuần 20 Bài 105: 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2024-01-19T04:55:52Z</dcterms:modified>
</cp:coreProperties>
</file>