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0"/>
  </p:notesMasterIdLst>
  <p:sldIdLst>
    <p:sldId id="297" r:id="rId2"/>
    <p:sldId id="274" r:id="rId3"/>
    <p:sldId id="299" r:id="rId4"/>
    <p:sldId id="268" r:id="rId5"/>
    <p:sldId id="288" r:id="rId6"/>
    <p:sldId id="303" r:id="rId7"/>
    <p:sldId id="302" r:id="rId8"/>
    <p:sldId id="287" r:id="rId9"/>
    <p:sldId id="304" r:id="rId10"/>
    <p:sldId id="305" r:id="rId11"/>
    <p:sldId id="320" r:id="rId12"/>
    <p:sldId id="321" r:id="rId13"/>
    <p:sldId id="322" r:id="rId14"/>
    <p:sldId id="309" r:id="rId15"/>
    <p:sldId id="310" r:id="rId16"/>
    <p:sldId id="311" r:id="rId17"/>
    <p:sldId id="312" r:id="rId18"/>
    <p:sldId id="313" r:id="rId19"/>
    <p:sldId id="314" r:id="rId20"/>
    <p:sldId id="316" r:id="rId21"/>
    <p:sldId id="323" r:id="rId22"/>
    <p:sldId id="326" r:id="rId23"/>
    <p:sldId id="319" r:id="rId24"/>
    <p:sldId id="327" r:id="rId25"/>
    <p:sldId id="329" r:id="rId26"/>
    <p:sldId id="330" r:id="rId27"/>
    <p:sldId id="328" r:id="rId28"/>
    <p:sldId id="331" r:id="rId29"/>
  </p:sldIdLst>
  <p:sldSz cx="12192000" cy="6858000"/>
  <p:notesSz cx="7104063" cy="10234613"/>
  <p:custDataLst>
    <p:tags r:id="rId3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B88C00"/>
    <a:srgbClr val="FFCE33"/>
    <a:srgbClr val="FEB207"/>
    <a:srgbClr val="FFFF99"/>
    <a:srgbClr val="FF33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 autoAdjust="0"/>
  </p:normalViewPr>
  <p:slideViewPr>
    <p:cSldViewPr snapToGrid="0">
      <p:cViewPr>
        <p:scale>
          <a:sx n="64" d="100"/>
          <a:sy n="64" d="100"/>
        </p:scale>
        <p:origin x="-12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6D35A7A5-C3F9-4B68-B631-74C63CF42792}" type="datetimeFigureOut">
              <a:rPr lang="zh-CN" altLang="en-US"/>
              <a:pPr>
                <a:defRPr/>
              </a:pPr>
              <a:t>2024/1/19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55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13A9DCA-FB35-4949-A22B-8D8CE2139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320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8192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8350"/>
            <a:ext cx="6821487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文本占位符 81922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  <a:ln/>
        </p:spPr>
        <p:txBody>
          <a:bodyPr/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68611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C2EF5F39-30ED-454F-A985-0B9BD347177D}" type="slidenum">
              <a:rPr lang="en-US" altLang="zh-CN" sz="1300" b="0">
                <a:latin typeface="Arial" panose="020B0604020202020204" pitchFamily="34" charset="0"/>
              </a:rPr>
              <a:pPr algn="r" eaLnBrk="1" hangingPunct="1"/>
              <a:t>2</a:t>
            </a:fld>
            <a:endParaRPr lang="en-US" altLang="zh-CN" sz="13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29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F5929B0B-AC78-476D-BFA9-BA4E83B0834D}" type="slidenum">
              <a:rPr lang="zh-CN" altLang="en-US" smtClean="0">
                <a:latin typeface="等线" charset="-122"/>
                <a:ea typeface="等线" charset="-122"/>
              </a:rPr>
              <a:pPr/>
              <a:t>4</a:t>
            </a:fld>
            <a:endParaRPr lang="zh-CN" altLang="en-US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4995" name="灯片编号占位符 3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D2FF8CD4-8199-42FC-B426-6883FD3A5809}" type="slidenum">
              <a:rPr lang="zh-CN" altLang="en-US" sz="1200" b="0">
                <a:latin typeface="等线" charset="-122"/>
                <a:ea typeface="等线" charset="-122"/>
              </a:rPr>
              <a:pPr algn="r"/>
              <a:t>5</a:t>
            </a:fld>
            <a:endParaRPr lang="zh-CN" altLang="en-US" sz="1200" b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90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2B9D755A-DD60-41E2-B4FD-321EDDC0A0DC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等线" charset="-122"/>
              </a:rPr>
              <a:pPr/>
              <a:t>11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2121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68609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文本占位符 68610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1139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07712A18-A023-40AB-B597-238784563ED1}" type="slidenum">
              <a:rPr lang="en-US" altLang="zh-CN" smtClean="0">
                <a:latin typeface="等线" charset="-122"/>
                <a:ea typeface="等线" charset="-122"/>
              </a:rPr>
              <a:pPr/>
              <a:t>12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406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幻灯片图像占位符 68609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文本占位符 68610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3187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FAFE8190-73FA-4BB9-99FD-5B1DF3FB5534}" type="slidenum">
              <a:rPr lang="en-US" altLang="zh-CN" smtClean="0">
                <a:latin typeface="等线" charset="-122"/>
                <a:ea typeface="等线" charset="-122"/>
              </a:rPr>
              <a:pPr/>
              <a:t>13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171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15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2186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DFF0183-67F9-47EA-81CA-E053B42634F8}"/>
              </a:ext>
            </a:extLst>
          </p:cNvPr>
          <p:cNvSpPr/>
          <p:nvPr userDrawn="1"/>
        </p:nvSpPr>
        <p:spPr>
          <a:xfrm>
            <a:off x="11255433" y="122527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31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903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93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335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353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DFF0183-67F9-47EA-81CA-E053B42634F8}"/>
              </a:ext>
            </a:extLst>
          </p:cNvPr>
          <p:cNvSpPr/>
          <p:nvPr userDrawn="1"/>
        </p:nvSpPr>
        <p:spPr>
          <a:xfrm>
            <a:off x="10980266" y="242846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90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F1ECFB-A450-43FF-98EA-515149B90458}" type="datetimeFigureOut">
              <a:rPr lang="en-US"/>
              <a:pPr>
                <a:defRPr/>
              </a:pPr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9228054-335F-4AD7-9C4B-11F34B8D8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32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9AD7BE-2EDC-4F89-82C5-6BBFC70E0F9F}" type="datetimeFigureOut">
              <a:rPr lang="en-US"/>
              <a:pPr>
                <a:defRPr/>
              </a:pPr>
              <a:t>1/19/2024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947E47F-96C9-4A25-A6B0-472CEC870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074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1/19/2024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ADCA-88BF-4575-8A9D-250DCAAD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138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BF677-7D26-44CE-928F-0B74A35B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098" r:id="rId7"/>
    <p:sldLayoutId id="2147484103" r:id="rId8"/>
    <p:sldLayoutId id="2147484091" r:id="rId9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DFF211-38B2-44EE-B7B3-760A906B6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012" y="1673525"/>
            <a:ext cx="9144000" cy="1094566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6E2074-003E-4614-90E4-ED64A26CE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012" y="2897487"/>
            <a:ext cx="9144000" cy="1655762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D6C7389-C796-422A-B394-16B944BEEC8B}"/>
              </a:ext>
            </a:extLst>
          </p:cNvPr>
          <p:cNvSpPr/>
          <p:nvPr/>
        </p:nvSpPr>
        <p:spPr>
          <a:xfrm>
            <a:off x="9331922" y="46068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DC26EC-8F5C-4865-AD68-7057AFB265A8}"/>
              </a:ext>
            </a:extLst>
          </p:cNvPr>
          <p:cNvSpPr/>
          <p:nvPr/>
        </p:nvSpPr>
        <p:spPr>
          <a:xfrm>
            <a:off x="11088481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762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47338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0877640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6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4399879"/>
            <a:ext cx="24780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234260" y="6085321"/>
            <a:ext cx="29337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cưỡi</a:t>
            </a:r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ngựa</a:t>
            </a:r>
            <a:endParaRPr lang="vi-VN" altLang="en-US" sz="36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116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4094596"/>
            <a:ext cx="293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837238" y="3777579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201612" y="2774963"/>
            <a:ext cx="3367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buồng</a:t>
            </a:r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chuối</a:t>
            </a:r>
            <a:endParaRPr lang="vi-VN" altLang="en-US" sz="3600" b="0" dirty="0">
              <a:solidFill>
                <a:srgbClr val="000000"/>
              </a:solidFill>
            </a:endParaRPr>
          </a:p>
        </p:txBody>
      </p:sp>
      <p:sp>
        <p:nvSpPr>
          <p:cNvPr id="24584" name="TextBox 3"/>
          <p:cNvSpPr txBox="1">
            <a:spLocks noChangeArrowheads="1"/>
          </p:cNvSpPr>
          <p:nvPr/>
        </p:nvSpPr>
        <p:spPr bwMode="auto">
          <a:xfrm>
            <a:off x="4294188" y="2782669"/>
            <a:ext cx="2806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muỗi</a:t>
            </a:r>
            <a:endParaRPr lang="vi-VN" altLang="en-US" sz="3600" b="0" dirty="0">
              <a:solidFill>
                <a:srgbClr val="000000"/>
              </a:solidFill>
            </a:endParaRPr>
          </a:p>
        </p:txBody>
      </p:sp>
      <p:sp>
        <p:nvSpPr>
          <p:cNvPr id="24585" name="TextBox 4"/>
          <p:cNvSpPr txBox="1">
            <a:spLocks noChangeArrowheads="1"/>
          </p:cNvSpPr>
          <p:nvPr/>
        </p:nvSpPr>
        <p:spPr bwMode="auto">
          <a:xfrm>
            <a:off x="7947024" y="2774963"/>
            <a:ext cx="4198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cười</a:t>
            </a:r>
            <a:endParaRPr lang="vi-VN" altLang="en-US" sz="36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TextBox 5"/>
          <p:cNvSpPr txBox="1">
            <a:spLocks noChangeArrowheads="1"/>
          </p:cNvSpPr>
          <p:nvPr/>
        </p:nvSpPr>
        <p:spPr bwMode="auto">
          <a:xfrm>
            <a:off x="110917" y="6211669"/>
            <a:ext cx="247808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Đĩa</a:t>
            </a:r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muỗi</a:t>
            </a:r>
            <a:endParaRPr lang="en-US" altLang="en-US" sz="3600" b="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3060700" y="3647404"/>
            <a:ext cx="1187450" cy="7826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1" name="Text Box 19"/>
          <p:cNvSpPr txBox="1">
            <a:spLocks noChangeArrowheads="1"/>
          </p:cNvSpPr>
          <p:nvPr/>
        </p:nvSpPr>
        <p:spPr bwMode="auto">
          <a:xfrm>
            <a:off x="2947988" y="3660104"/>
            <a:ext cx="14049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altLang="en-US" sz="4000" b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2" name="Oval 20"/>
          <p:cNvSpPr>
            <a:spLocks noChangeArrowheads="1"/>
          </p:cNvSpPr>
          <p:nvPr/>
        </p:nvSpPr>
        <p:spPr bwMode="auto">
          <a:xfrm>
            <a:off x="7100888" y="3429916"/>
            <a:ext cx="1139825" cy="7826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6917323" y="3449636"/>
            <a:ext cx="1485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uơi</a:t>
            </a:r>
            <a:endParaRPr lang="en-US" altLang="en-US" sz="4000" b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 flipV="1">
            <a:off x="6851650" y="4212553"/>
            <a:ext cx="917576" cy="1999116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8403223" y="6048581"/>
            <a:ext cx="297973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buông</a:t>
            </a:r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lưới</a:t>
            </a:r>
            <a:endParaRPr lang="vi-VN" altLang="en-US" sz="36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2386013" y="3318791"/>
            <a:ext cx="839787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 flipV="1">
            <a:off x="7753348" y="4252240"/>
            <a:ext cx="1003699" cy="203676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2403475" y="4430040"/>
            <a:ext cx="1187450" cy="20639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4179888" y="3528341"/>
            <a:ext cx="895350" cy="395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1158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797841"/>
            <a:ext cx="17097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1131216"/>
            <a:ext cx="27638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0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7" y="700209"/>
            <a:ext cx="173831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731" y="3784806"/>
            <a:ext cx="274796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/>
          <p:nvPr/>
        </p:nvSpPr>
        <p:spPr>
          <a:xfrm>
            <a:off x="293262" y="363976"/>
            <a:ext cx="9725450" cy="53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algn="ctr" defTabSz="457200" eaLnBrk="1" hangingPunct="1"/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Tiếng n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à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 có vần </a:t>
            </a:r>
            <a:r>
              <a:rPr lang="en-US" altLang="x-none" sz="3200" b="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uôi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Tiếng n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à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 có vần </a:t>
            </a:r>
            <a:r>
              <a:rPr lang="en-US" altLang="x-none" sz="3200" b="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ươi 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altLang="x-none" sz="3200" b="0" noProof="1">
              <a:solidFill>
                <a:srgbClr val="000000"/>
              </a:solidFill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167688" y="207260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239125" y="3448966"/>
            <a:ext cx="1265238" cy="376238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943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583" grpId="0"/>
      <p:bldP spid="24584" grpId="0"/>
      <p:bldP spid="24585" grpId="0"/>
      <p:bldP spid="24586" grpId="0" animBg="1"/>
      <p:bldP spid="24590" grpId="0" animBg="1"/>
      <p:bldP spid="24591" grpId="0"/>
      <p:bldP spid="24592" grpId="0" animBg="1"/>
      <p:bldP spid="24593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808788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-349251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35025" y="4279900"/>
            <a:ext cx="44767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3600" dirty="0" err="1">
                <a:latin typeface="UTM Avo" panose="02040603050506020204" pitchFamily="18" charset="0"/>
              </a:rPr>
              <a:t>Tìm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tiếng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có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chứa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vần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altLang="en-US" sz="3600" dirty="0">
                <a:latin typeface="UTM Avo" panose="02040603050506020204" pitchFamily="18" charset="0"/>
              </a:rPr>
              <a:t>?</a:t>
            </a:r>
          </a:p>
          <a:p>
            <a:pPr eaLnBrk="0" hangingPunct="0"/>
            <a:endParaRPr lang="en-US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285875"/>
            <a:ext cx="40830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67588" y="4535487"/>
            <a:ext cx="32607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dirty="0" err="1">
                <a:latin typeface="UTM Avo" panose="02040603050506020204" pitchFamily="18" charset="0"/>
              </a:rPr>
              <a:t>Chú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</a:t>
            </a:r>
            <a:r>
              <a:rPr lang="en-US" alt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uội</a:t>
            </a:r>
            <a:endParaRPr lang="en-US" alt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67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986588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-349251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1"/>
          <p:cNvSpPr txBox="1">
            <a:spLocks noChangeArrowheads="1"/>
          </p:cNvSpPr>
          <p:nvPr/>
        </p:nvSpPr>
        <p:spPr bwMode="auto">
          <a:xfrm>
            <a:off x="783431" y="4119562"/>
            <a:ext cx="447675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000" dirty="0" err="1">
                <a:latin typeface="UTM Avo" panose="02040603050506020204" pitchFamily="18" charset="0"/>
              </a:rPr>
              <a:t>Tìm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các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tiếng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có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chứa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vần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endParaRPr lang="en-US" altLang="en-US" sz="4000" dirty="0">
              <a:latin typeface="UTM Avo" panose="02040603050506020204" pitchFamily="18" charset="0"/>
            </a:endParaRPr>
          </a:p>
          <a:p>
            <a:pPr eaLnBrk="0" hangingPunct="0"/>
            <a:endParaRPr lang="en-US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1384300"/>
            <a:ext cx="48545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377113" y="4375150"/>
            <a:ext cx="3292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dirty="0" err="1">
                <a:latin typeface="UTM Avo" panose="02040603050506020204" pitchFamily="18" charset="0"/>
              </a:rPr>
              <a:t>T</a:t>
            </a:r>
            <a:r>
              <a:rPr lang="en-US" alt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ưới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cây</a:t>
            </a:r>
            <a:endParaRPr lang="en-US" altLang="en-US" sz="4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65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876106" y="19209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8682" y="2122623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9003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26694" y="1200088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95"/>
          <a:stretch/>
        </p:blipFill>
        <p:spPr bwMode="auto">
          <a:xfrm>
            <a:off x="1238249" y="2814234"/>
            <a:ext cx="9950451" cy="12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6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6791"/>
            <a:ext cx="12192000" cy="644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87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59D60A-64EC-4453-9726-59E58B9B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3" y="604867"/>
            <a:ext cx="11292114" cy="60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80D878-6346-4F06-9FBA-74D2802B8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6" y="655780"/>
            <a:ext cx="10830968" cy="58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2119" y="344714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Nghỉ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giải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lao</a:t>
            </a:r>
            <a:endParaRPr lang="en-US" sz="8725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568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2941983" y="2875004"/>
            <a:ext cx="6604000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dirty="0">
                <a:solidFill>
                  <a:schemeClr val="accent5"/>
                </a:solidFill>
                <a:latin typeface="UTM Avo" panose="02040603050506020204" pitchFamily="18" charset="0"/>
              </a:rPr>
              <a:t>KHỞI ĐỘNG</a:t>
            </a:r>
            <a:endParaRPr lang="en-US" altLang="en-US" sz="6400" dirty="0">
              <a:solidFill>
                <a:schemeClr val="accent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79137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340224759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792" b="2798"/>
          <a:stretch/>
        </p:blipFill>
        <p:spPr>
          <a:xfrm>
            <a:off x="1474520" y="566057"/>
            <a:ext cx="9483766" cy="626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18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486569" y="507920"/>
            <a:ext cx="11371602" cy="6081566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54772" y="1000272"/>
            <a:ext cx="198393" cy="556002"/>
            <a:chOff x="9338444" y="719956"/>
            <a:chExt cx="189196" cy="536029"/>
          </a:xfrm>
        </p:grpSpPr>
        <p:cxnSp>
          <p:nvCxnSpPr>
            <p:cNvPr id="1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81899" y="3028947"/>
            <a:ext cx="198393" cy="556002"/>
            <a:chOff x="9338444" y="719956"/>
            <a:chExt cx="189196" cy="536029"/>
          </a:xfrm>
        </p:grpSpPr>
        <p:cxnSp>
          <p:nvCxnSpPr>
            <p:cNvPr id="20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505320" y="5595498"/>
            <a:ext cx="198393" cy="556002"/>
            <a:chOff x="9338444" y="719956"/>
            <a:chExt cx="189196" cy="536029"/>
          </a:xfrm>
        </p:grpSpPr>
        <p:cxnSp>
          <p:nvCxnSpPr>
            <p:cNvPr id="2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8904736" y="4816241"/>
            <a:ext cx="198393" cy="556002"/>
            <a:chOff x="9338444" y="719956"/>
            <a:chExt cx="189196" cy="536029"/>
          </a:xfrm>
        </p:grpSpPr>
        <p:cxnSp>
          <p:nvCxnSpPr>
            <p:cNvPr id="2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9932533" y="5838948"/>
            <a:ext cx="198394" cy="556002"/>
            <a:chOff x="9338444" y="719956"/>
            <a:chExt cx="189197" cy="536029"/>
          </a:xfrm>
        </p:grpSpPr>
        <p:cxnSp>
          <p:nvCxnSpPr>
            <p:cNvPr id="2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7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648159" y="1544759"/>
            <a:ext cx="198393" cy="556002"/>
            <a:chOff x="9338444" y="719956"/>
            <a:chExt cx="189196" cy="536029"/>
          </a:xfrm>
        </p:grpSpPr>
        <p:cxnSp>
          <p:nvCxnSpPr>
            <p:cNvPr id="3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025944" y="3987427"/>
            <a:ext cx="198393" cy="556002"/>
            <a:chOff x="9338444" y="719956"/>
            <a:chExt cx="189196" cy="536029"/>
          </a:xfrm>
        </p:grpSpPr>
        <p:cxnSp>
          <p:nvCxnSpPr>
            <p:cNvPr id="3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8697912" y="2831009"/>
            <a:ext cx="198393" cy="556002"/>
            <a:chOff x="9338444" y="719956"/>
            <a:chExt cx="189196" cy="536029"/>
          </a:xfrm>
        </p:grpSpPr>
        <p:cxnSp>
          <p:nvCxnSpPr>
            <p:cNvPr id="3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2" name="Straight Connector 41"/>
          <p:cNvCxnSpPr>
            <a:cxnSpLocks/>
          </p:cNvCxnSpPr>
          <p:nvPr/>
        </p:nvCxnSpPr>
        <p:spPr>
          <a:xfrm flipV="1">
            <a:off x="1964267" y="1511301"/>
            <a:ext cx="1160874" cy="127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 flipV="1">
            <a:off x="7112383" y="3919536"/>
            <a:ext cx="1160874" cy="127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 flipV="1">
            <a:off x="4801295" y="1544759"/>
            <a:ext cx="1683846" cy="11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885371" y="3124850"/>
            <a:ext cx="1659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1675606" y="6106570"/>
            <a:ext cx="1680553" cy="20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190152" y="5595498"/>
            <a:ext cx="1238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48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4291555" y="446357"/>
            <a:ext cx="4937442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830658" y="1475096"/>
            <a:ext cx="9859236" cy="3649172"/>
            <a:chOff x="6423096" y="1913476"/>
            <a:chExt cx="4898416" cy="3649520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699737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dưới suối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72304" y="1913476"/>
              <a:ext cx="1878138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đôi cánh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2219805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hó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 trên cây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082592" y="3291917"/>
              <a:ext cx="2238920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ay trên trời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670359"/>
              <a:ext cx="1926720" cy="89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x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uống đây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6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445"/>
          <a:stretch/>
        </p:blipFill>
        <p:spPr>
          <a:xfrm>
            <a:off x="188685" y="507920"/>
            <a:ext cx="11814629" cy="635008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246969" y="1199243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248557" y="3820658"/>
            <a:ext cx="40640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5560929" y="6142117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5560929" y="2624891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5813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200538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59229" y="3461657"/>
            <a:ext cx="8574814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93932227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384723" y="536948"/>
            <a:ext cx="11422554" cy="61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9742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3310466" y="492692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48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40491" y="1984962"/>
            <a:ext cx="3765114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		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240490" y="3390614"/>
            <a:ext cx="3765115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096000" y="1902459"/>
            <a:ext cx="5308373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1)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cùng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đi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chơi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3286760"/>
            <a:ext cx="5308373" cy="9604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2)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bơi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dưới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suối</a:t>
            </a:r>
            <a:endParaRPr lang="en-US" sz="36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cxnSpLocks/>
            <a:endCxn id="2" idx="1"/>
          </p:cNvCxnSpPr>
          <p:nvPr/>
        </p:nvCxnSpPr>
        <p:spPr>
          <a:xfrm flipV="1">
            <a:off x="3910013" y="2359659"/>
            <a:ext cx="2185987" cy="2701822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170612" y="4668701"/>
            <a:ext cx="5308373" cy="935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3) bay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trời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254000" y="4806760"/>
            <a:ext cx="3970867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1" name="Straight Connector 20"/>
          <p:cNvCxnSpPr>
            <a:cxnSpLocks/>
            <a:endCxn id="13" idx="1"/>
          </p:cNvCxnSpPr>
          <p:nvPr/>
        </p:nvCxnSpPr>
        <p:spPr>
          <a:xfrm>
            <a:off x="4005263" y="2408767"/>
            <a:ext cx="2090737" cy="1358212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  <a:stCxn id="14" idx="1"/>
          </p:cNvCxnSpPr>
          <p:nvPr/>
        </p:nvCxnSpPr>
        <p:spPr>
          <a:xfrm flipH="1" flipV="1">
            <a:off x="3984626" y="3691468"/>
            <a:ext cx="2185986" cy="14447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11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45214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419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56938" y="36919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66564081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89804" y="3323884"/>
            <a:ext cx="2963863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b="0" dirty="0" err="1"/>
              <a:t>dòng</a:t>
            </a:r>
            <a:r>
              <a:rPr lang="en-US" altLang="en-US" sz="4400" b="0" dirty="0"/>
              <a:t> </a:t>
            </a:r>
            <a:r>
              <a:rPr lang="en-US" altLang="en-US" sz="4400" b="0" dirty="0" err="1"/>
              <a:t>suối</a:t>
            </a:r>
            <a:endParaRPr lang="en-US" altLang="en-US" sz="4400" b="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24136" y="4923178"/>
            <a:ext cx="5695198" cy="7080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000" dirty="0" err="1">
                <a:latin typeface=".VnAvant" panose="020B7200000000000000" pitchFamily="34" charset="0"/>
              </a:rPr>
              <a:t>Sờ</a:t>
            </a:r>
            <a:r>
              <a:rPr lang="en-US" sz="4000" dirty="0">
                <a:latin typeface=".VnAvant" panose="020B7200000000000000" pitchFamily="34" charset="0"/>
              </a:rPr>
              <a:t> - </a:t>
            </a:r>
            <a:r>
              <a:rPr lang="en-US" sz="4000" dirty="0" err="1">
                <a:latin typeface=".VnAvant" panose="020B7200000000000000" pitchFamily="34" charset="0"/>
              </a:rPr>
              <a:t>uôi</a:t>
            </a:r>
            <a:r>
              <a:rPr lang="en-US" sz="4000" dirty="0">
                <a:latin typeface=".VnAvant" panose="020B7200000000000000" pitchFamily="34" charset="0"/>
              </a:rPr>
              <a:t> - </a:t>
            </a:r>
            <a:r>
              <a:rPr lang="en-US" sz="4000" dirty="0" err="1">
                <a:latin typeface=".VnAvant" panose="020B7200000000000000" pitchFamily="34" charset="0"/>
              </a:rPr>
              <a:t>suôi</a:t>
            </a:r>
            <a:r>
              <a:rPr lang="en-US" sz="4000" dirty="0">
                <a:latin typeface=".VnAvant" panose="020B7200000000000000" pitchFamily="34" charset="0"/>
              </a:rPr>
              <a:t> – </a:t>
            </a:r>
            <a:r>
              <a:rPr lang="en-US" sz="4000" dirty="0" err="1">
                <a:latin typeface=".VnAvant" panose="020B7200000000000000" pitchFamily="34" charset="0"/>
              </a:rPr>
              <a:t>sắc</a:t>
            </a:r>
            <a:r>
              <a:rPr lang="en-US" sz="4000" dirty="0">
                <a:latin typeface=".VnAvant" panose="020B7200000000000000" pitchFamily="34" charset="0"/>
              </a:rPr>
              <a:t> – </a:t>
            </a:r>
            <a:r>
              <a:rPr lang="en-US" sz="4000" dirty="0" err="1">
                <a:latin typeface=".VnAvant" panose="020B7200000000000000" pitchFamily="34" charset="0"/>
              </a:rPr>
              <a:t>suối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97742" y="3187701"/>
            <a:ext cx="2955925" cy="91122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 err="1">
                <a:latin typeface=".VnAvant" panose="020B7200000000000000" pitchFamily="34" charset="0"/>
              </a:rPr>
              <a:t>s</a:t>
            </a:r>
            <a:r>
              <a:rPr lang="en-US" sz="4800" dirty="0" err="1">
                <a:solidFill>
                  <a:srgbClr val="FF0000"/>
                </a:solidFill>
                <a:latin typeface=".VnAvant" panose="020B7200000000000000" pitchFamily="34" charset="0"/>
              </a:rPr>
              <a:t>uối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03385" y="4102893"/>
            <a:ext cx="1477963" cy="744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>
                <a:latin typeface=".VnAvant" panose="020B7200000000000000" pitchFamily="34" charset="0"/>
              </a:rPr>
              <a:t>s</a:t>
            </a:r>
            <a:endParaRPr lang="en-US" sz="48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89285" y="4102893"/>
            <a:ext cx="1477963" cy="74453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vi-VN" sz="4000" dirty="0">
                <a:solidFill>
                  <a:srgbClr val="C00000"/>
                </a:solidFill>
                <a:latin typeface="UTM Avo" panose="02040603050506020204" pitchFamily="18" charset="0"/>
              </a:rPr>
              <a:t>uối</a:t>
            </a:r>
            <a:endParaRPr lang="en-US" sz="4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090" y="1540730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dirty="0" err="1">
                <a:solidFill>
                  <a:srgbClr val="008000"/>
                </a:solidFill>
                <a:latin typeface=".VnAvant" panose="020B7200000000000000" pitchFamily="34" charset="0"/>
              </a:rPr>
              <a:t>uôi</a:t>
            </a:r>
            <a:endParaRPr lang="en-US" sz="72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5667" y="2730050"/>
            <a:ext cx="1302129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.VnAvant" panose="020B7200000000000000" pitchFamily="34" charset="0"/>
              </a:rPr>
              <a:t>uô</a:t>
            </a:r>
            <a:endParaRPr lang="en-US" sz="60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87796" y="2752051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54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38187" y="3820055"/>
            <a:ext cx="4281442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.VnAvant" panose="020B7200000000000000" pitchFamily="34" charset="0"/>
              </a:rPr>
              <a:t>uô</a:t>
            </a:r>
            <a:r>
              <a:rPr lang="en-US" sz="6000" dirty="0">
                <a:solidFill>
                  <a:srgbClr val="FFFFFF"/>
                </a:solidFill>
                <a:latin typeface=".VnAvant" panose="020B7200000000000000" pitchFamily="34" charset="0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r>
              <a:rPr lang="en-US" sz="6000" dirty="0">
                <a:solidFill>
                  <a:srgbClr val="FFFFFF"/>
                </a:solidFill>
                <a:latin typeface=".VnAvant" panose="020B7200000000000000" pitchFamily="34" charset="0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.VnAvant" panose="020B7200000000000000" pitchFamily="34" charset="0"/>
              </a:rPr>
              <a:t>uôi</a:t>
            </a:r>
            <a:endParaRPr lang="en-US" sz="60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pic>
        <p:nvPicPr>
          <p:cNvPr id="1026" name="Picture 2" descr="Suối Oirase thay sắc bốn mùa tại Aomori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79" y="699631"/>
            <a:ext cx="3362688" cy="22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8" grpId="0" animBg="1"/>
      <p:bldP spid="45" grpId="0" animBg="1"/>
      <p:bldP spid="46" grpId="0" animBg="1"/>
      <p:bldP spid="47" grpId="0" animBg="1"/>
      <p:bldP spid="5" grpId="0" animBg="1"/>
      <p:bldP spid="7" grpId="0" animBg="1"/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62006" y="3325828"/>
            <a:ext cx="3084512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b="0" dirty="0" err="1">
                <a:latin typeface="VNI-Avo" pitchFamily="2" charset="0"/>
              </a:rPr>
              <a:t>quả</a:t>
            </a:r>
            <a:r>
              <a:rPr lang="en-US" altLang="en-US" sz="4400" b="0" dirty="0">
                <a:latin typeface="VNI-Avo" pitchFamily="2" charset="0"/>
              </a:rPr>
              <a:t> </a:t>
            </a:r>
            <a:r>
              <a:rPr lang="en-US" altLang="en-US" sz="4400" b="0" dirty="0" err="1">
                <a:latin typeface="VNI-Avo" pitchFamily="2" charset="0"/>
              </a:rPr>
              <a:t>bưởi</a:t>
            </a:r>
            <a:endParaRPr lang="en-US" altLang="en-US" sz="4400" b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16525" y="5183683"/>
            <a:ext cx="697547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000" dirty="0">
                <a:latin typeface="UTM Avo" panose="02040603050506020204" pitchFamily="18" charset="0"/>
              </a:rPr>
              <a:t>b - </a:t>
            </a:r>
            <a:r>
              <a:rPr lang="en-US" sz="4000" dirty="0" err="1">
                <a:latin typeface="UTM Avo" panose="02040603050506020204" pitchFamily="18" charset="0"/>
              </a:rPr>
              <a:t>ươi</a:t>
            </a:r>
            <a:r>
              <a:rPr lang="en-US" sz="4000" dirty="0">
                <a:latin typeface="UTM Avo" panose="02040603050506020204" pitchFamily="18" charset="0"/>
              </a:rPr>
              <a:t> - </a:t>
            </a:r>
            <a:r>
              <a:rPr lang="en-US" sz="4000" dirty="0" err="1">
                <a:latin typeface="UTM Avo" panose="02040603050506020204" pitchFamily="18" charset="0"/>
              </a:rPr>
              <a:t>bươi</a:t>
            </a:r>
            <a:r>
              <a:rPr lang="en-US" sz="4000" dirty="0">
                <a:latin typeface="UTM Avo" panose="02040603050506020204" pitchFamily="18" charset="0"/>
              </a:rPr>
              <a:t> - </a:t>
            </a:r>
            <a:r>
              <a:rPr lang="en-US" sz="4000" dirty="0" err="1">
                <a:latin typeface="UTM Avo" panose="02040603050506020204" pitchFamily="18" charset="0"/>
              </a:rPr>
              <a:t>hỏi</a:t>
            </a:r>
            <a:r>
              <a:rPr lang="en-US" sz="4000" dirty="0">
                <a:latin typeface="UTM Avo" panose="02040603050506020204" pitchFamily="18" charset="0"/>
              </a:rPr>
              <a:t> - </a:t>
            </a:r>
            <a:r>
              <a:rPr lang="en-US" sz="4000" dirty="0" err="1">
                <a:latin typeface="UTM Avo" panose="02040603050506020204" pitchFamily="18" charset="0"/>
              </a:rPr>
              <a:t>bưởi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72738" y="3192297"/>
            <a:ext cx="3171825" cy="90328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 err="1">
                <a:latin typeface="UTM Avo" panose="02040603050506020204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59624" y="4095946"/>
            <a:ext cx="1585913" cy="73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000" dirty="0">
                <a:solidFill>
                  <a:srgbClr val="008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682830" y="4095585"/>
            <a:ext cx="1585912" cy="73818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7052" y="1582329"/>
            <a:ext cx="2409592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ươi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87052" y="2782650"/>
            <a:ext cx="1505697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ươ</a:t>
            </a:r>
            <a:endParaRPr lang="en-US" sz="6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82244" y="2782650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99852" y="3968340"/>
            <a:ext cx="4383991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ươ</a:t>
            </a:r>
            <a:r>
              <a:rPr lang="en-US" sz="6000" dirty="0">
                <a:solidFill>
                  <a:srgbClr val="FFFFFF"/>
                </a:solidFill>
                <a:latin typeface="UTM Avo" panose="02040603050506020204" pitchFamily="18" charset="0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r>
              <a:rPr lang="en-US" sz="6000" dirty="0">
                <a:solidFill>
                  <a:srgbClr val="FFFFFF"/>
                </a:solidFill>
                <a:latin typeface="UTM Avo" panose="02040603050506020204" pitchFamily="18" charset="0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ươi</a:t>
            </a:r>
            <a:endParaRPr lang="en-US" sz="6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870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307" y="710551"/>
            <a:ext cx="3084512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88414" y="4069983"/>
            <a:ext cx="10454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ưởi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 animBg="1"/>
      <p:bldP spid="54" grpId="0" animBg="1"/>
      <p:bldP spid="55" grpId="0" animBg="1"/>
      <p:bldP spid="56" grpId="0" animBg="1"/>
      <p:bldP spid="9" grpId="0" animBg="1"/>
      <p:bldP spid="10" grpId="0" animBg="1"/>
      <p:bldP spid="11" grpId="0" animBg="1"/>
      <p:bldP spid="15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3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9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40358" y="2243623"/>
            <a:ext cx="145162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5"/>
                </a:solidFill>
                <a:latin typeface="UTM Avo" panose="02040603050506020204" pitchFamily="18" charset="0"/>
              </a:rPr>
              <a:t>u</a:t>
            </a:r>
            <a:r>
              <a:rPr lang="vi-VN" sz="4800" dirty="0">
                <a:solidFill>
                  <a:schemeClr val="accent5"/>
                </a:solidFill>
                <a:latin typeface="UTM Avo" panose="02040603050506020204" pitchFamily="18" charset="0"/>
              </a:rPr>
              <a:t>ô</a:t>
            </a:r>
            <a:r>
              <a:rPr lang="en-US" sz="4800" dirty="0" err="1">
                <a:solidFill>
                  <a:schemeClr val="accent5"/>
                </a:solidFill>
                <a:latin typeface="UTM Avo" panose="02040603050506020204" pitchFamily="18" charset="0"/>
              </a:rPr>
              <a:t>i</a:t>
            </a:r>
            <a:r>
              <a:rPr lang="en-US" sz="4800" dirty="0">
                <a:solidFill>
                  <a:schemeClr val="accent5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272017" y="2243622"/>
            <a:ext cx="16903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suối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0358" y="3534950"/>
            <a:ext cx="145162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5"/>
                </a:solidFill>
                <a:latin typeface="UTM Avo" panose="02040603050506020204" pitchFamily="18" charset="0"/>
              </a:rPr>
              <a:t>ư</a:t>
            </a:r>
            <a:r>
              <a:rPr lang="vi-VN" sz="4800" dirty="0">
                <a:solidFill>
                  <a:schemeClr val="accent5"/>
                </a:solidFill>
                <a:latin typeface="UTM Avo" panose="02040603050506020204" pitchFamily="18" charset="0"/>
              </a:rPr>
              <a:t>ơ</a:t>
            </a:r>
            <a:r>
              <a:rPr lang="en-US" sz="4800" dirty="0" err="1">
                <a:solidFill>
                  <a:schemeClr val="accent5"/>
                </a:solidFill>
                <a:latin typeface="UTM Avo" panose="02040603050506020204" pitchFamily="18" charset="0"/>
              </a:rPr>
              <a:t>i</a:t>
            </a:r>
            <a:endParaRPr lang="en-US" sz="4800" dirty="0">
              <a:solidFill>
                <a:schemeClr val="accent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72016" y="3534949"/>
            <a:ext cx="16903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bưởi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425688" y="2621594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6718056" y="2651633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7833" y="3041910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96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201" y="3137894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xmlns="" id="{93ABBE59-6086-4F44-9FEF-325A81E5CF27}"/>
              </a:ext>
            </a:extLst>
          </p:cNvPr>
          <p:cNvGrpSpPr/>
          <p:nvPr/>
        </p:nvGrpSpPr>
        <p:grpSpPr>
          <a:xfrm>
            <a:off x="2407833" y="687767"/>
            <a:ext cx="7152920" cy="1569652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xmlns="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xmlns="" id="{6F4EE2F4-2376-41CC-8EB4-6D188A92FABB}"/>
                </a:ext>
              </a:extLst>
            </p:cNvPr>
            <p:cNvSpPr/>
            <p:nvPr/>
          </p:nvSpPr>
          <p:spPr>
            <a:xfrm>
              <a:off x="2473890" y="2248747"/>
              <a:ext cx="3624413" cy="728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374403" y="1081981"/>
            <a:ext cx="5443194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1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48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48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4800" i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4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- ư</a:t>
            </a:r>
            <a:r>
              <a:rPr lang="vi-VN" sz="4800" i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4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4800" b="1" i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DCC264-68A0-4684-9FF1-F7EA4CBF147B}"/>
              </a:ext>
            </a:extLst>
          </p:cNvPr>
          <p:cNvSpPr txBox="1"/>
          <p:nvPr/>
        </p:nvSpPr>
        <p:spPr>
          <a:xfrm>
            <a:off x="3095171" y="3050642"/>
            <a:ext cx="22105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accent5"/>
                </a:solidFill>
                <a:latin typeface="UTM Avo" panose="02040603050506020204" pitchFamily="18" charset="0"/>
              </a:rPr>
              <a:t>u</a:t>
            </a:r>
            <a:r>
              <a:rPr lang="vi-VN" sz="9600" dirty="0">
                <a:solidFill>
                  <a:schemeClr val="accent5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chemeClr val="accent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588792-609C-4D0F-AC8A-00075F1D4304}"/>
              </a:ext>
            </a:extLst>
          </p:cNvPr>
          <p:cNvSpPr txBox="1"/>
          <p:nvPr/>
        </p:nvSpPr>
        <p:spPr>
          <a:xfrm>
            <a:off x="7361323" y="3172026"/>
            <a:ext cx="2123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>
                <a:solidFill>
                  <a:schemeClr val="accent5"/>
                </a:solidFill>
                <a:latin typeface="UTM Avo" panose="02040603050506020204" pitchFamily="18" charset="0"/>
              </a:rPr>
              <a:t>ươ</a:t>
            </a:r>
            <a:endParaRPr lang="en-US" sz="9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02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6" grpId="0"/>
      <p:bldP spid="1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0443" y="839406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b="0" dirty="0" err="1">
                <a:solidFill>
                  <a:srgbClr val="008000"/>
                </a:solidFill>
                <a:latin typeface="UTM Avo" panose="02040603050506020204" pitchFamily="18" charset="0"/>
              </a:rPr>
              <a:t>uôi</a:t>
            </a:r>
            <a:endParaRPr lang="en-US" sz="7200" b="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68676" y="3494466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6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4543" y="2857945"/>
            <a:ext cx="123555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uô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2285" y="839404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b="0" dirty="0">
                <a:solidFill>
                  <a:srgbClr val="FF3300"/>
                </a:solidFill>
                <a:latin typeface="UTM Avo" panose="02040603050506020204" pitchFamily="18" charset="0"/>
              </a:rPr>
              <a:t>­</a:t>
            </a:r>
            <a:r>
              <a:rPr lang="en-US" sz="7200" b="0" dirty="0" err="1">
                <a:solidFill>
                  <a:srgbClr val="FF3300"/>
                </a:solidFill>
                <a:latin typeface="UTM Avo" panose="02040603050506020204" pitchFamily="18" charset="0"/>
              </a:rPr>
              <a:t>ươi</a:t>
            </a:r>
            <a:endParaRPr lang="en-US" sz="7200" b="0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44543" y="4298268"/>
            <a:ext cx="123555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ươ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46458" name="Line 26"/>
          <p:cNvSpPr>
            <a:spLocks noChangeShapeType="1"/>
          </p:cNvSpPr>
          <p:nvPr/>
        </p:nvSpPr>
        <p:spPr bwMode="auto">
          <a:xfrm flipV="1">
            <a:off x="5880100" y="4094163"/>
            <a:ext cx="1189038" cy="660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59" name="Line 27"/>
          <p:cNvSpPr>
            <a:spLocks noChangeShapeType="1"/>
          </p:cNvSpPr>
          <p:nvPr/>
        </p:nvSpPr>
        <p:spPr bwMode="auto">
          <a:xfrm>
            <a:off x="5837238" y="3294063"/>
            <a:ext cx="1231900" cy="636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6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6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7314" y="1193801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512" y="3105211"/>
            <a:ext cx="5752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òng</a:t>
            </a:r>
            <a:r>
              <a:rPr lang="en-US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suối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4762" y="1193800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49384" y="3038835"/>
            <a:ext cx="4912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uả bưởi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uần 20&amp;quot;&quot;/&gt;&lt;property id=&quot;20307&quot; value=&quot;297&quot;/&gt;&lt;/object&gt;&lt;object type=&quot;3&quot; unique_id=&quot;10005&quot;&gt;&lt;property id=&quot;20148&quot; value=&quot;5&quot;/&gt;&lt;property id=&quot;20300&quot; value=&quot;Slide 2&quot;/&gt;&lt;property id=&quot;20307&quot; value=&quot;274&quot;/&gt;&lt;/object&gt;&lt;object type=&quot;3&quot; unique_id=&quot;10006&quot;&gt;&lt;property id=&quot;20148&quot; value=&quot;5&quot;/&gt;&lt;property id=&quot;20300&quot; value=&quot;Slide 3&quot;/&gt;&lt;property id=&quot;20307&quot; value=&quot;299&quot;/&gt;&lt;/object&gt;&lt;object type=&quot;3&quot; unique_id=&quot;10007&quot;&gt;&lt;property id=&quot;20148&quot; value=&quot;5&quot;/&gt;&lt;property id=&quot;20300&quot; value=&quot;Slide 4&quot;/&gt;&lt;property id=&quot;20307&quot; value=&quot;268&quot;/&gt;&lt;/object&gt;&lt;object type=&quot;3&quot; unique_id=&quot;10008&quot;&gt;&lt;property id=&quot;20148&quot; value=&quot;5&quot;/&gt;&lt;property id=&quot;20300&quot; value=&quot;Slide 5&quot;/&gt;&lt;property id=&quot;20307&quot; value=&quot;288&quot;/&gt;&lt;/object&gt;&lt;object type=&quot;3&quot; unique_id=&quot;10009&quot;&gt;&lt;property id=&quot;20148&quot; value=&quot;5&quot;/&gt;&lt;property id=&quot;20300&quot; value=&quot;Slide 6&quot;/&gt;&lt;property id=&quot;20307&quot; value=&quot;303&quot;/&gt;&lt;/object&gt;&lt;object type=&quot;3&quot; unique_id=&quot;10010&quot;&gt;&lt;property id=&quot;20148&quot; value=&quot;5&quot;/&gt;&lt;property id=&quot;20300&quot; value=&quot;Slide 7&quot;/&gt;&lt;property id=&quot;20307&quot; value=&quot;302&quot;/&gt;&lt;/object&gt;&lt;object type=&quot;3&quot; unique_id=&quot;10011&quot;&gt;&lt;property id=&quot;20148&quot; value=&quot;5&quot;/&gt;&lt;property id=&quot;20300&quot; value=&quot;Slide 8&quot;/&gt;&lt;property id=&quot;20307&quot; value=&quot;287&quot;/&gt;&lt;/object&gt;&lt;object type=&quot;3&quot; unique_id=&quot;10012&quot;&gt;&lt;property id=&quot;20148&quot; value=&quot;5&quot;/&gt;&lt;property id=&quot;20300&quot; value=&quot;Slide 9&quot;/&gt;&lt;property id=&quot;20307&quot; value=&quot;304&quot;/&gt;&lt;/object&gt;&lt;object type=&quot;3&quot; unique_id=&quot;10013&quot;&gt;&lt;property id=&quot;20148&quot; value=&quot;5&quot;/&gt;&lt;property id=&quot;20300&quot; value=&quot;Slide 10&quot;/&gt;&lt;property id=&quot;20307&quot; value=&quot;305&quot;/&gt;&lt;/object&gt;&lt;object type=&quot;3&quot; unique_id=&quot;10014&quot;&gt;&lt;property id=&quot;20148&quot; value=&quot;5&quot;/&gt;&lt;property id=&quot;20300&quot; value=&quot;Slide 11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21&quot;/&gt;&lt;/object&gt;&lt;object type=&quot;3&quot; unique_id=&quot;10016&quot;&gt;&lt;property id=&quot;20148&quot; value=&quot;5&quot;/&gt;&lt;property id=&quot;20300&quot; value=&quot;Slide 13&quot;/&gt;&lt;property id=&quot;20307&quot; value=&quot;322&quot;/&gt;&lt;/object&gt;&lt;object type=&quot;3&quot; unique_id=&quot;10017&quot;&gt;&lt;property id=&quot;20148&quot; value=&quot;5&quot;/&gt;&lt;property id=&quot;20300&quot; value=&quot;Slide 14&quot;/&gt;&lt;property id=&quot;20307&quot; value=&quot;309&quot;/&gt;&lt;/object&gt;&lt;object type=&quot;3&quot; unique_id=&quot;10018&quot;&gt;&lt;property id=&quot;20148&quot; value=&quot;5&quot;/&gt;&lt;property id=&quot;20300&quot; value=&quot;Slide 15&quot;/&gt;&lt;property id=&quot;20307&quot; value=&quot;310&quot;/&gt;&lt;/object&gt;&lt;object type=&quot;3&quot; unique_id=&quot;10019&quot;&gt;&lt;property id=&quot;20148&quot; value=&quot;5&quot;/&gt;&lt;property id=&quot;20300&quot; value=&quot;Slide 16&quot;/&gt;&lt;property id=&quot;20307&quot; value=&quot;311&quot;/&gt;&lt;/object&gt;&lt;object type=&quot;3&quot; unique_id=&quot;10020&quot;&gt;&lt;property id=&quot;20148&quot; value=&quot;5&quot;/&gt;&lt;property id=&quot;20300&quot; value=&quot;Slide 17&quot;/&gt;&lt;property id=&quot;20307&quot; value=&quot;312&quot;/&gt;&lt;/object&gt;&lt;object type=&quot;3&quot; unique_id=&quot;10021&quot;&gt;&lt;property id=&quot;20148&quot; value=&quot;5&quot;/&gt;&lt;property id=&quot;20300&quot; value=&quot;Slide 18&quot;/&gt;&lt;property id=&quot;20307&quot; value=&quot;313&quot;/&gt;&lt;/object&gt;&lt;object type=&quot;3&quot; unique_id=&quot;10022&quot;&gt;&lt;property id=&quot;20148&quot; value=&quot;5&quot;/&gt;&lt;property id=&quot;20300&quot; value=&quot;Slide 19&quot;/&gt;&lt;property id=&quot;20307&quot; value=&quot;314&quot;/&gt;&lt;/object&gt;&lt;object type=&quot;3&quot; unique_id=&quot;10023&quot;&gt;&lt;property id=&quot;20148&quot; value=&quot;5&quot;/&gt;&lt;property id=&quot;20300&quot; value=&quot;Slide 20&quot;/&gt;&lt;property id=&quot;20307&quot; value=&quot;316&quot;/&gt;&lt;/object&gt;&lt;object type=&quot;3&quot; unique_id=&quot;10024&quot;&gt;&lt;property id=&quot;20148&quot; value=&quot;5&quot;/&gt;&lt;property id=&quot;20300&quot; value=&quot;Slide 21&quot;/&gt;&lt;property id=&quot;20307&quot; value=&quot;323&quot;/&gt;&lt;/object&gt;&lt;object type=&quot;3&quot; unique_id=&quot;10025&quot;&gt;&lt;property id=&quot;20148&quot; value=&quot;5&quot;/&gt;&lt;property id=&quot;20300&quot; value=&quot;Slide 22&quot;/&gt;&lt;property id=&quot;20307&quot; value=&quot;326&quot;/&gt;&lt;/object&gt;&lt;object type=&quot;3&quot; unique_id=&quot;10026&quot;&gt;&lt;property id=&quot;20148&quot; value=&quot;5&quot;/&gt;&lt;property id=&quot;20300&quot; value=&quot;Slide 23&quot;/&gt;&lt;property id=&quot;20307&quot; value=&quot;319&quot;/&gt;&lt;/object&gt;&lt;object type=&quot;3&quot; unique_id=&quot;10027&quot;&gt;&lt;property id=&quot;20148&quot; value=&quot;5&quot;/&gt;&lt;property id=&quot;20300&quot; value=&quot;Slide 24&quot;/&gt;&lt;property id=&quot;20307&quot; value=&quot;327&quot;/&gt;&lt;/object&gt;&lt;object type=&quot;3&quot; unique_id=&quot;10028&quot;&gt;&lt;property id=&quot;20148&quot; value=&quot;5&quot;/&gt;&lt;property id=&quot;20300&quot; value=&quot;Slide 25&quot;/&gt;&lt;property id=&quot;20307&quot; value=&quot;329&quot;/&gt;&lt;/object&gt;&lt;object type=&quot;3&quot; unique_id=&quot;10029&quot;&gt;&lt;property id=&quot;20148&quot; value=&quot;5&quot;/&gt;&lt;property id=&quot;20300&quot; value=&quot;Slide 26&quot;/&gt;&lt;property id=&quot;20307&quot; value=&quot;330&quot;/&gt;&lt;/object&gt;&lt;object type=&quot;3&quot; unique_id=&quot;10030&quot;&gt;&lt;property id=&quot;20148&quot; value=&quot;5&quot;/&gt;&lt;property id=&quot;20300&quot; value=&quot;Slide 27&quot;/&gt;&lt;property id=&quot;20307&quot; value=&quot;328&quot;/&gt;&lt;/object&gt;&lt;object type=&quot;3&quot; unique_id=&quot;10031&quot;&gt;&lt;property id=&quot;20148&quot; value=&quot;5&quot;/&gt;&lt;property id=&quot;20300&quot; value=&quot;Slide 28&quot;/&gt;&lt;property id=&quot;20307&quot; value=&quot;33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223</Words>
  <Application>Microsoft Office PowerPoint</Application>
  <PresentationFormat>Custom</PresentationFormat>
  <Paragraphs>85</Paragraphs>
  <Slides>28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Tuần 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85</cp:revision>
  <dcterms:created xsi:type="dcterms:W3CDTF">2017-07-24T02:09:30Z</dcterms:created>
  <dcterms:modified xsi:type="dcterms:W3CDTF">2024-01-19T04:55:00Z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