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2.xml" ContentType="application/vnd.openxmlformats-officedocument.presentationml.tags+xml"/>
  <Override PartName="/ppt/notesSlides/notesSlide8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97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430" r:id="rId17"/>
    <p:sldId id="283" r:id="rId18"/>
    <p:sldId id="284" r:id="rId19"/>
    <p:sldId id="285" r:id="rId20"/>
    <p:sldId id="286" r:id="rId21"/>
    <p:sldId id="287" r:id="rId22"/>
    <p:sldId id="288" r:id="rId23"/>
    <p:sldId id="289" r:id="rId24"/>
    <p:sldId id="290" r:id="rId25"/>
    <p:sldId id="291" r:id="rId26"/>
    <p:sldId id="292" r:id="rId27"/>
    <p:sldId id="293" r:id="rId28"/>
    <p:sldId id="294" r:id="rId29"/>
    <p:sldId id="295" r:id="rId30"/>
    <p:sldId id="296" r:id="rId31"/>
  </p:sldIdLst>
  <p:sldSz cx="12192000" cy="6858000"/>
  <p:notesSz cx="6858000" cy="9144000"/>
  <p:custDataLst>
    <p:tags r:id="rId3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AE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>
        <p:scale>
          <a:sx n="64" d="100"/>
          <a:sy n="64" d="100"/>
        </p:scale>
        <p:origin x="-11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F9A160-E9E3-4A25-B00F-E2AF206FA945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736AA3-BD10-4931-AEAC-CD83C54D2D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221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89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fld id="{150AF8FD-6570-4548-94FF-EB59A293B285}" type="slidenum">
              <a:rPr lang="zh-CN" altLang="en-US" b="0" smtClean="0">
                <a:latin typeface="等线" charset="-122"/>
                <a:ea typeface="等线" charset="-122"/>
              </a:rPr>
              <a:pPr/>
              <a:t>3</a:t>
            </a:fld>
            <a:endParaRPr lang="en-US" altLang="zh-CN" b="0">
              <a:latin typeface="等线" charset="-122"/>
              <a:ea typeface="等线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961861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0964" name="灯片编号占位符 3"/>
          <p:cNvSpPr txBox="1">
            <a:spLocks noGrp="1"/>
          </p:cNvSpPr>
          <p:nvPr/>
        </p:nvSpPr>
        <p:spPr bwMode="auto">
          <a:xfrm>
            <a:off x="4024313" y="9721850"/>
            <a:ext cx="3078162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r" eaLnBrk="1" hangingPunct="1"/>
            <a:fld id="{7DFFC051-D4C5-43C2-91A6-3516D4B0315A}" type="slidenum">
              <a:rPr lang="zh-CN" altLang="en-US" sz="1200" b="0">
                <a:latin typeface="等线" charset="-122"/>
                <a:ea typeface="等线" charset="-122"/>
              </a:rPr>
              <a:pPr algn="r" eaLnBrk="1" hangingPunct="1"/>
              <a:t>4</a:t>
            </a:fld>
            <a:endParaRPr lang="en-US" altLang="zh-CN" sz="1200" b="0">
              <a:latin typeface="等线" charset="-122"/>
              <a:ea typeface="等线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525049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506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等线" charset="-122"/>
                <a:ea typeface="等线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等线" charset="-122"/>
                <a:ea typeface="等线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等线" charset="-122"/>
                <a:ea typeface="等线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等线" charset="-122"/>
                <a:ea typeface="等线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等线" charset="-122"/>
                <a:ea typeface="等线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等线" charset="-122"/>
                <a:ea typeface="等线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等线" charset="-122"/>
                <a:ea typeface="等线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等线" charset="-122"/>
                <a:ea typeface="等线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等线" charset="-122"/>
                <a:ea typeface="等线" charset="-122"/>
              </a:defRPr>
            </a:lvl9pPr>
          </a:lstStyle>
          <a:p>
            <a:pPr>
              <a:spcBef>
                <a:spcPct val="0"/>
              </a:spcBef>
            </a:pPr>
            <a:fld id="{ADB21ADC-7794-4273-A041-087B63B47ADB}" type="slidenum">
              <a:rPr lang="zh-CN" altLang="en-US" smtClean="0">
                <a:solidFill>
                  <a:srgbClr val="000000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</a:pPr>
              <a:t>9</a:t>
            </a:fld>
            <a:endParaRPr lang="en-US" altLang="zh-CN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41956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幻灯片图像占位符 68609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文本占位符 68610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等线" charset="-122"/>
            </a:endParaRPr>
          </a:p>
        </p:txBody>
      </p:sp>
      <p:sp>
        <p:nvSpPr>
          <p:cNvPr id="47108" name="灯片编号占位符 1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fld id="{28E41519-C252-412C-A235-25229FC19E8C}" type="slidenum">
              <a:rPr lang="en-US" altLang="zh-CN" b="0" smtClean="0">
                <a:latin typeface="等线" charset="-122"/>
                <a:ea typeface="等线" charset="-122"/>
              </a:rPr>
              <a:pPr/>
              <a:t>10</a:t>
            </a:fld>
            <a:endParaRPr lang="en-US" altLang="zh-CN" b="0">
              <a:latin typeface="等线" charset="-122"/>
              <a:ea typeface="等线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617115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幻灯片图像占位符 68609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文本占位符 68610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等线" charset="-122"/>
            </a:endParaRPr>
          </a:p>
        </p:txBody>
      </p:sp>
      <p:sp>
        <p:nvSpPr>
          <p:cNvPr id="49156" name="灯片编号占位符 1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fld id="{392EC3CA-06F4-4F67-8BB1-5D44D5C04A8D}" type="slidenum">
              <a:rPr lang="en-US" altLang="zh-CN" b="0" smtClean="0">
                <a:latin typeface="等线" charset="-122"/>
                <a:ea typeface="等线" charset="-122"/>
              </a:rPr>
              <a:pPr/>
              <a:t>11</a:t>
            </a:fld>
            <a:endParaRPr lang="en-US" altLang="zh-CN" b="0">
              <a:latin typeface="等线" charset="-122"/>
              <a:ea typeface="等线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284215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5632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fld id="{324EB234-E221-4205-A7A2-A7FDE26E5B12}" type="slidenum">
              <a:rPr lang="zh-CN" altLang="en-US" b="0" smtClean="0">
                <a:latin typeface="等线" charset="-122"/>
                <a:ea typeface="等线" charset="-122"/>
              </a:rPr>
              <a:pPr/>
              <a:t>13</a:t>
            </a:fld>
            <a:endParaRPr lang="en-US" altLang="zh-CN" b="0">
              <a:latin typeface="等线" charset="-122"/>
              <a:ea typeface="等线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932920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80647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1146B2CB-5A67-4AB8-9A1B-7AE29B183FB4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xmlns="" id="{2DFF0183-67F9-47EA-81CA-E053B42634F8}"/>
              </a:ext>
            </a:extLst>
          </p:cNvPr>
          <p:cNvSpPr/>
          <p:nvPr userDrawn="1"/>
        </p:nvSpPr>
        <p:spPr>
          <a:xfrm>
            <a:off x="11255433" y="99753"/>
            <a:ext cx="1038014" cy="1354974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433956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2BB9DEB6-4046-4559-9144-1A7CC684D408}"/>
              </a:ext>
            </a:extLst>
          </p:cNvPr>
          <p:cNvSpPr/>
          <p:nvPr userDrawn="1"/>
        </p:nvSpPr>
        <p:spPr>
          <a:xfrm>
            <a:off x="11255433" y="99753"/>
            <a:ext cx="1038014" cy="1354974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318345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048087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11776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606099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58097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xmlns="" id="{6193FEC2-7ECF-4CFE-9629-5F3E2F7682AC}"/>
              </a:ext>
            </a:extLst>
          </p:cNvPr>
          <p:cNvSpPr/>
          <p:nvPr userDrawn="1"/>
        </p:nvSpPr>
        <p:spPr>
          <a:xfrm>
            <a:off x="10964487" y="159502"/>
            <a:ext cx="1038014" cy="1354974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791422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AA882-BD8A-42AC-9FE4-7185B49C1B60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964A3-BCA0-4108-ADA9-BEE230FB9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924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AA882-BD8A-42AC-9FE4-7185B49C1B60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964A3-BCA0-4108-ADA9-BEE230FB9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693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067328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6AA882-BD8A-42AC-9FE4-7185B49C1B60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0964A3-BCA0-4108-ADA9-BEE230FB9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513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50" r:id="rId7"/>
    <p:sldLayoutId id="2147483655" r:id="rId8"/>
    <p:sldLayoutId id="2147483660" r:id="rId9"/>
    <p:sldLayoutId id="2147483667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3.emf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microsoft.com/office/2007/relationships/hdphoto" Target="../media/hdphoto3.wdp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DA144B1-BC48-4FB5-81A0-5EEE0F41D92F}"/>
              </a:ext>
            </a:extLst>
          </p:cNvPr>
          <p:cNvSpPr/>
          <p:nvPr/>
        </p:nvSpPr>
        <p:spPr>
          <a:xfrm>
            <a:off x="3486954" y="1648606"/>
            <a:ext cx="5218096" cy="23371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20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100: oi -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ây</a:t>
            </a:r>
            <a:endParaRPr lang="en-US" sz="52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08EF6DA-C8F1-435A-8108-A2019195E96B}"/>
              </a:ext>
            </a:extLst>
          </p:cNvPr>
          <p:cNvSpPr/>
          <p:nvPr/>
        </p:nvSpPr>
        <p:spPr>
          <a:xfrm>
            <a:off x="9331922" y="85792"/>
            <a:ext cx="28600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FE75980-B8E4-42A9-95B4-7B4E5FA54707}"/>
              </a:ext>
            </a:extLst>
          </p:cNvPr>
          <p:cNvSpPr/>
          <p:nvPr/>
        </p:nvSpPr>
        <p:spPr>
          <a:xfrm>
            <a:off x="11098906" y="732123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19111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92" name="图片 67591" descr="PPT素材-0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0720"/>
            <a:ext cx="6096000" cy="696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4" name="图片 67593" descr="PPT素材-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075" y="-427037"/>
            <a:ext cx="6705600" cy="7556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259576" y="4486827"/>
            <a:ext cx="3576847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en-US" sz="3200" dirty="0" err="1">
                <a:latin typeface="UTM Avo" panose="02040603050506020204" pitchFamily="18" charset="0"/>
              </a:rPr>
              <a:t>Tìm</a:t>
            </a:r>
            <a:r>
              <a:rPr lang="en-US" altLang="en-US" sz="3200" dirty="0">
                <a:latin typeface="UTM Avo" panose="02040603050506020204" pitchFamily="18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</a:rPr>
              <a:t>các</a:t>
            </a:r>
            <a:r>
              <a:rPr lang="en-US" altLang="en-US" sz="3200" dirty="0">
                <a:latin typeface="UTM Avo" panose="02040603050506020204" pitchFamily="18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</a:rPr>
              <a:t>tiếng</a:t>
            </a:r>
            <a:r>
              <a:rPr lang="en-US" altLang="en-US" sz="3200" dirty="0">
                <a:latin typeface="UTM Avo" panose="02040603050506020204" pitchFamily="18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</a:rPr>
              <a:t>có</a:t>
            </a:r>
            <a:r>
              <a:rPr lang="en-US" altLang="en-US" sz="3200" dirty="0">
                <a:latin typeface="UTM Avo" panose="02040603050506020204" pitchFamily="18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</a:rPr>
              <a:t>chứa</a:t>
            </a:r>
            <a:r>
              <a:rPr lang="en-US" altLang="en-US" sz="3200" dirty="0">
                <a:latin typeface="UTM Avo" panose="02040603050506020204" pitchFamily="18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</a:rPr>
              <a:t>vần</a:t>
            </a:r>
            <a:r>
              <a:rPr lang="en-US" altLang="en-US" sz="3200" dirty="0">
                <a:latin typeface="UTM Avo" panose="02040603050506020204" pitchFamily="18" charset="0"/>
              </a:rPr>
              <a:t> </a:t>
            </a:r>
            <a:r>
              <a:rPr lang="en-US" altLang="en-US" sz="3200" dirty="0">
                <a:solidFill>
                  <a:srgbClr val="FF0000"/>
                </a:solidFill>
                <a:latin typeface="UTM Avo" panose="02040603050506020204" pitchFamily="18" charset="0"/>
              </a:rPr>
              <a:t>oi</a:t>
            </a:r>
            <a:r>
              <a:rPr lang="en-US" altLang="en-US" sz="3200" dirty="0">
                <a:latin typeface="UTM Avo" panose="02040603050506020204" pitchFamily="18" charset="0"/>
              </a:rPr>
              <a:t>?</a:t>
            </a:r>
          </a:p>
          <a:p>
            <a:endParaRPr lang="en-US" altLang="en-US" sz="2000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2166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75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75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7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7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7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67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92" name="图片 67591" descr="PPT素材-0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469" y="193883"/>
            <a:ext cx="5765800" cy="6314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4" name="图片 67593" descr="PPT素材-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075" y="-427037"/>
            <a:ext cx="6705600" cy="7556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2" name="TextBox 1"/>
          <p:cNvSpPr txBox="1">
            <a:spLocks noChangeArrowheads="1"/>
          </p:cNvSpPr>
          <p:nvPr/>
        </p:nvSpPr>
        <p:spPr bwMode="auto">
          <a:xfrm>
            <a:off x="756618" y="4465293"/>
            <a:ext cx="3775625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en-US" sz="3200" dirty="0" err="1">
                <a:latin typeface="UTM Avo" panose="02040603050506020204" pitchFamily="18" charset="0"/>
              </a:rPr>
              <a:t>Tìm</a:t>
            </a:r>
            <a:r>
              <a:rPr lang="en-US" altLang="en-US" sz="3200" dirty="0">
                <a:latin typeface="UTM Avo" panose="02040603050506020204" pitchFamily="18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</a:rPr>
              <a:t>các</a:t>
            </a:r>
            <a:r>
              <a:rPr lang="en-US" altLang="en-US" sz="3200" dirty="0">
                <a:latin typeface="UTM Avo" panose="02040603050506020204" pitchFamily="18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</a:rPr>
              <a:t>tiếng</a:t>
            </a:r>
            <a:r>
              <a:rPr lang="en-US" altLang="en-US" sz="3200" dirty="0">
                <a:latin typeface="UTM Avo" panose="02040603050506020204" pitchFamily="18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</a:rPr>
              <a:t>có</a:t>
            </a:r>
            <a:r>
              <a:rPr lang="en-US" altLang="en-US" sz="3200" dirty="0">
                <a:latin typeface="UTM Avo" panose="02040603050506020204" pitchFamily="18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</a:rPr>
              <a:t>chứa</a:t>
            </a:r>
            <a:r>
              <a:rPr lang="en-US" altLang="en-US" sz="3200" dirty="0">
                <a:latin typeface="UTM Avo" panose="02040603050506020204" pitchFamily="18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</a:rPr>
              <a:t>vần</a:t>
            </a:r>
            <a:r>
              <a:rPr lang="en-US" altLang="en-US" sz="3200" dirty="0">
                <a:latin typeface="UTM Avo" panose="020406030505060202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UTM Avo" panose="02040603050506020204" pitchFamily="18" charset="0"/>
              </a:rPr>
              <a:t>ây</a:t>
            </a:r>
            <a:r>
              <a:rPr lang="en-US" altLang="en-US" sz="3200" dirty="0">
                <a:solidFill>
                  <a:srgbClr val="FF0000"/>
                </a:solidFill>
                <a:latin typeface="UTM Avo" panose="02040603050506020204" pitchFamily="18" charset="0"/>
              </a:rPr>
              <a:t>.</a:t>
            </a:r>
            <a:endParaRPr lang="en-US" altLang="en-US" sz="3200" dirty="0">
              <a:latin typeface="UTM Avo" panose="02040603050506020204" pitchFamily="18" charset="0"/>
            </a:endParaRPr>
          </a:p>
          <a:p>
            <a:endParaRPr lang="en-US" altLang="en-US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7097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75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75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7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7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7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67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室内, 物体&#10;&#10;描述已自动生成">
            <a:extLst>
              <a:ext uri="{FF2B5EF4-FFF2-40B4-BE49-F238E27FC236}">
                <a16:creationId xmlns:a16="http://schemas.microsoft.com/office/drawing/2014/main" xmlns="" id="{7CD291DC-213D-4B38-BFA1-5EF80B1899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8072" y="67408"/>
            <a:ext cx="9539079" cy="65973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31" b="100000" l="409" r="98636">
                        <a14:foregroundMark x1="10778" y1="16793" x2="34106" y2="81313"/>
                        <a14:foregroundMark x1="13779" y1="19949" x2="37108" y2="19192"/>
                        <a14:foregroundMark x1="9550" y1="46591" x2="47885" y2="42677"/>
                        <a14:foregroundMark x1="23329" y1="47727" x2="21692" y2="58081"/>
                        <a14:foregroundMark x1="18690" y1="47348" x2="14598" y2="55051"/>
                        <a14:foregroundMark x1="24966" y1="46970" x2="22510" y2="59975"/>
                        <a14:foregroundMark x1="75443" y1="50000" x2="91269" y2="44949"/>
                        <a14:foregroundMark x1="52524" y1="41162" x2="64939" y2="47348"/>
                        <a14:foregroundMark x1="68759" y1="68939" x2="68349" y2="79672"/>
                        <a14:foregroundMark x1="64939" y1="39141" x2="73806" y2="38763"/>
                        <a14:foregroundMark x1="27967" y1="37626" x2="34516" y2="383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3333" t="6164" r="3333" b="14170"/>
          <a:stretch/>
        </p:blipFill>
        <p:spPr>
          <a:xfrm>
            <a:off x="7063306" y="2035248"/>
            <a:ext cx="4037511" cy="462951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687166" y="2223546"/>
            <a:ext cx="549483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9600" b="1" kern="0" spc="51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UTM Avo" panose="02040603050506020204" pitchFamily="18" charset="0"/>
                <a:cs typeface="Arial"/>
                <a:sym typeface="Arial"/>
              </a:rPr>
              <a:t>TẬP VIẾT</a:t>
            </a:r>
          </a:p>
        </p:txBody>
      </p:sp>
    </p:spTree>
    <p:extLst>
      <p:ext uri="{BB962C8B-B14F-4D97-AF65-F5344CB8AC3E}">
        <p14:creationId xmlns:p14="http://schemas.microsoft.com/office/powerpoint/2010/main" val="2093370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2c78f838d1ae7d68a22e392a9e53db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0716"/>
            <a:ext cx="12079720" cy="5104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3948185" y="901802"/>
            <a:ext cx="413861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000" b="0" dirty="0">
                <a:solidFill>
                  <a:schemeClr val="bg1"/>
                </a:solidFill>
                <a:latin typeface="UTM Avo" panose="02040603050506020204" pitchFamily="18" charset="0"/>
                <a:ea typeface="Yu Gothic Light" panose="020B0300000000000000" pitchFamily="34" charset="-128"/>
              </a:rPr>
              <a:t>4. </a:t>
            </a:r>
            <a:r>
              <a:rPr lang="en-US" altLang="zh-CN" sz="4000" b="0" dirty="0" err="1">
                <a:solidFill>
                  <a:schemeClr val="bg1"/>
                </a:solidFill>
                <a:latin typeface="UTM Avo" panose="02040603050506020204" pitchFamily="18" charset="0"/>
                <a:ea typeface="Yu Gothic Light" panose="020B0300000000000000" pitchFamily="34" charset="-128"/>
              </a:rPr>
              <a:t>Tập</a:t>
            </a:r>
            <a:r>
              <a:rPr lang="en-US" altLang="zh-CN" sz="4000" b="0" dirty="0">
                <a:solidFill>
                  <a:schemeClr val="bg1"/>
                </a:solidFill>
                <a:latin typeface="UTM Avo" panose="02040603050506020204" pitchFamily="18" charset="0"/>
                <a:ea typeface="Yu Gothic Light" panose="020B0300000000000000" pitchFamily="34" charset="-128"/>
              </a:rPr>
              <a:t> </a:t>
            </a:r>
            <a:r>
              <a:rPr lang="en-US" altLang="zh-CN" sz="4000" b="0" dirty="0" err="1">
                <a:solidFill>
                  <a:schemeClr val="bg1"/>
                </a:solidFill>
                <a:latin typeface="UTM Avo" panose="02040603050506020204" pitchFamily="18" charset="0"/>
                <a:ea typeface="Yu Gothic Light" panose="020B0300000000000000" pitchFamily="34" charset="-128"/>
              </a:rPr>
              <a:t>viết</a:t>
            </a:r>
            <a:endParaRPr lang="zh-CN" altLang="en-US" sz="4000" b="0" dirty="0">
              <a:solidFill>
                <a:schemeClr val="bg1"/>
              </a:solidFill>
              <a:latin typeface="UTM Avo" panose="02040603050506020204" pitchFamily="18" charset="0"/>
              <a:ea typeface="Yu Gothic Light" panose="020B0300000000000000" pitchFamily="34" charset="-128"/>
            </a:endParaRPr>
          </a:p>
        </p:txBody>
      </p:sp>
      <p:pic>
        <p:nvPicPr>
          <p:cNvPr id="55300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52939" y="2721115"/>
            <a:ext cx="9886122" cy="1503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04550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2A3F1BD-1480-4622-A9B2-459747DA5A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400" y="753280"/>
            <a:ext cx="11633200" cy="559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499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D1464B5-2546-42E7-A527-D42EE42BDE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85" y="787030"/>
            <a:ext cx="11536430" cy="5613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141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8">
            <a:extLst>
              <a:ext uri="{FF2B5EF4-FFF2-40B4-BE49-F238E27FC236}">
                <a16:creationId xmlns:a16="http://schemas.microsoft.com/office/drawing/2014/main" xmlns="" id="{40C981F9-5714-4FF2-B826-464BBC6388F4}"/>
              </a:ext>
            </a:extLst>
          </p:cNvPr>
          <p:cNvGrpSpPr/>
          <p:nvPr/>
        </p:nvGrpSpPr>
        <p:grpSpPr>
          <a:xfrm>
            <a:off x="7862712" y="5128477"/>
            <a:ext cx="1718993" cy="1313980"/>
            <a:chOff x="1631991" y="5087828"/>
            <a:chExt cx="1718993" cy="1313980"/>
          </a:xfrm>
        </p:grpSpPr>
        <p:pic>
          <p:nvPicPr>
            <p:cNvPr id="17" name="图片 75">
              <a:extLst>
                <a:ext uri="{FF2B5EF4-FFF2-40B4-BE49-F238E27FC236}">
                  <a16:creationId xmlns:a16="http://schemas.microsoft.com/office/drawing/2014/main" xmlns="" id="{867EC96D-BF93-4BC1-9BB0-D520C40ECE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757" b="14339"/>
            <a:stretch/>
          </p:blipFill>
          <p:spPr>
            <a:xfrm>
              <a:off x="1631991" y="5087828"/>
              <a:ext cx="1445624" cy="1313980"/>
            </a:xfrm>
            <a:prstGeom prst="rect">
              <a:avLst/>
            </a:prstGeom>
          </p:spPr>
        </p:pic>
        <p:pic>
          <p:nvPicPr>
            <p:cNvPr id="18" name="图片 76">
              <a:extLst>
                <a:ext uri="{FF2B5EF4-FFF2-40B4-BE49-F238E27FC236}">
                  <a16:creationId xmlns:a16="http://schemas.microsoft.com/office/drawing/2014/main" xmlns="" id="{5C9D158F-BCAB-41E6-B7A7-D5A27A7D5D0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757" b="14339"/>
            <a:stretch/>
          </p:blipFill>
          <p:spPr>
            <a:xfrm>
              <a:off x="2292096" y="5439346"/>
              <a:ext cx="1058888" cy="962462"/>
            </a:xfrm>
            <a:prstGeom prst="rect">
              <a:avLst/>
            </a:prstGeom>
          </p:spPr>
        </p:pic>
      </p:grpSp>
      <p:pic>
        <p:nvPicPr>
          <p:cNvPr id="7" name="图片 36">
            <a:extLst>
              <a:ext uri="{FF2B5EF4-FFF2-40B4-BE49-F238E27FC236}">
                <a16:creationId xmlns:a16="http://schemas.microsoft.com/office/drawing/2014/main" xmlns="" id="{0A315ADB-E054-4907-B661-65864B42E0F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52"/>
          <a:stretch/>
        </p:blipFill>
        <p:spPr>
          <a:xfrm>
            <a:off x="9308336" y="714132"/>
            <a:ext cx="2883664" cy="5722838"/>
          </a:xfrm>
          <a:prstGeom prst="rect">
            <a:avLst/>
          </a:prstGeom>
        </p:spPr>
      </p:pic>
      <p:pic>
        <p:nvPicPr>
          <p:cNvPr id="6" name="图片 11">
            <a:extLst>
              <a:ext uri="{FF2B5EF4-FFF2-40B4-BE49-F238E27FC236}">
                <a16:creationId xmlns:a16="http://schemas.microsoft.com/office/drawing/2014/main" xmlns="" id="{1062021C-F415-4AA0-976C-9B0F62D2BAE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07" b="1639"/>
          <a:stretch/>
        </p:blipFill>
        <p:spPr>
          <a:xfrm>
            <a:off x="10367224" y="4458241"/>
            <a:ext cx="7085352" cy="2067434"/>
          </a:xfrm>
          <a:prstGeom prst="rect">
            <a:avLst/>
          </a:prstGeom>
        </p:spPr>
      </p:pic>
      <p:pic>
        <p:nvPicPr>
          <p:cNvPr id="12" name="图片 22">
            <a:extLst>
              <a:ext uri="{FF2B5EF4-FFF2-40B4-BE49-F238E27FC236}">
                <a16:creationId xmlns:a16="http://schemas.microsoft.com/office/drawing/2014/main" xmlns="" id="{9D981C0A-E4B8-46FA-AE2F-DB589C189CF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831" y="1207153"/>
            <a:ext cx="775680" cy="718456"/>
          </a:xfrm>
          <a:prstGeom prst="rect">
            <a:avLst/>
          </a:prstGeom>
        </p:spPr>
      </p:pic>
      <p:pic>
        <p:nvPicPr>
          <p:cNvPr id="13" name="图片 23">
            <a:extLst>
              <a:ext uri="{FF2B5EF4-FFF2-40B4-BE49-F238E27FC236}">
                <a16:creationId xmlns:a16="http://schemas.microsoft.com/office/drawing/2014/main" xmlns="" id="{4A4694C3-7393-4A28-AC43-803705FB308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254636">
            <a:off x="9309561" y="431342"/>
            <a:ext cx="544288" cy="406840"/>
          </a:xfrm>
          <a:prstGeom prst="rect">
            <a:avLst/>
          </a:prstGeom>
        </p:spPr>
      </p:pic>
      <p:pic>
        <p:nvPicPr>
          <p:cNvPr id="14" name="PA_库_图片 6">
            <a:extLst>
              <a:ext uri="{FF2B5EF4-FFF2-40B4-BE49-F238E27FC236}">
                <a16:creationId xmlns:a16="http://schemas.microsoft.com/office/drawing/2014/main" xmlns="" id="{5D15C3DE-44B9-4F6D-853F-F62DDE78730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395" y="415543"/>
            <a:ext cx="5568097" cy="4042698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>
                <a:solidFill>
                  <a:srgbClr val="FF0000"/>
                </a:solidFill>
              </a14:hiddenLine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17116A6-DC4B-4A55-A9AD-8986E1FC76A5}"/>
              </a:ext>
            </a:extLst>
          </p:cNvPr>
          <p:cNvSpPr txBox="1"/>
          <p:nvPr/>
        </p:nvSpPr>
        <p:spPr>
          <a:xfrm flipH="1">
            <a:off x="3610985" y="2005659"/>
            <a:ext cx="38089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60380F"/>
                </a:solidFill>
                <a:latin typeface="UTM Avo" panose="02040603050506020204" pitchFamily="18" charset="0"/>
              </a:rPr>
              <a:t>GIẢI LAO</a:t>
            </a:r>
          </a:p>
        </p:txBody>
      </p:sp>
    </p:spTree>
    <p:extLst>
      <p:ext uri="{BB962C8B-B14F-4D97-AF65-F5344CB8AC3E}">
        <p14:creationId xmlns:p14="http://schemas.microsoft.com/office/powerpoint/2010/main" val="4126256411"/>
      </p:ext>
    </p:extLst>
  </p:cSld>
  <p:clrMapOvr>
    <a:masterClrMapping/>
  </p:clrMapOvr>
  <p:transition spd="slow"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5" presetClass="path" presetSubtype="0" accel="50000" fill="hold" nodeType="afterEffect" p14:presetBounceEnd="15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319 0.00139 L -0.84467 -0.00162 " pathEditMode="relative" rAng="0" ptsTypes="AA" p14:bounceEnd="15000">
                                          <p:cBhvr>
                                            <p:cTn id="6" dur="4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3828" y="-16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8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75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5" presetClass="path" presetSubtype="0" ac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319 0.00139 L -0.84467 -0.00162 " pathEditMode="relative" rAng="0" ptsTypes="AA">
                                          <p:cBhvr>
                                            <p:cTn id="6" dur="4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3828" y="-16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8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75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Kết quả hình ảnh cho boneca palito escola | Школьные проекты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62" y="191394"/>
            <a:ext cx="10363919" cy="5431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2801338" y="3488774"/>
            <a:ext cx="7657231" cy="1383171"/>
          </a:xfrm>
          <a:prstGeom prst="rect">
            <a:avLst/>
          </a:prstGeom>
          <a:noFill/>
        </p:spPr>
        <p:txBody>
          <a:bodyPr wrap="square" lIns="40104" tIns="20052" rIns="40104" bIns="20052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725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UTM Avo" panose="02040603050506020204" pitchFamily="18" charset="0"/>
                <a:cs typeface="Times New Roman" pitchFamily="18" charset="0"/>
              </a:rPr>
              <a:t>TẬP ĐỌC</a:t>
            </a:r>
          </a:p>
        </p:txBody>
      </p:sp>
    </p:spTree>
    <p:extLst>
      <p:ext uri="{BB962C8B-B14F-4D97-AF65-F5344CB8AC3E}">
        <p14:creationId xmlns:p14="http://schemas.microsoft.com/office/powerpoint/2010/main" val="393970961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963" b="100000" l="1595" r="62477">
                        <a14:foregroundMark x1="56191" y1="88682" x2="59756" y2="85885"/>
                        <a14:foregroundMark x1="60038" y1="91345" x2="59006" y2="910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9676" r="36576"/>
          <a:stretch/>
        </p:blipFill>
        <p:spPr bwMode="auto">
          <a:xfrm>
            <a:off x="2032000" y="279401"/>
            <a:ext cx="9448800" cy="580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1931897"/>
      </p:ext>
    </p:extLst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470400" y="425105"/>
            <a:ext cx="6197600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67" dirty="0" err="1">
                <a:solidFill>
                  <a:srgbClr val="FF0000"/>
                </a:solidFill>
                <a:latin typeface="UTM Avo" panose="02040603050506020204" pitchFamily="18" charset="0"/>
              </a:rPr>
              <a:t>Sói</a:t>
            </a:r>
            <a:r>
              <a:rPr lang="en-US" sz="5867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867" dirty="0" err="1">
                <a:solidFill>
                  <a:srgbClr val="FF0000"/>
                </a:solidFill>
                <a:latin typeface="UTM Avo" panose="02040603050506020204" pitchFamily="18" charset="0"/>
              </a:rPr>
              <a:t>và</a:t>
            </a:r>
            <a:r>
              <a:rPr lang="en-US" sz="5867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867" dirty="0" err="1">
                <a:solidFill>
                  <a:srgbClr val="FF0000"/>
                </a:solidFill>
                <a:latin typeface="UTM Avo" panose="02040603050506020204" pitchFamily="18" charset="0"/>
              </a:rPr>
              <a:t>dê</a:t>
            </a:r>
            <a:endParaRPr lang="en-US" sz="5867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3826" y="1523013"/>
            <a:ext cx="11600070" cy="4441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867" dirty="0">
                <a:latin typeface="UTM Avo" panose="02040603050506020204" pitchFamily="18" charset="0"/>
              </a:rPr>
              <a:t>    </a:t>
            </a:r>
            <a:r>
              <a:rPr lang="en-US" sz="3733" dirty="0" err="1">
                <a:latin typeface="UTM Avo" panose="02040603050506020204" pitchFamily="18" charset="0"/>
              </a:rPr>
              <a:t>Dê</a:t>
            </a:r>
            <a:r>
              <a:rPr lang="en-US" sz="3733" dirty="0">
                <a:latin typeface="UTM Avo" panose="02040603050506020204" pitchFamily="18" charset="0"/>
              </a:rPr>
              <a:t> con </a:t>
            </a:r>
            <a:r>
              <a:rPr lang="en-US" sz="3733" dirty="0" err="1">
                <a:latin typeface="UTM Avo" panose="02040603050506020204" pitchFamily="18" charset="0"/>
              </a:rPr>
              <a:t>đang</a:t>
            </a:r>
            <a:r>
              <a:rPr lang="en-US" sz="3733" dirty="0">
                <a:latin typeface="UTM Avo" panose="02040603050506020204" pitchFamily="18" charset="0"/>
              </a:rPr>
              <a:t> </a:t>
            </a:r>
            <a:r>
              <a:rPr lang="en-US" sz="3733" dirty="0" err="1">
                <a:latin typeface="UTM Avo" panose="02040603050506020204" pitchFamily="18" charset="0"/>
              </a:rPr>
              <a:t>gặm</a:t>
            </a:r>
            <a:r>
              <a:rPr lang="en-US" sz="3733" dirty="0">
                <a:latin typeface="UTM Avo" panose="02040603050506020204" pitchFamily="18" charset="0"/>
              </a:rPr>
              <a:t> </a:t>
            </a:r>
            <a:r>
              <a:rPr lang="en-US" sz="3733" dirty="0" err="1">
                <a:latin typeface="UTM Avo" panose="02040603050506020204" pitchFamily="18" charset="0"/>
              </a:rPr>
              <a:t>cỏ</a:t>
            </a:r>
            <a:r>
              <a:rPr lang="en-US" sz="3733" dirty="0">
                <a:latin typeface="UTM Avo" panose="02040603050506020204" pitchFamily="18" charset="0"/>
              </a:rPr>
              <a:t>, </a:t>
            </a:r>
            <a:r>
              <a:rPr lang="en-US" sz="3733" dirty="0" err="1">
                <a:latin typeface="UTM Avo" panose="02040603050506020204" pitchFamily="18" charset="0"/>
              </a:rPr>
              <a:t>bỗng</a:t>
            </a:r>
            <a:r>
              <a:rPr lang="en-US" sz="3733" dirty="0">
                <a:latin typeface="UTM Avo" panose="02040603050506020204" pitchFamily="18" charset="0"/>
              </a:rPr>
              <a:t> </a:t>
            </a:r>
            <a:r>
              <a:rPr lang="en-US" sz="3733" dirty="0" err="1">
                <a:latin typeface="UTM Avo" panose="02040603050506020204" pitchFamily="18" charset="0"/>
              </a:rPr>
              <a:t>thấy</a:t>
            </a:r>
            <a:r>
              <a:rPr lang="en-US" sz="3733" dirty="0">
                <a:latin typeface="UTM Avo" panose="02040603050506020204" pitchFamily="18" charset="0"/>
              </a:rPr>
              <a:t> </a:t>
            </a:r>
            <a:r>
              <a:rPr lang="en-US" sz="3733" dirty="0" err="1">
                <a:latin typeface="UTM Avo" panose="02040603050506020204" pitchFamily="18" charset="0"/>
              </a:rPr>
              <a:t>sói</a:t>
            </a:r>
            <a:r>
              <a:rPr lang="en-US" sz="3733" dirty="0">
                <a:latin typeface="UTM Avo" panose="02040603050506020204" pitchFamily="18" charset="0"/>
              </a:rPr>
              <a:t> ở </a:t>
            </a:r>
            <a:r>
              <a:rPr lang="en-US" sz="3733" dirty="0" err="1">
                <a:latin typeface="UTM Avo" panose="02040603050506020204" pitchFamily="18" charset="0"/>
              </a:rPr>
              <a:t>ngay</a:t>
            </a:r>
            <a:r>
              <a:rPr lang="en-US" sz="3733" dirty="0">
                <a:latin typeface="UTM Avo" panose="02040603050506020204" pitchFamily="18" charset="0"/>
              </a:rPr>
              <a:t> </a:t>
            </a:r>
            <a:r>
              <a:rPr lang="en-US" sz="3733" dirty="0" err="1">
                <a:latin typeface="UTM Avo" panose="02040603050506020204" pitchFamily="18" charset="0"/>
              </a:rPr>
              <a:t>trước</a:t>
            </a:r>
            <a:r>
              <a:rPr lang="en-US" sz="3733" dirty="0">
                <a:latin typeface="UTM Avo" panose="02040603050506020204" pitchFamily="18" charset="0"/>
              </a:rPr>
              <a:t> </a:t>
            </a:r>
            <a:r>
              <a:rPr lang="en-US" sz="3733" dirty="0" err="1">
                <a:latin typeface="UTM Avo" panose="02040603050506020204" pitchFamily="18" charset="0"/>
              </a:rPr>
              <a:t>mặt</a:t>
            </a:r>
            <a:r>
              <a:rPr lang="en-US" sz="3733" dirty="0">
                <a:latin typeface="UTM Avo" panose="02040603050506020204" pitchFamily="18" charset="0"/>
              </a:rPr>
              <a:t>. </a:t>
            </a:r>
            <a:r>
              <a:rPr lang="en-US" sz="3733" dirty="0" err="1">
                <a:latin typeface="UTM Avo" panose="02040603050506020204" pitchFamily="18" charset="0"/>
              </a:rPr>
              <a:t>Dù</a:t>
            </a:r>
            <a:r>
              <a:rPr lang="en-US" sz="3733" dirty="0">
                <a:latin typeface="UTM Avo" panose="02040603050506020204" pitchFamily="18" charset="0"/>
              </a:rPr>
              <a:t> </a:t>
            </a:r>
            <a:r>
              <a:rPr lang="en-US" sz="3733" dirty="0" err="1">
                <a:latin typeface="UTM Avo" panose="02040603050506020204" pitchFamily="18" charset="0"/>
              </a:rPr>
              <a:t>rất</a:t>
            </a:r>
            <a:r>
              <a:rPr lang="en-US" sz="3733" dirty="0">
                <a:latin typeface="UTM Avo" panose="02040603050506020204" pitchFamily="18" charset="0"/>
              </a:rPr>
              <a:t> </a:t>
            </a:r>
            <a:r>
              <a:rPr lang="en-US" sz="3733" dirty="0" err="1">
                <a:latin typeface="UTM Avo" panose="02040603050506020204" pitchFamily="18" charset="0"/>
              </a:rPr>
              <a:t>sợ</a:t>
            </a:r>
            <a:r>
              <a:rPr lang="en-US" sz="3733" dirty="0">
                <a:latin typeface="UTM Avo" panose="02040603050506020204" pitchFamily="18" charset="0"/>
              </a:rPr>
              <a:t>, </a:t>
            </a:r>
            <a:r>
              <a:rPr lang="en-US" sz="3733" dirty="0" err="1">
                <a:latin typeface="UTM Avo" panose="02040603050506020204" pitchFamily="18" charset="0"/>
              </a:rPr>
              <a:t>dê</a:t>
            </a:r>
            <a:r>
              <a:rPr lang="en-US" sz="3733" dirty="0">
                <a:latin typeface="UTM Avo" panose="02040603050506020204" pitchFamily="18" charset="0"/>
              </a:rPr>
              <a:t> </a:t>
            </a:r>
            <a:r>
              <a:rPr lang="en-US" sz="3733" dirty="0" err="1">
                <a:latin typeface="UTM Avo" panose="02040603050506020204" pitchFamily="18" charset="0"/>
              </a:rPr>
              <a:t>vẫn</a:t>
            </a:r>
            <a:r>
              <a:rPr lang="en-US" sz="3733" dirty="0">
                <a:latin typeface="UTM Avo" panose="02040603050506020204" pitchFamily="18" charset="0"/>
              </a:rPr>
              <a:t> </a:t>
            </a:r>
            <a:r>
              <a:rPr lang="en-US" sz="3733" dirty="0" err="1">
                <a:latin typeface="UTM Avo" panose="02040603050506020204" pitchFamily="18" charset="0"/>
              </a:rPr>
              <a:t>bình</a:t>
            </a:r>
            <a:r>
              <a:rPr lang="en-US" sz="3733" dirty="0">
                <a:latin typeface="UTM Avo" panose="02040603050506020204" pitchFamily="18" charset="0"/>
              </a:rPr>
              <a:t> </a:t>
            </a:r>
            <a:r>
              <a:rPr lang="en-US" sz="3733" dirty="0" err="1">
                <a:latin typeface="UTM Avo" panose="02040603050506020204" pitchFamily="18" charset="0"/>
              </a:rPr>
              <a:t>tĩnh</a:t>
            </a:r>
            <a:r>
              <a:rPr lang="en-US" sz="3733" dirty="0">
                <a:latin typeface="UTM Avo" panose="02040603050506020204" pitchFamily="18" charset="0"/>
              </a:rPr>
              <a:t> </a:t>
            </a:r>
            <a:r>
              <a:rPr lang="en-US" sz="3733" dirty="0" err="1">
                <a:latin typeface="UTM Avo" panose="02040603050506020204" pitchFamily="18" charset="0"/>
              </a:rPr>
              <a:t>nói</a:t>
            </a:r>
            <a:r>
              <a:rPr lang="en-US" sz="3733" dirty="0">
                <a:latin typeface="UTM Avo" panose="02040603050506020204" pitchFamily="18" charset="0"/>
              </a:rPr>
              <a:t>:</a:t>
            </a:r>
          </a:p>
          <a:p>
            <a:pPr algn="just"/>
            <a:r>
              <a:rPr lang="en-US" sz="3733" dirty="0">
                <a:latin typeface="UTM Avo" panose="02040603050506020204" pitchFamily="18" charset="0"/>
              </a:rPr>
              <a:t> - </a:t>
            </a:r>
            <a:r>
              <a:rPr lang="en-US" sz="3733" dirty="0" err="1">
                <a:latin typeface="UTM Avo" panose="02040603050506020204" pitchFamily="18" charset="0"/>
              </a:rPr>
              <a:t>Để</a:t>
            </a:r>
            <a:r>
              <a:rPr lang="en-US" sz="3733" dirty="0">
                <a:latin typeface="UTM Avo" panose="02040603050506020204" pitchFamily="18" charset="0"/>
              </a:rPr>
              <a:t> </a:t>
            </a:r>
            <a:r>
              <a:rPr lang="en-US" sz="3733" dirty="0" err="1">
                <a:latin typeface="UTM Avo" panose="02040603050506020204" pitchFamily="18" charset="0"/>
              </a:rPr>
              <a:t>bác</a:t>
            </a:r>
            <a:r>
              <a:rPr lang="en-US" sz="3733" dirty="0">
                <a:latin typeface="UTM Avo" panose="02040603050506020204" pitchFamily="18" charset="0"/>
              </a:rPr>
              <a:t> </a:t>
            </a:r>
            <a:r>
              <a:rPr lang="en-US" sz="3733" dirty="0" err="1">
                <a:latin typeface="UTM Avo" panose="02040603050506020204" pitchFamily="18" charset="0"/>
              </a:rPr>
              <a:t>ngon</a:t>
            </a:r>
            <a:r>
              <a:rPr lang="en-US" sz="3733" dirty="0">
                <a:latin typeface="UTM Avo" panose="02040603050506020204" pitchFamily="18" charset="0"/>
              </a:rPr>
              <a:t> </a:t>
            </a:r>
            <a:r>
              <a:rPr lang="en-US" sz="3733" dirty="0" err="1">
                <a:latin typeface="UTM Avo" panose="02040603050506020204" pitchFamily="18" charset="0"/>
              </a:rPr>
              <a:t>miệng</a:t>
            </a:r>
            <a:r>
              <a:rPr lang="en-US" sz="3733" dirty="0">
                <a:latin typeface="UTM Avo" panose="02040603050506020204" pitchFamily="18" charset="0"/>
              </a:rPr>
              <a:t>, con </a:t>
            </a:r>
            <a:r>
              <a:rPr lang="en-US" sz="3733" dirty="0" err="1">
                <a:latin typeface="UTM Avo" panose="02040603050506020204" pitchFamily="18" charset="0"/>
              </a:rPr>
              <a:t>hát</a:t>
            </a:r>
            <a:r>
              <a:rPr lang="en-US" sz="3733" dirty="0">
                <a:latin typeface="UTM Avo" panose="02040603050506020204" pitchFamily="18" charset="0"/>
              </a:rPr>
              <a:t> </a:t>
            </a:r>
            <a:r>
              <a:rPr lang="en-US" sz="3733" dirty="0" err="1">
                <a:latin typeface="UTM Avo" panose="02040603050506020204" pitchFamily="18" charset="0"/>
              </a:rPr>
              <a:t>tặng</a:t>
            </a:r>
            <a:r>
              <a:rPr lang="en-US" sz="3733" dirty="0">
                <a:latin typeface="UTM Avo" panose="02040603050506020204" pitchFamily="18" charset="0"/>
              </a:rPr>
              <a:t> </a:t>
            </a:r>
            <a:r>
              <a:rPr lang="en-US" sz="3733" dirty="0" err="1">
                <a:latin typeface="UTM Avo" panose="02040603050506020204" pitchFamily="18" charset="0"/>
              </a:rPr>
              <a:t>bác</a:t>
            </a:r>
            <a:r>
              <a:rPr lang="en-US" sz="3733" dirty="0">
                <a:latin typeface="UTM Avo" panose="02040603050506020204" pitchFamily="18" charset="0"/>
              </a:rPr>
              <a:t> </a:t>
            </a:r>
            <a:r>
              <a:rPr lang="en-US" sz="3733" dirty="0" err="1">
                <a:latin typeface="UTM Avo" panose="02040603050506020204" pitchFamily="18" charset="0"/>
              </a:rPr>
              <a:t>một</a:t>
            </a:r>
            <a:r>
              <a:rPr lang="en-US" sz="3733" dirty="0">
                <a:latin typeface="UTM Avo" panose="02040603050506020204" pitchFamily="18" charset="0"/>
              </a:rPr>
              <a:t> </a:t>
            </a:r>
            <a:r>
              <a:rPr lang="en-US" sz="3733" dirty="0" err="1">
                <a:latin typeface="UTM Avo" panose="02040603050506020204" pitchFamily="18" charset="0"/>
              </a:rPr>
              <a:t>bài</a:t>
            </a:r>
            <a:r>
              <a:rPr lang="en-US" sz="3733" dirty="0">
                <a:latin typeface="UTM Avo" panose="02040603050506020204" pitchFamily="18" charset="0"/>
              </a:rPr>
              <a:t> </a:t>
            </a:r>
            <a:r>
              <a:rPr lang="en-US" sz="3733" dirty="0" err="1">
                <a:latin typeface="UTM Avo" panose="02040603050506020204" pitchFamily="18" charset="0"/>
              </a:rPr>
              <a:t>nhé</a:t>
            </a:r>
            <a:r>
              <a:rPr lang="en-US" sz="3733" dirty="0">
                <a:latin typeface="UTM Avo" panose="02040603050506020204" pitchFamily="18" charset="0"/>
              </a:rPr>
              <a:t>?</a:t>
            </a:r>
          </a:p>
          <a:p>
            <a:pPr algn="just"/>
            <a:r>
              <a:rPr lang="en-US" sz="3733" dirty="0">
                <a:latin typeface="UTM Avo" panose="02040603050506020204" pitchFamily="18" charset="0"/>
              </a:rPr>
              <a:t>    </a:t>
            </a:r>
            <a:r>
              <a:rPr lang="en-US" sz="3733" dirty="0" err="1">
                <a:latin typeface="UTM Avo" panose="02040603050506020204" pitchFamily="18" charset="0"/>
              </a:rPr>
              <a:t>Sói</a:t>
            </a:r>
            <a:r>
              <a:rPr lang="en-US" sz="3733" dirty="0">
                <a:latin typeface="UTM Avo" panose="02040603050506020204" pitchFamily="18" charset="0"/>
              </a:rPr>
              <a:t> </a:t>
            </a:r>
            <a:r>
              <a:rPr lang="en-US" sz="3733" dirty="0" err="1">
                <a:latin typeface="UTM Avo" panose="02040603050506020204" pitchFamily="18" charset="0"/>
              </a:rPr>
              <a:t>đồng</a:t>
            </a:r>
            <a:r>
              <a:rPr lang="en-US" sz="3733" dirty="0">
                <a:latin typeface="UTM Avo" panose="02040603050506020204" pitchFamily="18" charset="0"/>
              </a:rPr>
              <a:t> ý. </a:t>
            </a:r>
            <a:r>
              <a:rPr lang="en-US" sz="3733" dirty="0" err="1">
                <a:latin typeface="UTM Avo" panose="02040603050506020204" pitchFamily="18" charset="0"/>
              </a:rPr>
              <a:t>Dê</a:t>
            </a:r>
            <a:r>
              <a:rPr lang="en-US" sz="3733" dirty="0">
                <a:latin typeface="UTM Avo" panose="02040603050506020204" pitchFamily="18" charset="0"/>
              </a:rPr>
              <a:t> </a:t>
            </a:r>
            <a:r>
              <a:rPr lang="en-US" sz="3733" dirty="0" err="1">
                <a:latin typeface="UTM Avo" panose="02040603050506020204" pitchFamily="18" charset="0"/>
              </a:rPr>
              <a:t>bèn</a:t>
            </a:r>
            <a:r>
              <a:rPr lang="en-US" sz="3733" dirty="0">
                <a:latin typeface="UTM Avo" panose="02040603050506020204" pitchFamily="18" charset="0"/>
              </a:rPr>
              <a:t> </a:t>
            </a:r>
            <a:r>
              <a:rPr lang="en-US" sz="3733" dirty="0" err="1">
                <a:latin typeface="UTM Avo" panose="02040603050506020204" pitchFamily="18" charset="0"/>
              </a:rPr>
              <a:t>lấy</a:t>
            </a:r>
            <a:r>
              <a:rPr lang="en-US" sz="3733" dirty="0">
                <a:latin typeface="UTM Avo" panose="02040603050506020204" pitchFamily="18" charset="0"/>
              </a:rPr>
              <a:t> </a:t>
            </a:r>
            <a:r>
              <a:rPr lang="en-US" sz="3733" dirty="0" err="1">
                <a:latin typeface="UTM Avo" panose="02040603050506020204" pitchFamily="18" charset="0"/>
              </a:rPr>
              <a:t>hết</a:t>
            </a:r>
            <a:r>
              <a:rPr lang="en-US" sz="3733" dirty="0">
                <a:latin typeface="UTM Avo" panose="02040603050506020204" pitchFamily="18" charset="0"/>
              </a:rPr>
              <a:t> </a:t>
            </a:r>
            <a:r>
              <a:rPr lang="en-US" sz="3733" dirty="0" err="1">
                <a:latin typeface="UTM Avo" panose="02040603050506020204" pitchFamily="18" charset="0"/>
              </a:rPr>
              <a:t>sức</a:t>
            </a:r>
            <a:r>
              <a:rPr lang="en-US" sz="3733" dirty="0">
                <a:latin typeface="UTM Avo" panose="02040603050506020204" pitchFamily="18" charset="0"/>
              </a:rPr>
              <a:t> </a:t>
            </a:r>
            <a:r>
              <a:rPr lang="en-US" sz="3733" dirty="0" err="1">
                <a:latin typeface="UTM Avo" panose="02040603050506020204" pitchFamily="18" charset="0"/>
              </a:rPr>
              <a:t>hét</a:t>
            </a:r>
            <a:r>
              <a:rPr lang="en-US" sz="3733" dirty="0">
                <a:latin typeface="UTM Avo" panose="02040603050506020204" pitchFamily="18" charset="0"/>
              </a:rPr>
              <a:t>: “Be….be…”. </a:t>
            </a:r>
            <a:r>
              <a:rPr lang="en-US" sz="3733" dirty="0" err="1">
                <a:latin typeface="UTM Avo" panose="02040603050506020204" pitchFamily="18" charset="0"/>
              </a:rPr>
              <a:t>Ông</a:t>
            </a:r>
            <a:r>
              <a:rPr lang="en-US" sz="3733" dirty="0">
                <a:latin typeface="UTM Avo" panose="02040603050506020204" pitchFamily="18" charset="0"/>
              </a:rPr>
              <a:t> </a:t>
            </a:r>
            <a:r>
              <a:rPr lang="en-US" sz="3733" dirty="0" err="1">
                <a:latin typeface="UTM Avo" panose="02040603050506020204" pitchFamily="18" charset="0"/>
              </a:rPr>
              <a:t>chủ</a:t>
            </a:r>
            <a:r>
              <a:rPr lang="en-US" sz="3733" dirty="0">
                <a:latin typeface="UTM Avo" panose="02040603050506020204" pitchFamily="18" charset="0"/>
              </a:rPr>
              <a:t> </a:t>
            </a:r>
            <a:r>
              <a:rPr lang="en-US" sz="3733" dirty="0" err="1">
                <a:latin typeface="UTM Avo" panose="02040603050506020204" pitchFamily="18" charset="0"/>
              </a:rPr>
              <a:t>đang</a:t>
            </a:r>
            <a:r>
              <a:rPr lang="en-US" sz="3733" dirty="0">
                <a:latin typeface="UTM Avo" panose="02040603050506020204" pitchFamily="18" charset="0"/>
              </a:rPr>
              <a:t> ở </a:t>
            </a:r>
            <a:r>
              <a:rPr lang="en-US" sz="3733" dirty="0" err="1">
                <a:latin typeface="UTM Avo" panose="02040603050506020204" pitchFamily="18" charset="0"/>
              </a:rPr>
              <a:t>gần</a:t>
            </a:r>
            <a:r>
              <a:rPr lang="en-US" sz="3733" dirty="0">
                <a:latin typeface="UTM Avo" panose="02040603050506020204" pitchFamily="18" charset="0"/>
              </a:rPr>
              <a:t> </a:t>
            </a:r>
            <a:r>
              <a:rPr lang="en-US" sz="3733" dirty="0" err="1">
                <a:latin typeface="UTM Avo" panose="02040603050506020204" pitchFamily="18" charset="0"/>
              </a:rPr>
              <a:t>đó</a:t>
            </a:r>
            <a:r>
              <a:rPr lang="en-US" sz="3733" dirty="0">
                <a:latin typeface="UTM Avo" panose="02040603050506020204" pitchFamily="18" charset="0"/>
              </a:rPr>
              <a:t> </a:t>
            </a:r>
            <a:r>
              <a:rPr lang="en-US" sz="3733" dirty="0" err="1">
                <a:latin typeface="UTM Avo" panose="02040603050506020204" pitchFamily="18" charset="0"/>
              </a:rPr>
              <a:t>nghe</a:t>
            </a:r>
            <a:r>
              <a:rPr lang="en-US" sz="3733" dirty="0">
                <a:latin typeface="UTM Avo" panose="02040603050506020204" pitchFamily="18" charset="0"/>
              </a:rPr>
              <a:t> </a:t>
            </a:r>
            <a:r>
              <a:rPr lang="en-US" sz="3733" dirty="0" err="1">
                <a:latin typeface="UTM Avo" panose="02040603050506020204" pitchFamily="18" charset="0"/>
              </a:rPr>
              <a:t>thấy</a:t>
            </a:r>
            <a:r>
              <a:rPr lang="en-US" sz="3733" dirty="0">
                <a:latin typeface="UTM Avo" panose="02040603050506020204" pitchFamily="18" charset="0"/>
              </a:rPr>
              <a:t>, </a:t>
            </a:r>
            <a:r>
              <a:rPr lang="en-US" sz="3733" dirty="0" err="1">
                <a:latin typeface="UTM Avo" panose="02040603050506020204" pitchFamily="18" charset="0"/>
              </a:rPr>
              <a:t>liền</a:t>
            </a:r>
            <a:r>
              <a:rPr lang="en-US" sz="3733" dirty="0">
                <a:latin typeface="UTM Avo" panose="02040603050506020204" pitchFamily="18" charset="0"/>
              </a:rPr>
              <a:t> </a:t>
            </a:r>
            <a:r>
              <a:rPr lang="en-US" sz="3733" dirty="0" err="1">
                <a:latin typeface="UTM Avo" panose="02040603050506020204" pitchFamily="18" charset="0"/>
              </a:rPr>
              <a:t>vác</a:t>
            </a:r>
            <a:r>
              <a:rPr lang="en-US" sz="3733" dirty="0">
                <a:latin typeface="UTM Avo" panose="02040603050506020204" pitchFamily="18" charset="0"/>
              </a:rPr>
              <a:t> </a:t>
            </a:r>
            <a:r>
              <a:rPr lang="en-US" sz="3733" dirty="0" err="1">
                <a:latin typeface="UTM Avo" panose="02040603050506020204" pitchFamily="18" charset="0"/>
              </a:rPr>
              <a:t>gậy</a:t>
            </a:r>
            <a:r>
              <a:rPr lang="en-US" sz="3733" dirty="0">
                <a:latin typeface="UTM Avo" panose="02040603050506020204" pitchFamily="18" charset="0"/>
              </a:rPr>
              <a:t> </a:t>
            </a:r>
            <a:r>
              <a:rPr lang="en-US" sz="3733" dirty="0" err="1">
                <a:latin typeface="UTM Avo" panose="02040603050506020204" pitchFamily="18" charset="0"/>
              </a:rPr>
              <a:t>chạy</a:t>
            </a:r>
            <a:r>
              <a:rPr lang="en-US" sz="3733" dirty="0">
                <a:latin typeface="UTM Avo" panose="02040603050506020204" pitchFamily="18" charset="0"/>
              </a:rPr>
              <a:t> </a:t>
            </a:r>
            <a:r>
              <a:rPr lang="en-US" sz="3733" dirty="0" err="1">
                <a:latin typeface="UTM Avo" panose="02040603050506020204" pitchFamily="18" charset="0"/>
              </a:rPr>
              <a:t>lại</a:t>
            </a:r>
            <a:r>
              <a:rPr lang="en-US" sz="3733" dirty="0">
                <a:latin typeface="UTM Avo" panose="02040603050506020204" pitchFamily="18" charset="0"/>
              </a:rPr>
              <a:t>, </a:t>
            </a:r>
            <a:r>
              <a:rPr lang="en-US" sz="3733" dirty="0" err="1">
                <a:latin typeface="UTM Avo" panose="02040603050506020204" pitchFamily="18" charset="0"/>
              </a:rPr>
              <a:t>nện</a:t>
            </a:r>
            <a:r>
              <a:rPr lang="en-US" sz="3733" dirty="0">
                <a:latin typeface="UTM Avo" panose="02040603050506020204" pitchFamily="18" charset="0"/>
              </a:rPr>
              <a:t> </a:t>
            </a:r>
            <a:r>
              <a:rPr lang="en-US" sz="3733" dirty="0" err="1">
                <a:latin typeface="UTM Avo" panose="02040603050506020204" pitchFamily="18" charset="0"/>
              </a:rPr>
              <a:t>sói</a:t>
            </a:r>
            <a:r>
              <a:rPr lang="en-US" sz="3733" dirty="0">
                <a:latin typeface="UTM Avo" panose="02040603050506020204" pitchFamily="18" charset="0"/>
              </a:rPr>
              <a:t> </a:t>
            </a:r>
            <a:r>
              <a:rPr lang="en-US" sz="3733" dirty="0" err="1">
                <a:latin typeface="UTM Avo" panose="02040603050506020204" pitchFamily="18" charset="0"/>
              </a:rPr>
              <a:t>một</a:t>
            </a:r>
            <a:r>
              <a:rPr lang="en-US" sz="3733" dirty="0">
                <a:latin typeface="UTM Avo" panose="02040603050506020204" pitchFamily="18" charset="0"/>
              </a:rPr>
              <a:t> </a:t>
            </a:r>
            <a:r>
              <a:rPr lang="en-US" sz="3733" dirty="0" err="1">
                <a:latin typeface="UTM Avo" panose="02040603050506020204" pitchFamily="18" charset="0"/>
              </a:rPr>
              <a:t>trận</a:t>
            </a:r>
            <a:r>
              <a:rPr lang="en-US" sz="3733" dirty="0">
                <a:latin typeface="UTM Avo" panose="02040603050506020204" pitchFamily="18" charset="0"/>
              </a:rPr>
              <a:t> </a:t>
            </a:r>
            <a:r>
              <a:rPr lang="en-US" sz="3733" dirty="0" err="1">
                <a:latin typeface="UTM Avo" panose="02040603050506020204" pitchFamily="18" charset="0"/>
              </a:rPr>
              <a:t>nên</a:t>
            </a:r>
            <a:r>
              <a:rPr lang="en-US" sz="3733" dirty="0">
                <a:latin typeface="UTM Avo" panose="02040603050506020204" pitchFamily="18" charset="0"/>
              </a:rPr>
              <a:t> </a:t>
            </a:r>
            <a:r>
              <a:rPr lang="en-US" sz="3733" dirty="0" err="1">
                <a:latin typeface="UTM Avo" panose="02040603050506020204" pitchFamily="18" charset="0"/>
              </a:rPr>
              <a:t>thân</a:t>
            </a:r>
            <a:r>
              <a:rPr lang="en-US" sz="3733" dirty="0">
                <a:latin typeface="UTM Avo" panose="020406030505060202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8283437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Kết quả hình ảnh cho boneca palito escola | Школьные проекты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040" y="292101"/>
            <a:ext cx="10363919" cy="5431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2915638" y="3603073"/>
            <a:ext cx="7657231" cy="1383171"/>
          </a:xfrm>
          <a:prstGeom prst="rect">
            <a:avLst/>
          </a:prstGeom>
          <a:noFill/>
        </p:spPr>
        <p:txBody>
          <a:bodyPr wrap="square" lIns="40104" tIns="20052" rIns="40104" bIns="20052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725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UTM Avo" panose="02040603050506020204" pitchFamily="18" charset="0"/>
                <a:cs typeface="Times New Roman" pitchFamily="18" charset="0"/>
              </a:rPr>
              <a:t>LÀM QUEN</a:t>
            </a:r>
          </a:p>
        </p:txBody>
      </p:sp>
    </p:spTree>
    <p:extLst>
      <p:ext uri="{BB962C8B-B14F-4D97-AF65-F5344CB8AC3E}">
        <p14:creationId xmlns:p14="http://schemas.microsoft.com/office/powerpoint/2010/main" val="2784211187"/>
      </p:ext>
    </p:extLst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709010" y="245334"/>
            <a:ext cx="5052133" cy="913575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chemeClr val="tx1"/>
                </a:solidFill>
                <a:latin typeface="UTM Avo" panose="02040603050506020204" pitchFamily="18" charset="0"/>
              </a:rPr>
              <a:t>Luyện</a:t>
            </a:r>
            <a:r>
              <a:rPr lang="en-US" sz="54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UTM Avo" panose="02040603050506020204" pitchFamily="18" charset="0"/>
              </a:rPr>
              <a:t>đọc</a:t>
            </a:r>
            <a:r>
              <a:rPr lang="en-US" sz="54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UTM Avo" panose="02040603050506020204" pitchFamily="18" charset="0"/>
              </a:rPr>
              <a:t>từ</a:t>
            </a:r>
            <a:r>
              <a:rPr lang="en-US" sz="54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4267200" y="1600200"/>
            <a:ext cx="3726787" cy="91357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867" b="1" i="1" dirty="0" err="1">
                <a:solidFill>
                  <a:schemeClr val="tx1"/>
                </a:solidFill>
                <a:latin typeface="UTM Avo" panose="02040603050506020204" pitchFamily="18" charset="0"/>
              </a:rPr>
              <a:t>gặm</a:t>
            </a:r>
            <a:r>
              <a:rPr lang="en-US" sz="5867" b="1" i="1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5867" b="1" i="1" dirty="0" err="1">
                <a:solidFill>
                  <a:schemeClr val="tx1"/>
                </a:solidFill>
                <a:latin typeface="UTM Avo" panose="02040603050506020204" pitchFamily="18" charset="0"/>
              </a:rPr>
              <a:t>cỏ</a:t>
            </a:r>
            <a:endParaRPr lang="en-US" sz="5867" b="1" i="1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67200" y="2819400"/>
            <a:ext cx="3726787" cy="91357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867" b="1" i="1" dirty="0" err="1">
                <a:solidFill>
                  <a:schemeClr val="tx1"/>
                </a:solidFill>
                <a:latin typeface="UTM Avo" panose="02040603050506020204" pitchFamily="18" charset="0"/>
              </a:rPr>
              <a:t>bình</a:t>
            </a:r>
            <a:r>
              <a:rPr lang="en-US" sz="5867" b="1" i="1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5867" b="1" i="1" dirty="0" err="1">
                <a:solidFill>
                  <a:schemeClr val="tx1"/>
                </a:solidFill>
                <a:latin typeface="UTM Avo" panose="02040603050506020204" pitchFamily="18" charset="0"/>
              </a:rPr>
              <a:t>tĩnh</a:t>
            </a:r>
            <a:endParaRPr lang="en-US" sz="5867" b="1" i="1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23246" y="4023167"/>
            <a:ext cx="3814693" cy="91357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867" b="1" i="1" dirty="0" err="1">
                <a:solidFill>
                  <a:schemeClr val="tx1"/>
                </a:solidFill>
                <a:latin typeface="UTM Avo" panose="02040603050506020204" pitchFamily="18" charset="0"/>
              </a:rPr>
              <a:t>nện</a:t>
            </a:r>
            <a:endParaRPr lang="en-US" sz="5867" b="1" i="1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67200" y="5090380"/>
            <a:ext cx="3726787" cy="91357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867" b="1" i="1" dirty="0" err="1">
                <a:solidFill>
                  <a:schemeClr val="tx1"/>
                </a:solidFill>
                <a:latin typeface="UTM Avo" panose="02040603050506020204" pitchFamily="18" charset="0"/>
              </a:rPr>
              <a:t>miệng</a:t>
            </a:r>
            <a:endParaRPr lang="en-US" sz="5867" b="1" i="1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16209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TextBox 1"/>
          <p:cNvSpPr txBox="1">
            <a:spLocks noChangeArrowheads="1"/>
          </p:cNvSpPr>
          <p:nvPr/>
        </p:nvSpPr>
        <p:spPr bwMode="auto">
          <a:xfrm>
            <a:off x="558800" y="2311400"/>
            <a:ext cx="11074400" cy="913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en-US" sz="5333" b="0" dirty="0" err="1">
                <a:solidFill>
                  <a:srgbClr val="FF0000"/>
                </a:solidFill>
                <a:latin typeface="UTM Avo" panose="02040603050506020204" pitchFamily="18" charset="0"/>
              </a:rPr>
              <a:t>Nện</a:t>
            </a:r>
            <a:r>
              <a:rPr lang="en-US" altLang="en-US" sz="5333" b="0" dirty="0">
                <a:solidFill>
                  <a:srgbClr val="FF0000"/>
                </a:solidFill>
                <a:latin typeface="UTM Avo" panose="02040603050506020204" pitchFamily="18" charset="0"/>
              </a:rPr>
              <a:t>: </a:t>
            </a:r>
            <a:r>
              <a:rPr lang="en-US" altLang="en-US" sz="5333" b="0" dirty="0" err="1">
                <a:solidFill>
                  <a:srgbClr val="FF0000"/>
                </a:solidFill>
                <a:latin typeface="UTM Avo" panose="02040603050506020204" pitchFamily="18" charset="0"/>
              </a:rPr>
              <a:t>Đánh</a:t>
            </a:r>
            <a:r>
              <a:rPr lang="en-US" altLang="en-US" sz="5333" b="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5333" b="0" dirty="0" err="1">
                <a:solidFill>
                  <a:srgbClr val="FF0000"/>
                </a:solidFill>
                <a:latin typeface="UTM Avo" panose="02040603050506020204" pitchFamily="18" charset="0"/>
              </a:rPr>
              <a:t>thật</a:t>
            </a:r>
            <a:r>
              <a:rPr lang="en-US" altLang="en-US" sz="5333" b="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5333" b="0" dirty="0" err="1">
                <a:solidFill>
                  <a:srgbClr val="FF0000"/>
                </a:solidFill>
                <a:latin typeface="UTM Avo" panose="02040603050506020204" pitchFamily="18" charset="0"/>
              </a:rPr>
              <a:t>mạnh</a:t>
            </a:r>
            <a:r>
              <a:rPr lang="en-US" altLang="en-US" sz="5333" b="0" dirty="0">
                <a:solidFill>
                  <a:srgbClr val="FF0000"/>
                </a:solidFill>
                <a:latin typeface="UTM Avo" panose="02040603050506020204" pitchFamily="18" charset="0"/>
              </a:rPr>
              <a:t>, </a:t>
            </a:r>
            <a:r>
              <a:rPr lang="en-US" altLang="en-US" sz="5333" b="0" dirty="0" err="1">
                <a:solidFill>
                  <a:srgbClr val="FF0000"/>
                </a:solidFill>
                <a:latin typeface="UTM Avo" panose="02040603050506020204" pitchFamily="18" charset="0"/>
              </a:rPr>
              <a:t>thật</a:t>
            </a:r>
            <a:r>
              <a:rPr lang="en-US" altLang="en-US" sz="5333" b="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5333" b="0" dirty="0" err="1">
                <a:solidFill>
                  <a:srgbClr val="FF0000"/>
                </a:solidFill>
                <a:latin typeface="UTM Avo" panose="02040603050506020204" pitchFamily="18" charset="0"/>
              </a:rPr>
              <a:t>đau</a:t>
            </a:r>
            <a:r>
              <a:rPr lang="en-US" altLang="en-US" sz="5333" b="0" dirty="0">
                <a:solidFill>
                  <a:srgbClr val="FF0000"/>
                </a:solidFill>
                <a:latin typeface="UTM Avo" panose="02040603050506020204" pitchFamily="18" charset="0"/>
              </a:rPr>
              <a:t>.</a:t>
            </a:r>
            <a:endParaRPr lang="en-US" altLang="en-US" sz="5333" b="0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625541" y="584200"/>
            <a:ext cx="7042519" cy="856488"/>
          </a:xfrm>
          <a:prstGeom prst="roundRect">
            <a:avLst/>
          </a:prstGeom>
          <a:solidFill>
            <a:srgbClr val="FFFF00"/>
          </a:solid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5333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Giải</a:t>
            </a:r>
            <a:r>
              <a:rPr lang="en-US" altLang="en-US" sz="5333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5333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nghĩa</a:t>
            </a:r>
            <a:r>
              <a:rPr lang="en-US" altLang="en-US" sz="5333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5333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từ</a:t>
            </a:r>
            <a:r>
              <a:rPr lang="en-US" altLang="en-US" sz="5333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5333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khó</a:t>
            </a:r>
            <a:endParaRPr lang="en-US" sz="5333" i="1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3824014"/>
      </p:ext>
    </p:extLst>
  </p:cSld>
  <p:clrMapOvr>
    <a:masterClrMapping/>
  </p:clrMapOvr>
  <p:transition>
    <p:sndAc>
      <p:stSnd>
        <p:snd r:embed="rId2" name="CHIMES.WAV"/>
      </p:stSnd>
    </p:sndAc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470400" y="425105"/>
            <a:ext cx="6197600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67" dirty="0" err="1">
                <a:solidFill>
                  <a:srgbClr val="FF0000"/>
                </a:solidFill>
                <a:latin typeface="UTM Avo" panose="02040603050506020204" pitchFamily="18" charset="0"/>
              </a:rPr>
              <a:t>Sói</a:t>
            </a:r>
            <a:r>
              <a:rPr lang="en-US" sz="5867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867" dirty="0" err="1">
                <a:solidFill>
                  <a:srgbClr val="FF0000"/>
                </a:solidFill>
                <a:latin typeface="UTM Avo" panose="02040603050506020204" pitchFamily="18" charset="0"/>
              </a:rPr>
              <a:t>và</a:t>
            </a:r>
            <a:r>
              <a:rPr lang="en-US" sz="5867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867" dirty="0" err="1">
                <a:solidFill>
                  <a:srgbClr val="FF0000"/>
                </a:solidFill>
                <a:latin typeface="UTM Avo" panose="02040603050506020204" pitchFamily="18" charset="0"/>
              </a:rPr>
              <a:t>dê</a:t>
            </a:r>
            <a:endParaRPr lang="en-US" sz="5867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5043" y="1496509"/>
            <a:ext cx="11520557" cy="4441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867" dirty="0">
                <a:latin typeface="UTM Avo" panose="02040603050506020204" pitchFamily="18" charset="0"/>
              </a:rPr>
              <a:t>    </a:t>
            </a:r>
            <a:r>
              <a:rPr lang="en-US" sz="3733" dirty="0" err="1">
                <a:latin typeface="UTM Avo" panose="02040603050506020204" pitchFamily="18" charset="0"/>
              </a:rPr>
              <a:t>Dê</a:t>
            </a:r>
            <a:r>
              <a:rPr lang="en-US" sz="3733" dirty="0">
                <a:latin typeface="UTM Avo" panose="02040603050506020204" pitchFamily="18" charset="0"/>
              </a:rPr>
              <a:t> con </a:t>
            </a:r>
            <a:r>
              <a:rPr lang="en-US" sz="3733" dirty="0" err="1">
                <a:latin typeface="UTM Avo" panose="02040603050506020204" pitchFamily="18" charset="0"/>
              </a:rPr>
              <a:t>đang</a:t>
            </a:r>
            <a:r>
              <a:rPr lang="en-US" sz="3733" dirty="0">
                <a:latin typeface="UTM Avo" panose="02040603050506020204" pitchFamily="18" charset="0"/>
              </a:rPr>
              <a:t> </a:t>
            </a:r>
            <a:r>
              <a:rPr lang="en-US" sz="3733" dirty="0" err="1">
                <a:latin typeface="UTM Avo" panose="02040603050506020204" pitchFamily="18" charset="0"/>
              </a:rPr>
              <a:t>gặm</a:t>
            </a:r>
            <a:r>
              <a:rPr lang="en-US" sz="3733" dirty="0">
                <a:latin typeface="UTM Avo" panose="02040603050506020204" pitchFamily="18" charset="0"/>
              </a:rPr>
              <a:t> </a:t>
            </a:r>
            <a:r>
              <a:rPr lang="en-US" sz="3733" dirty="0" err="1">
                <a:latin typeface="UTM Avo" panose="02040603050506020204" pitchFamily="18" charset="0"/>
              </a:rPr>
              <a:t>cỏ</a:t>
            </a:r>
            <a:r>
              <a:rPr lang="en-US" sz="3733" dirty="0">
                <a:latin typeface="UTM Avo" panose="02040603050506020204" pitchFamily="18" charset="0"/>
              </a:rPr>
              <a:t>, </a:t>
            </a:r>
            <a:r>
              <a:rPr lang="en-US" sz="3733" dirty="0" err="1">
                <a:latin typeface="UTM Avo" panose="02040603050506020204" pitchFamily="18" charset="0"/>
              </a:rPr>
              <a:t>bỗng</a:t>
            </a:r>
            <a:r>
              <a:rPr lang="en-US" sz="3733" dirty="0">
                <a:latin typeface="UTM Avo" panose="02040603050506020204" pitchFamily="18" charset="0"/>
              </a:rPr>
              <a:t> </a:t>
            </a:r>
            <a:r>
              <a:rPr lang="en-US" sz="3733" dirty="0" err="1">
                <a:latin typeface="UTM Avo" panose="02040603050506020204" pitchFamily="18" charset="0"/>
              </a:rPr>
              <a:t>thấy</a:t>
            </a:r>
            <a:r>
              <a:rPr lang="en-US" sz="3733" dirty="0">
                <a:latin typeface="UTM Avo" panose="02040603050506020204" pitchFamily="18" charset="0"/>
              </a:rPr>
              <a:t> </a:t>
            </a:r>
            <a:r>
              <a:rPr lang="en-US" sz="3733" dirty="0" err="1">
                <a:latin typeface="UTM Avo" panose="02040603050506020204" pitchFamily="18" charset="0"/>
              </a:rPr>
              <a:t>sói</a:t>
            </a:r>
            <a:r>
              <a:rPr lang="en-US" sz="3733" dirty="0">
                <a:latin typeface="UTM Avo" panose="02040603050506020204" pitchFamily="18" charset="0"/>
              </a:rPr>
              <a:t> ở </a:t>
            </a:r>
            <a:r>
              <a:rPr lang="en-US" sz="3733" dirty="0" err="1">
                <a:latin typeface="UTM Avo" panose="02040603050506020204" pitchFamily="18" charset="0"/>
              </a:rPr>
              <a:t>ngay</a:t>
            </a:r>
            <a:r>
              <a:rPr lang="en-US" sz="3733" dirty="0">
                <a:latin typeface="UTM Avo" panose="02040603050506020204" pitchFamily="18" charset="0"/>
              </a:rPr>
              <a:t> </a:t>
            </a:r>
            <a:r>
              <a:rPr lang="en-US" sz="3733" dirty="0" err="1">
                <a:latin typeface="UTM Avo" panose="02040603050506020204" pitchFamily="18" charset="0"/>
              </a:rPr>
              <a:t>trước</a:t>
            </a:r>
            <a:r>
              <a:rPr lang="en-US" sz="3733" dirty="0">
                <a:latin typeface="UTM Avo" panose="02040603050506020204" pitchFamily="18" charset="0"/>
              </a:rPr>
              <a:t> </a:t>
            </a:r>
            <a:r>
              <a:rPr lang="en-US" sz="3733" dirty="0" err="1">
                <a:latin typeface="UTM Avo" panose="02040603050506020204" pitchFamily="18" charset="0"/>
              </a:rPr>
              <a:t>mặt</a:t>
            </a:r>
            <a:r>
              <a:rPr lang="en-US" sz="3733" dirty="0">
                <a:latin typeface="UTM Avo" panose="02040603050506020204" pitchFamily="18" charset="0"/>
              </a:rPr>
              <a:t>.  </a:t>
            </a:r>
            <a:r>
              <a:rPr lang="en-US" sz="3733" dirty="0" err="1">
                <a:latin typeface="UTM Avo" panose="02040603050506020204" pitchFamily="18" charset="0"/>
              </a:rPr>
              <a:t>Dù</a:t>
            </a:r>
            <a:r>
              <a:rPr lang="en-US" sz="3733" dirty="0">
                <a:latin typeface="UTM Avo" panose="02040603050506020204" pitchFamily="18" charset="0"/>
              </a:rPr>
              <a:t> </a:t>
            </a:r>
            <a:r>
              <a:rPr lang="en-US" sz="3733" dirty="0" err="1">
                <a:latin typeface="UTM Avo" panose="02040603050506020204" pitchFamily="18" charset="0"/>
              </a:rPr>
              <a:t>rất</a:t>
            </a:r>
            <a:r>
              <a:rPr lang="en-US" sz="3733" dirty="0">
                <a:latin typeface="UTM Avo" panose="02040603050506020204" pitchFamily="18" charset="0"/>
              </a:rPr>
              <a:t> </a:t>
            </a:r>
            <a:r>
              <a:rPr lang="en-US" sz="3733" dirty="0" err="1">
                <a:latin typeface="UTM Avo" panose="02040603050506020204" pitchFamily="18" charset="0"/>
              </a:rPr>
              <a:t>sợ</a:t>
            </a:r>
            <a:r>
              <a:rPr lang="en-US" sz="3733" dirty="0">
                <a:latin typeface="UTM Avo" panose="02040603050506020204" pitchFamily="18" charset="0"/>
              </a:rPr>
              <a:t>, </a:t>
            </a:r>
            <a:r>
              <a:rPr lang="en-US" sz="3733" dirty="0" err="1">
                <a:latin typeface="UTM Avo" panose="02040603050506020204" pitchFamily="18" charset="0"/>
              </a:rPr>
              <a:t>dê</a:t>
            </a:r>
            <a:r>
              <a:rPr lang="en-US" sz="3733" dirty="0">
                <a:latin typeface="UTM Avo" panose="02040603050506020204" pitchFamily="18" charset="0"/>
              </a:rPr>
              <a:t> </a:t>
            </a:r>
            <a:r>
              <a:rPr lang="en-US" sz="3733" dirty="0" err="1">
                <a:latin typeface="UTM Avo" panose="02040603050506020204" pitchFamily="18" charset="0"/>
              </a:rPr>
              <a:t>vẫn</a:t>
            </a:r>
            <a:r>
              <a:rPr lang="en-US" sz="3733" dirty="0">
                <a:latin typeface="UTM Avo" panose="02040603050506020204" pitchFamily="18" charset="0"/>
              </a:rPr>
              <a:t> </a:t>
            </a:r>
            <a:r>
              <a:rPr lang="en-US" sz="3733" dirty="0" err="1">
                <a:latin typeface="UTM Avo" panose="02040603050506020204" pitchFamily="18" charset="0"/>
              </a:rPr>
              <a:t>bình</a:t>
            </a:r>
            <a:r>
              <a:rPr lang="en-US" sz="3733" dirty="0">
                <a:latin typeface="UTM Avo" panose="02040603050506020204" pitchFamily="18" charset="0"/>
              </a:rPr>
              <a:t> </a:t>
            </a:r>
            <a:r>
              <a:rPr lang="en-US" sz="3733" dirty="0" err="1">
                <a:latin typeface="UTM Avo" panose="02040603050506020204" pitchFamily="18" charset="0"/>
              </a:rPr>
              <a:t>tĩnh</a:t>
            </a:r>
            <a:r>
              <a:rPr lang="en-US" sz="3733" dirty="0">
                <a:latin typeface="UTM Avo" panose="02040603050506020204" pitchFamily="18" charset="0"/>
              </a:rPr>
              <a:t> </a:t>
            </a:r>
            <a:r>
              <a:rPr lang="en-US" sz="3733" dirty="0" err="1">
                <a:latin typeface="UTM Avo" panose="02040603050506020204" pitchFamily="18" charset="0"/>
              </a:rPr>
              <a:t>nói</a:t>
            </a:r>
            <a:r>
              <a:rPr lang="en-US" sz="3733" dirty="0">
                <a:latin typeface="UTM Avo" panose="02040603050506020204" pitchFamily="18" charset="0"/>
              </a:rPr>
              <a:t>:</a:t>
            </a:r>
          </a:p>
          <a:p>
            <a:pPr algn="just"/>
            <a:r>
              <a:rPr lang="en-US" sz="3733" dirty="0">
                <a:latin typeface="UTM Avo" panose="02040603050506020204" pitchFamily="18" charset="0"/>
              </a:rPr>
              <a:t> - </a:t>
            </a:r>
            <a:r>
              <a:rPr lang="en-US" sz="3733" dirty="0" err="1">
                <a:latin typeface="UTM Avo" panose="02040603050506020204" pitchFamily="18" charset="0"/>
              </a:rPr>
              <a:t>Để</a:t>
            </a:r>
            <a:r>
              <a:rPr lang="en-US" sz="3733" dirty="0">
                <a:latin typeface="UTM Avo" panose="02040603050506020204" pitchFamily="18" charset="0"/>
              </a:rPr>
              <a:t> </a:t>
            </a:r>
            <a:r>
              <a:rPr lang="en-US" sz="3733" dirty="0" err="1">
                <a:latin typeface="UTM Avo" panose="02040603050506020204" pitchFamily="18" charset="0"/>
              </a:rPr>
              <a:t>bác</a:t>
            </a:r>
            <a:r>
              <a:rPr lang="en-US" sz="3733" dirty="0">
                <a:latin typeface="UTM Avo" panose="02040603050506020204" pitchFamily="18" charset="0"/>
              </a:rPr>
              <a:t> </a:t>
            </a:r>
            <a:r>
              <a:rPr lang="en-US" sz="3733" dirty="0" err="1">
                <a:latin typeface="UTM Avo" panose="02040603050506020204" pitchFamily="18" charset="0"/>
              </a:rPr>
              <a:t>ngon</a:t>
            </a:r>
            <a:r>
              <a:rPr lang="en-US" sz="3733" dirty="0">
                <a:latin typeface="UTM Avo" panose="02040603050506020204" pitchFamily="18" charset="0"/>
              </a:rPr>
              <a:t> </a:t>
            </a:r>
            <a:r>
              <a:rPr lang="en-US" sz="3733" dirty="0" err="1">
                <a:latin typeface="UTM Avo" panose="02040603050506020204" pitchFamily="18" charset="0"/>
              </a:rPr>
              <a:t>miệng</a:t>
            </a:r>
            <a:r>
              <a:rPr lang="en-US" sz="3733" dirty="0">
                <a:latin typeface="UTM Avo" panose="02040603050506020204" pitchFamily="18" charset="0"/>
              </a:rPr>
              <a:t>, con </a:t>
            </a:r>
            <a:r>
              <a:rPr lang="en-US" sz="3733" dirty="0" err="1">
                <a:latin typeface="UTM Avo" panose="02040603050506020204" pitchFamily="18" charset="0"/>
              </a:rPr>
              <a:t>hát</a:t>
            </a:r>
            <a:r>
              <a:rPr lang="en-US" sz="3733" dirty="0">
                <a:latin typeface="UTM Avo" panose="02040603050506020204" pitchFamily="18" charset="0"/>
              </a:rPr>
              <a:t> </a:t>
            </a:r>
            <a:r>
              <a:rPr lang="en-US" sz="3733" dirty="0" err="1">
                <a:latin typeface="UTM Avo" panose="02040603050506020204" pitchFamily="18" charset="0"/>
              </a:rPr>
              <a:t>tặng</a:t>
            </a:r>
            <a:r>
              <a:rPr lang="en-US" sz="3733" dirty="0">
                <a:latin typeface="UTM Avo" panose="02040603050506020204" pitchFamily="18" charset="0"/>
              </a:rPr>
              <a:t> </a:t>
            </a:r>
            <a:r>
              <a:rPr lang="en-US" sz="3733" dirty="0" err="1">
                <a:latin typeface="UTM Avo" panose="02040603050506020204" pitchFamily="18" charset="0"/>
              </a:rPr>
              <a:t>bác</a:t>
            </a:r>
            <a:r>
              <a:rPr lang="en-US" sz="3733" dirty="0">
                <a:latin typeface="UTM Avo" panose="02040603050506020204" pitchFamily="18" charset="0"/>
              </a:rPr>
              <a:t> </a:t>
            </a:r>
            <a:r>
              <a:rPr lang="en-US" sz="3733" dirty="0" err="1">
                <a:latin typeface="UTM Avo" panose="02040603050506020204" pitchFamily="18" charset="0"/>
              </a:rPr>
              <a:t>một</a:t>
            </a:r>
            <a:r>
              <a:rPr lang="en-US" sz="3733" dirty="0">
                <a:latin typeface="UTM Avo" panose="02040603050506020204" pitchFamily="18" charset="0"/>
              </a:rPr>
              <a:t> </a:t>
            </a:r>
            <a:r>
              <a:rPr lang="en-US" sz="3733" dirty="0" err="1">
                <a:latin typeface="UTM Avo" panose="02040603050506020204" pitchFamily="18" charset="0"/>
              </a:rPr>
              <a:t>bài</a:t>
            </a:r>
            <a:r>
              <a:rPr lang="en-US" sz="3733" dirty="0">
                <a:latin typeface="UTM Avo" panose="02040603050506020204" pitchFamily="18" charset="0"/>
              </a:rPr>
              <a:t> </a:t>
            </a:r>
            <a:r>
              <a:rPr lang="en-US" sz="3733" dirty="0" err="1">
                <a:latin typeface="UTM Avo" panose="02040603050506020204" pitchFamily="18" charset="0"/>
              </a:rPr>
              <a:t>nhé</a:t>
            </a:r>
            <a:r>
              <a:rPr lang="en-US" sz="3733" dirty="0">
                <a:latin typeface="UTM Avo" panose="02040603050506020204" pitchFamily="18" charset="0"/>
              </a:rPr>
              <a:t>?</a:t>
            </a:r>
          </a:p>
          <a:p>
            <a:pPr algn="just"/>
            <a:r>
              <a:rPr lang="en-US" sz="3733" dirty="0">
                <a:latin typeface="UTM Avo" panose="02040603050506020204" pitchFamily="18" charset="0"/>
              </a:rPr>
              <a:t>    </a:t>
            </a:r>
            <a:r>
              <a:rPr lang="en-US" sz="3733" dirty="0" err="1">
                <a:latin typeface="UTM Avo" panose="02040603050506020204" pitchFamily="18" charset="0"/>
              </a:rPr>
              <a:t>Sói</a:t>
            </a:r>
            <a:r>
              <a:rPr lang="en-US" sz="3733" dirty="0">
                <a:latin typeface="UTM Avo" panose="02040603050506020204" pitchFamily="18" charset="0"/>
              </a:rPr>
              <a:t> </a:t>
            </a:r>
            <a:r>
              <a:rPr lang="en-US" sz="3733" dirty="0" err="1">
                <a:latin typeface="UTM Avo" panose="02040603050506020204" pitchFamily="18" charset="0"/>
              </a:rPr>
              <a:t>đồng</a:t>
            </a:r>
            <a:r>
              <a:rPr lang="en-US" sz="3733" dirty="0">
                <a:latin typeface="UTM Avo" panose="02040603050506020204" pitchFamily="18" charset="0"/>
              </a:rPr>
              <a:t> ý. </a:t>
            </a:r>
            <a:r>
              <a:rPr lang="en-US" sz="3733" dirty="0" err="1">
                <a:latin typeface="UTM Avo" panose="02040603050506020204" pitchFamily="18" charset="0"/>
              </a:rPr>
              <a:t>Dê</a:t>
            </a:r>
            <a:r>
              <a:rPr lang="en-US" sz="3733" dirty="0">
                <a:latin typeface="UTM Avo" panose="02040603050506020204" pitchFamily="18" charset="0"/>
              </a:rPr>
              <a:t> </a:t>
            </a:r>
            <a:r>
              <a:rPr lang="en-US" sz="3733" dirty="0" err="1">
                <a:latin typeface="UTM Avo" panose="02040603050506020204" pitchFamily="18" charset="0"/>
              </a:rPr>
              <a:t>bèn</a:t>
            </a:r>
            <a:r>
              <a:rPr lang="en-US" sz="3733" dirty="0">
                <a:latin typeface="UTM Avo" panose="02040603050506020204" pitchFamily="18" charset="0"/>
              </a:rPr>
              <a:t> </a:t>
            </a:r>
            <a:r>
              <a:rPr lang="en-US" sz="3733" dirty="0" err="1">
                <a:latin typeface="UTM Avo" panose="02040603050506020204" pitchFamily="18" charset="0"/>
              </a:rPr>
              <a:t>lấy</a:t>
            </a:r>
            <a:r>
              <a:rPr lang="en-US" sz="3733" dirty="0">
                <a:latin typeface="UTM Avo" panose="02040603050506020204" pitchFamily="18" charset="0"/>
              </a:rPr>
              <a:t> </a:t>
            </a:r>
            <a:r>
              <a:rPr lang="en-US" sz="3733" dirty="0" err="1">
                <a:latin typeface="UTM Avo" panose="02040603050506020204" pitchFamily="18" charset="0"/>
              </a:rPr>
              <a:t>hết</a:t>
            </a:r>
            <a:r>
              <a:rPr lang="en-US" sz="3733" dirty="0">
                <a:latin typeface="UTM Avo" panose="02040603050506020204" pitchFamily="18" charset="0"/>
              </a:rPr>
              <a:t> </a:t>
            </a:r>
            <a:r>
              <a:rPr lang="en-US" sz="3733" dirty="0" err="1">
                <a:latin typeface="UTM Avo" panose="02040603050506020204" pitchFamily="18" charset="0"/>
              </a:rPr>
              <a:t>sức</a:t>
            </a:r>
            <a:r>
              <a:rPr lang="en-US" sz="3733" dirty="0">
                <a:latin typeface="UTM Avo" panose="02040603050506020204" pitchFamily="18" charset="0"/>
              </a:rPr>
              <a:t> </a:t>
            </a:r>
            <a:r>
              <a:rPr lang="en-US" sz="3733" dirty="0" err="1">
                <a:latin typeface="UTM Avo" panose="02040603050506020204" pitchFamily="18" charset="0"/>
              </a:rPr>
              <a:t>hét</a:t>
            </a:r>
            <a:r>
              <a:rPr lang="en-US" sz="3733" dirty="0">
                <a:latin typeface="UTM Avo" panose="02040603050506020204" pitchFamily="18" charset="0"/>
              </a:rPr>
              <a:t>: “ Be….be…”. </a:t>
            </a:r>
            <a:r>
              <a:rPr lang="en-US" sz="3733" dirty="0" err="1">
                <a:latin typeface="UTM Avo" panose="02040603050506020204" pitchFamily="18" charset="0"/>
              </a:rPr>
              <a:t>Ông</a:t>
            </a:r>
            <a:r>
              <a:rPr lang="en-US" sz="3733" dirty="0">
                <a:latin typeface="UTM Avo" panose="02040603050506020204" pitchFamily="18" charset="0"/>
              </a:rPr>
              <a:t> </a:t>
            </a:r>
            <a:r>
              <a:rPr lang="en-US" sz="3733" dirty="0" err="1">
                <a:latin typeface="UTM Avo" panose="02040603050506020204" pitchFamily="18" charset="0"/>
              </a:rPr>
              <a:t>chủ</a:t>
            </a:r>
            <a:r>
              <a:rPr lang="en-US" sz="3733" dirty="0">
                <a:latin typeface="UTM Avo" panose="02040603050506020204" pitchFamily="18" charset="0"/>
              </a:rPr>
              <a:t> </a:t>
            </a:r>
            <a:r>
              <a:rPr lang="en-US" sz="3733" dirty="0" err="1">
                <a:latin typeface="UTM Avo" panose="02040603050506020204" pitchFamily="18" charset="0"/>
              </a:rPr>
              <a:t>đang</a:t>
            </a:r>
            <a:r>
              <a:rPr lang="en-US" sz="3733" dirty="0">
                <a:latin typeface="UTM Avo" panose="02040603050506020204" pitchFamily="18" charset="0"/>
              </a:rPr>
              <a:t> ở </a:t>
            </a:r>
            <a:r>
              <a:rPr lang="en-US" sz="3733" dirty="0" err="1">
                <a:latin typeface="UTM Avo" panose="02040603050506020204" pitchFamily="18" charset="0"/>
              </a:rPr>
              <a:t>gần</a:t>
            </a:r>
            <a:r>
              <a:rPr lang="en-US" sz="3733" dirty="0">
                <a:latin typeface="UTM Avo" panose="02040603050506020204" pitchFamily="18" charset="0"/>
              </a:rPr>
              <a:t> </a:t>
            </a:r>
            <a:r>
              <a:rPr lang="en-US" sz="3733" dirty="0" err="1">
                <a:latin typeface="UTM Avo" panose="02040603050506020204" pitchFamily="18" charset="0"/>
              </a:rPr>
              <a:t>đó</a:t>
            </a:r>
            <a:r>
              <a:rPr lang="en-US" sz="3733" dirty="0">
                <a:latin typeface="UTM Avo" panose="02040603050506020204" pitchFamily="18" charset="0"/>
              </a:rPr>
              <a:t> </a:t>
            </a:r>
            <a:r>
              <a:rPr lang="en-US" sz="3733" dirty="0" err="1">
                <a:latin typeface="UTM Avo" panose="02040603050506020204" pitchFamily="18" charset="0"/>
              </a:rPr>
              <a:t>nghe</a:t>
            </a:r>
            <a:r>
              <a:rPr lang="en-US" sz="3733" dirty="0">
                <a:latin typeface="UTM Avo" panose="02040603050506020204" pitchFamily="18" charset="0"/>
              </a:rPr>
              <a:t> </a:t>
            </a:r>
            <a:r>
              <a:rPr lang="en-US" sz="3733" dirty="0" err="1">
                <a:latin typeface="UTM Avo" panose="02040603050506020204" pitchFamily="18" charset="0"/>
              </a:rPr>
              <a:t>thấy</a:t>
            </a:r>
            <a:r>
              <a:rPr lang="en-US" sz="3733" dirty="0">
                <a:latin typeface="UTM Avo" panose="02040603050506020204" pitchFamily="18" charset="0"/>
              </a:rPr>
              <a:t>, </a:t>
            </a:r>
            <a:r>
              <a:rPr lang="en-US" sz="3733" dirty="0" err="1">
                <a:latin typeface="UTM Avo" panose="02040603050506020204" pitchFamily="18" charset="0"/>
              </a:rPr>
              <a:t>liền</a:t>
            </a:r>
            <a:r>
              <a:rPr lang="en-US" sz="3733" dirty="0">
                <a:latin typeface="UTM Avo" panose="02040603050506020204" pitchFamily="18" charset="0"/>
              </a:rPr>
              <a:t> </a:t>
            </a:r>
            <a:r>
              <a:rPr lang="en-US" sz="3733" dirty="0" err="1">
                <a:latin typeface="UTM Avo" panose="02040603050506020204" pitchFamily="18" charset="0"/>
              </a:rPr>
              <a:t>vác</a:t>
            </a:r>
            <a:r>
              <a:rPr lang="en-US" sz="3733" dirty="0">
                <a:latin typeface="UTM Avo" panose="02040603050506020204" pitchFamily="18" charset="0"/>
              </a:rPr>
              <a:t> </a:t>
            </a:r>
            <a:r>
              <a:rPr lang="en-US" sz="3733" dirty="0" err="1">
                <a:latin typeface="UTM Avo" panose="02040603050506020204" pitchFamily="18" charset="0"/>
              </a:rPr>
              <a:t>gậy</a:t>
            </a:r>
            <a:r>
              <a:rPr lang="en-US" sz="3733" dirty="0">
                <a:latin typeface="UTM Avo" panose="02040603050506020204" pitchFamily="18" charset="0"/>
              </a:rPr>
              <a:t> </a:t>
            </a:r>
            <a:r>
              <a:rPr lang="en-US" sz="3733" dirty="0" err="1">
                <a:latin typeface="UTM Avo" panose="02040603050506020204" pitchFamily="18" charset="0"/>
              </a:rPr>
              <a:t>chạy</a:t>
            </a:r>
            <a:r>
              <a:rPr lang="en-US" sz="3733" dirty="0">
                <a:latin typeface="UTM Avo" panose="02040603050506020204" pitchFamily="18" charset="0"/>
              </a:rPr>
              <a:t> </a:t>
            </a:r>
            <a:r>
              <a:rPr lang="en-US" sz="3733" dirty="0" err="1">
                <a:latin typeface="UTM Avo" panose="02040603050506020204" pitchFamily="18" charset="0"/>
              </a:rPr>
              <a:t>lại</a:t>
            </a:r>
            <a:r>
              <a:rPr lang="en-US" sz="3733" dirty="0">
                <a:latin typeface="UTM Avo" panose="02040603050506020204" pitchFamily="18" charset="0"/>
              </a:rPr>
              <a:t>, </a:t>
            </a:r>
            <a:r>
              <a:rPr lang="en-US" sz="3733" dirty="0" err="1">
                <a:latin typeface="UTM Avo" panose="02040603050506020204" pitchFamily="18" charset="0"/>
              </a:rPr>
              <a:t>nện</a:t>
            </a:r>
            <a:r>
              <a:rPr lang="en-US" sz="3733" dirty="0">
                <a:latin typeface="UTM Avo" panose="02040603050506020204" pitchFamily="18" charset="0"/>
              </a:rPr>
              <a:t> </a:t>
            </a:r>
            <a:r>
              <a:rPr lang="en-US" sz="3733" dirty="0" err="1">
                <a:latin typeface="UTM Avo" panose="02040603050506020204" pitchFamily="18" charset="0"/>
              </a:rPr>
              <a:t>sói</a:t>
            </a:r>
            <a:r>
              <a:rPr lang="en-US" sz="3733" dirty="0">
                <a:latin typeface="UTM Avo" panose="02040603050506020204" pitchFamily="18" charset="0"/>
              </a:rPr>
              <a:t> </a:t>
            </a:r>
            <a:r>
              <a:rPr lang="en-US" sz="3733" dirty="0" err="1">
                <a:latin typeface="UTM Avo" panose="02040603050506020204" pitchFamily="18" charset="0"/>
              </a:rPr>
              <a:t>một</a:t>
            </a:r>
            <a:r>
              <a:rPr lang="en-US" sz="3733" dirty="0">
                <a:latin typeface="UTM Avo" panose="02040603050506020204" pitchFamily="18" charset="0"/>
              </a:rPr>
              <a:t> </a:t>
            </a:r>
            <a:r>
              <a:rPr lang="en-US" sz="3733" dirty="0" err="1">
                <a:latin typeface="UTM Avo" panose="02040603050506020204" pitchFamily="18" charset="0"/>
              </a:rPr>
              <a:t>trận</a:t>
            </a:r>
            <a:r>
              <a:rPr lang="en-US" sz="3733" dirty="0">
                <a:latin typeface="UTM Avo" panose="02040603050506020204" pitchFamily="18" charset="0"/>
              </a:rPr>
              <a:t> </a:t>
            </a:r>
            <a:r>
              <a:rPr lang="en-US" sz="3733" dirty="0" err="1">
                <a:latin typeface="UTM Avo" panose="02040603050506020204" pitchFamily="18" charset="0"/>
              </a:rPr>
              <a:t>nên</a:t>
            </a:r>
            <a:r>
              <a:rPr lang="en-US" sz="3733" dirty="0">
                <a:latin typeface="UTM Avo" panose="02040603050506020204" pitchFamily="18" charset="0"/>
              </a:rPr>
              <a:t> </a:t>
            </a:r>
            <a:r>
              <a:rPr lang="en-US" sz="3733" dirty="0" err="1">
                <a:latin typeface="UTM Avo" panose="02040603050506020204" pitchFamily="18" charset="0"/>
              </a:rPr>
              <a:t>thân</a:t>
            </a:r>
            <a:r>
              <a:rPr lang="en-US" sz="3733" dirty="0">
                <a:latin typeface="UTM Avo" panose="02040603050506020204" pitchFamily="18" charset="0"/>
              </a:rPr>
              <a:t>. </a:t>
            </a:r>
          </a:p>
        </p:txBody>
      </p:sp>
      <p:sp>
        <p:nvSpPr>
          <p:cNvPr id="10" name="6-Point Star 9"/>
          <p:cNvSpPr/>
          <p:nvPr/>
        </p:nvSpPr>
        <p:spPr>
          <a:xfrm>
            <a:off x="912020" y="1843630"/>
            <a:ext cx="407987" cy="415925"/>
          </a:xfrm>
          <a:prstGeom prst="star6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1" name="6-Point Star 10"/>
          <p:cNvSpPr/>
          <p:nvPr/>
        </p:nvSpPr>
        <p:spPr>
          <a:xfrm>
            <a:off x="2664840" y="2259555"/>
            <a:ext cx="407988" cy="415925"/>
          </a:xfrm>
          <a:prstGeom prst="star6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2" name="6-Point Star 11"/>
          <p:cNvSpPr/>
          <p:nvPr/>
        </p:nvSpPr>
        <p:spPr>
          <a:xfrm>
            <a:off x="523083" y="2907058"/>
            <a:ext cx="388937" cy="415925"/>
          </a:xfrm>
          <a:prstGeom prst="star6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3" name="6-Point Star 12"/>
          <p:cNvSpPr/>
          <p:nvPr/>
        </p:nvSpPr>
        <p:spPr>
          <a:xfrm>
            <a:off x="4062413" y="4012751"/>
            <a:ext cx="407987" cy="415925"/>
          </a:xfrm>
          <a:prstGeom prst="star6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4" name="6-Point Star 13"/>
          <p:cNvSpPr/>
          <p:nvPr/>
        </p:nvSpPr>
        <p:spPr>
          <a:xfrm>
            <a:off x="573262" y="4024615"/>
            <a:ext cx="365926" cy="404061"/>
          </a:xfrm>
          <a:prstGeom prst="star6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5" name="6-Point Star 14"/>
          <p:cNvSpPr/>
          <p:nvPr/>
        </p:nvSpPr>
        <p:spPr>
          <a:xfrm>
            <a:off x="2868834" y="4617279"/>
            <a:ext cx="407987" cy="415925"/>
          </a:xfrm>
          <a:prstGeom prst="star6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1764441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433512"/>
            <a:ext cx="12192000" cy="2853316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4800" i="1" dirty="0">
                <a:solidFill>
                  <a:schemeClr val="tx1"/>
                </a:solidFill>
              </a:rPr>
              <a:t>    </a:t>
            </a:r>
            <a:r>
              <a:rPr lang="en-US" sz="4800" dirty="0" err="1">
                <a:latin typeface="UTM Avo" panose="02040603050506020204" pitchFamily="18" charset="0"/>
              </a:rPr>
              <a:t>Ông</a:t>
            </a:r>
            <a:r>
              <a:rPr lang="en-US" sz="4800" dirty="0">
                <a:latin typeface="UTM Avo" panose="02040603050506020204" pitchFamily="18" charset="0"/>
              </a:rPr>
              <a:t> </a:t>
            </a:r>
            <a:r>
              <a:rPr lang="en-US" sz="4800" dirty="0" err="1">
                <a:latin typeface="UTM Avo" panose="02040603050506020204" pitchFamily="18" charset="0"/>
              </a:rPr>
              <a:t>chủ</a:t>
            </a:r>
            <a:r>
              <a:rPr lang="en-US" sz="4800" dirty="0">
                <a:latin typeface="UTM Avo" panose="02040603050506020204" pitchFamily="18" charset="0"/>
              </a:rPr>
              <a:t> </a:t>
            </a:r>
            <a:r>
              <a:rPr lang="en-US" sz="4800" dirty="0" err="1">
                <a:latin typeface="UTM Avo" panose="02040603050506020204" pitchFamily="18" charset="0"/>
              </a:rPr>
              <a:t>đang</a:t>
            </a:r>
            <a:r>
              <a:rPr lang="en-US" sz="4800" dirty="0">
                <a:latin typeface="UTM Avo" panose="02040603050506020204" pitchFamily="18" charset="0"/>
              </a:rPr>
              <a:t> ở </a:t>
            </a:r>
            <a:r>
              <a:rPr lang="en-US" sz="4800" dirty="0" err="1">
                <a:latin typeface="UTM Avo" panose="02040603050506020204" pitchFamily="18" charset="0"/>
              </a:rPr>
              <a:t>gần</a:t>
            </a:r>
            <a:r>
              <a:rPr lang="en-US" sz="4800" dirty="0">
                <a:latin typeface="UTM Avo" panose="02040603050506020204" pitchFamily="18" charset="0"/>
              </a:rPr>
              <a:t> </a:t>
            </a:r>
            <a:r>
              <a:rPr lang="en-US" sz="4800" dirty="0" err="1">
                <a:latin typeface="UTM Avo" panose="02040603050506020204" pitchFamily="18" charset="0"/>
              </a:rPr>
              <a:t>đó</a:t>
            </a:r>
            <a:r>
              <a:rPr lang="en-US" sz="4800" dirty="0">
                <a:latin typeface="UTM Avo" panose="02040603050506020204" pitchFamily="18" charset="0"/>
              </a:rPr>
              <a:t> </a:t>
            </a:r>
            <a:r>
              <a:rPr lang="en-US" sz="4800" dirty="0" err="1">
                <a:latin typeface="UTM Avo" panose="02040603050506020204" pitchFamily="18" charset="0"/>
              </a:rPr>
              <a:t>nghe</a:t>
            </a:r>
            <a:r>
              <a:rPr lang="en-US" sz="4800" dirty="0">
                <a:latin typeface="UTM Avo" panose="02040603050506020204" pitchFamily="18" charset="0"/>
              </a:rPr>
              <a:t> </a:t>
            </a:r>
            <a:r>
              <a:rPr lang="en-US" sz="4800" dirty="0" err="1">
                <a:latin typeface="UTM Avo" panose="02040603050506020204" pitchFamily="18" charset="0"/>
              </a:rPr>
              <a:t>thấy</a:t>
            </a:r>
            <a:r>
              <a:rPr lang="en-US" sz="4800" dirty="0">
                <a:latin typeface="UTM Avo" panose="02040603050506020204" pitchFamily="18" charset="0"/>
              </a:rPr>
              <a:t>, </a:t>
            </a:r>
            <a:r>
              <a:rPr lang="en-US" sz="4800" dirty="0" err="1">
                <a:latin typeface="UTM Avo" panose="02040603050506020204" pitchFamily="18" charset="0"/>
              </a:rPr>
              <a:t>liền</a:t>
            </a:r>
            <a:r>
              <a:rPr lang="en-US" sz="4800" dirty="0">
                <a:latin typeface="UTM Avo" panose="02040603050506020204" pitchFamily="18" charset="0"/>
              </a:rPr>
              <a:t> </a:t>
            </a:r>
            <a:r>
              <a:rPr lang="en-US" sz="4800" dirty="0" err="1">
                <a:latin typeface="UTM Avo" panose="02040603050506020204" pitchFamily="18" charset="0"/>
              </a:rPr>
              <a:t>vác</a:t>
            </a:r>
            <a:r>
              <a:rPr lang="en-US" sz="4800" dirty="0">
                <a:latin typeface="UTM Avo" panose="02040603050506020204" pitchFamily="18" charset="0"/>
              </a:rPr>
              <a:t> </a:t>
            </a:r>
            <a:r>
              <a:rPr lang="en-US" sz="4800" dirty="0" err="1">
                <a:latin typeface="UTM Avo" panose="02040603050506020204" pitchFamily="18" charset="0"/>
              </a:rPr>
              <a:t>gậy</a:t>
            </a:r>
            <a:r>
              <a:rPr lang="en-US" sz="4800" dirty="0">
                <a:latin typeface="UTM Avo" panose="02040603050506020204" pitchFamily="18" charset="0"/>
              </a:rPr>
              <a:t> </a:t>
            </a:r>
            <a:r>
              <a:rPr lang="en-US" sz="4800" dirty="0" err="1">
                <a:latin typeface="UTM Avo" panose="02040603050506020204" pitchFamily="18" charset="0"/>
              </a:rPr>
              <a:t>chạy</a:t>
            </a:r>
            <a:r>
              <a:rPr lang="en-US" sz="4800" dirty="0">
                <a:latin typeface="UTM Avo" panose="02040603050506020204" pitchFamily="18" charset="0"/>
              </a:rPr>
              <a:t> </a:t>
            </a:r>
            <a:r>
              <a:rPr lang="en-US" sz="4800" dirty="0" err="1">
                <a:latin typeface="UTM Avo" panose="02040603050506020204" pitchFamily="18" charset="0"/>
              </a:rPr>
              <a:t>lại</a:t>
            </a:r>
            <a:r>
              <a:rPr lang="en-US" sz="4800" dirty="0">
                <a:latin typeface="UTM Avo" panose="02040603050506020204" pitchFamily="18" charset="0"/>
              </a:rPr>
              <a:t>, </a:t>
            </a:r>
            <a:r>
              <a:rPr lang="en-US" sz="4800" dirty="0" err="1">
                <a:latin typeface="UTM Avo" panose="02040603050506020204" pitchFamily="18" charset="0"/>
              </a:rPr>
              <a:t>nện</a:t>
            </a:r>
            <a:r>
              <a:rPr lang="en-US" sz="4800" dirty="0">
                <a:latin typeface="UTM Avo" panose="02040603050506020204" pitchFamily="18" charset="0"/>
              </a:rPr>
              <a:t> </a:t>
            </a:r>
            <a:r>
              <a:rPr lang="en-US" sz="4800" dirty="0" err="1">
                <a:latin typeface="UTM Avo" panose="02040603050506020204" pitchFamily="18" charset="0"/>
              </a:rPr>
              <a:t>sói</a:t>
            </a:r>
            <a:r>
              <a:rPr lang="en-US" sz="4800" dirty="0">
                <a:latin typeface="UTM Avo" panose="02040603050506020204" pitchFamily="18" charset="0"/>
              </a:rPr>
              <a:t> </a:t>
            </a:r>
            <a:r>
              <a:rPr lang="en-US" sz="4800" dirty="0" err="1">
                <a:latin typeface="UTM Avo" panose="02040603050506020204" pitchFamily="18" charset="0"/>
              </a:rPr>
              <a:t>một</a:t>
            </a:r>
            <a:r>
              <a:rPr lang="en-US" sz="4800" dirty="0">
                <a:latin typeface="UTM Avo" panose="02040603050506020204" pitchFamily="18" charset="0"/>
              </a:rPr>
              <a:t> </a:t>
            </a:r>
            <a:r>
              <a:rPr lang="en-US" sz="4800" dirty="0" err="1">
                <a:latin typeface="UTM Avo" panose="02040603050506020204" pitchFamily="18" charset="0"/>
              </a:rPr>
              <a:t>trận</a:t>
            </a:r>
            <a:r>
              <a:rPr lang="en-US" sz="4800" dirty="0">
                <a:latin typeface="UTM Avo" panose="02040603050506020204" pitchFamily="18" charset="0"/>
              </a:rPr>
              <a:t> </a:t>
            </a:r>
            <a:r>
              <a:rPr lang="en-US" sz="4800" dirty="0" err="1">
                <a:latin typeface="UTM Avo" panose="02040603050506020204" pitchFamily="18" charset="0"/>
              </a:rPr>
              <a:t>nên</a:t>
            </a:r>
            <a:r>
              <a:rPr lang="en-US" sz="4800" dirty="0">
                <a:latin typeface="UTM Avo" panose="02040603050506020204" pitchFamily="18" charset="0"/>
              </a:rPr>
              <a:t> </a:t>
            </a:r>
            <a:r>
              <a:rPr lang="en-US" sz="4800" dirty="0" err="1">
                <a:latin typeface="UTM Avo" panose="02040603050506020204" pitchFamily="18" charset="0"/>
              </a:rPr>
              <a:t>thân</a:t>
            </a:r>
            <a:r>
              <a:rPr lang="en-US" sz="4800" dirty="0">
                <a:latin typeface="UTM Avo" panose="02040603050506020204" pitchFamily="18" charset="0"/>
              </a:rPr>
              <a:t>.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574741" y="816429"/>
            <a:ext cx="7042519" cy="856488"/>
          </a:xfrm>
          <a:prstGeom prst="roundRect">
            <a:avLst/>
          </a:prstGeom>
          <a:solidFill>
            <a:srgbClr val="FFFF00"/>
          </a:solid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chemeClr val="tx1"/>
                </a:solidFill>
                <a:latin typeface="UTM Avo" panose="02040603050506020204" pitchFamily="18" charset="0"/>
              </a:rPr>
              <a:t>Luyện</a:t>
            </a:r>
            <a:r>
              <a:rPr lang="en-US" sz="54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UTM Avo" panose="02040603050506020204" pitchFamily="18" charset="0"/>
              </a:rPr>
              <a:t>đọc</a:t>
            </a:r>
            <a:r>
              <a:rPr lang="en-US" sz="54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UTM Avo" panose="02040603050506020204" pitchFamily="18" charset="0"/>
              </a:rPr>
              <a:t>câu</a:t>
            </a:r>
            <a:r>
              <a:rPr lang="en-US" sz="54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8493907" y="2879591"/>
            <a:ext cx="195309" cy="61255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11884855" y="2879591"/>
            <a:ext cx="195309" cy="61255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3226972" y="4367319"/>
            <a:ext cx="195309" cy="61255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3048000" y="4367320"/>
            <a:ext cx="195309" cy="61255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6777539" y="3684610"/>
            <a:ext cx="195309" cy="61255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14600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470400" y="425105"/>
            <a:ext cx="6197600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67" dirty="0" err="1">
                <a:solidFill>
                  <a:srgbClr val="FF0000"/>
                </a:solidFill>
                <a:latin typeface="UTM Avo" panose="02040603050506020204" pitchFamily="18" charset="0"/>
              </a:rPr>
              <a:t>Sói</a:t>
            </a:r>
            <a:r>
              <a:rPr lang="en-US" sz="5867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867" dirty="0" err="1">
                <a:solidFill>
                  <a:srgbClr val="FF0000"/>
                </a:solidFill>
                <a:latin typeface="UTM Avo" panose="02040603050506020204" pitchFamily="18" charset="0"/>
              </a:rPr>
              <a:t>và</a:t>
            </a:r>
            <a:r>
              <a:rPr lang="en-US" sz="5867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867" dirty="0" err="1">
                <a:solidFill>
                  <a:srgbClr val="FF0000"/>
                </a:solidFill>
                <a:latin typeface="UTM Avo" panose="02040603050506020204" pitchFamily="18" charset="0"/>
              </a:rPr>
              <a:t>dê</a:t>
            </a:r>
            <a:endParaRPr lang="en-US" sz="5867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4557" y="1496509"/>
            <a:ext cx="11441043" cy="4441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867" dirty="0">
                <a:latin typeface="UTM Avo" panose="02040603050506020204" pitchFamily="18" charset="0"/>
              </a:rPr>
              <a:t>    </a:t>
            </a:r>
            <a:r>
              <a:rPr lang="en-US" sz="3733" dirty="0" err="1">
                <a:latin typeface="UTM Avo" panose="02040603050506020204" pitchFamily="18" charset="0"/>
              </a:rPr>
              <a:t>Dê</a:t>
            </a:r>
            <a:r>
              <a:rPr lang="en-US" sz="3733" dirty="0">
                <a:latin typeface="UTM Avo" panose="02040603050506020204" pitchFamily="18" charset="0"/>
              </a:rPr>
              <a:t> con </a:t>
            </a:r>
            <a:r>
              <a:rPr lang="en-US" sz="3733" dirty="0" err="1">
                <a:latin typeface="UTM Avo" panose="02040603050506020204" pitchFamily="18" charset="0"/>
              </a:rPr>
              <a:t>đang</a:t>
            </a:r>
            <a:r>
              <a:rPr lang="en-US" sz="3733" dirty="0">
                <a:latin typeface="UTM Avo" panose="02040603050506020204" pitchFamily="18" charset="0"/>
              </a:rPr>
              <a:t> </a:t>
            </a:r>
            <a:r>
              <a:rPr lang="en-US" sz="3733" dirty="0" err="1">
                <a:latin typeface="UTM Avo" panose="02040603050506020204" pitchFamily="18" charset="0"/>
              </a:rPr>
              <a:t>gặm</a:t>
            </a:r>
            <a:r>
              <a:rPr lang="en-US" sz="3733" dirty="0">
                <a:latin typeface="UTM Avo" panose="02040603050506020204" pitchFamily="18" charset="0"/>
              </a:rPr>
              <a:t> </a:t>
            </a:r>
            <a:r>
              <a:rPr lang="en-US" sz="3733" dirty="0" err="1">
                <a:latin typeface="UTM Avo" panose="02040603050506020204" pitchFamily="18" charset="0"/>
              </a:rPr>
              <a:t>cỏ</a:t>
            </a:r>
            <a:r>
              <a:rPr lang="en-US" sz="3733" dirty="0">
                <a:latin typeface="UTM Avo" panose="02040603050506020204" pitchFamily="18" charset="0"/>
              </a:rPr>
              <a:t>, </a:t>
            </a:r>
            <a:r>
              <a:rPr lang="en-US" sz="3733" dirty="0" err="1">
                <a:latin typeface="UTM Avo" panose="02040603050506020204" pitchFamily="18" charset="0"/>
              </a:rPr>
              <a:t>bỗng</a:t>
            </a:r>
            <a:r>
              <a:rPr lang="en-US" sz="3733" dirty="0">
                <a:latin typeface="UTM Avo" panose="02040603050506020204" pitchFamily="18" charset="0"/>
              </a:rPr>
              <a:t> </a:t>
            </a:r>
            <a:r>
              <a:rPr lang="en-US" sz="3733" dirty="0" err="1">
                <a:latin typeface="UTM Avo" panose="02040603050506020204" pitchFamily="18" charset="0"/>
              </a:rPr>
              <a:t>thấy</a:t>
            </a:r>
            <a:r>
              <a:rPr lang="en-US" sz="3733" dirty="0">
                <a:latin typeface="UTM Avo" panose="02040603050506020204" pitchFamily="18" charset="0"/>
              </a:rPr>
              <a:t> </a:t>
            </a:r>
            <a:r>
              <a:rPr lang="en-US" sz="3733" dirty="0" err="1">
                <a:latin typeface="UTM Avo" panose="02040603050506020204" pitchFamily="18" charset="0"/>
              </a:rPr>
              <a:t>sói</a:t>
            </a:r>
            <a:r>
              <a:rPr lang="en-US" sz="3733" dirty="0">
                <a:latin typeface="UTM Avo" panose="02040603050506020204" pitchFamily="18" charset="0"/>
              </a:rPr>
              <a:t> ở </a:t>
            </a:r>
            <a:r>
              <a:rPr lang="en-US" sz="3733" dirty="0" err="1">
                <a:latin typeface="UTM Avo" panose="02040603050506020204" pitchFamily="18" charset="0"/>
              </a:rPr>
              <a:t>ngay</a:t>
            </a:r>
            <a:r>
              <a:rPr lang="en-US" sz="3733" dirty="0">
                <a:latin typeface="UTM Avo" panose="02040603050506020204" pitchFamily="18" charset="0"/>
              </a:rPr>
              <a:t> </a:t>
            </a:r>
            <a:r>
              <a:rPr lang="en-US" sz="3733" dirty="0" err="1">
                <a:latin typeface="UTM Avo" panose="02040603050506020204" pitchFamily="18" charset="0"/>
              </a:rPr>
              <a:t>trước</a:t>
            </a:r>
            <a:r>
              <a:rPr lang="en-US" sz="3733" dirty="0">
                <a:latin typeface="UTM Avo" panose="02040603050506020204" pitchFamily="18" charset="0"/>
              </a:rPr>
              <a:t> </a:t>
            </a:r>
            <a:r>
              <a:rPr lang="en-US" sz="3733" dirty="0" err="1">
                <a:latin typeface="UTM Avo" panose="02040603050506020204" pitchFamily="18" charset="0"/>
              </a:rPr>
              <a:t>mặt</a:t>
            </a:r>
            <a:r>
              <a:rPr lang="en-US" sz="3733" dirty="0">
                <a:latin typeface="UTM Avo" panose="02040603050506020204" pitchFamily="18" charset="0"/>
              </a:rPr>
              <a:t>.   </a:t>
            </a:r>
            <a:r>
              <a:rPr lang="en-US" sz="3733" dirty="0" err="1">
                <a:latin typeface="UTM Avo" panose="02040603050506020204" pitchFamily="18" charset="0"/>
              </a:rPr>
              <a:t>Dù</a:t>
            </a:r>
            <a:r>
              <a:rPr lang="en-US" sz="3733" dirty="0">
                <a:latin typeface="UTM Avo" panose="02040603050506020204" pitchFamily="18" charset="0"/>
              </a:rPr>
              <a:t> </a:t>
            </a:r>
            <a:r>
              <a:rPr lang="en-US" sz="3733" dirty="0" err="1">
                <a:latin typeface="UTM Avo" panose="02040603050506020204" pitchFamily="18" charset="0"/>
              </a:rPr>
              <a:t>rất</a:t>
            </a:r>
            <a:r>
              <a:rPr lang="en-US" sz="3733" dirty="0">
                <a:latin typeface="UTM Avo" panose="02040603050506020204" pitchFamily="18" charset="0"/>
              </a:rPr>
              <a:t> </a:t>
            </a:r>
            <a:r>
              <a:rPr lang="en-US" sz="3733" dirty="0" err="1">
                <a:latin typeface="UTM Avo" panose="02040603050506020204" pitchFamily="18" charset="0"/>
              </a:rPr>
              <a:t>sợ</a:t>
            </a:r>
            <a:r>
              <a:rPr lang="en-US" sz="3733" dirty="0">
                <a:latin typeface="UTM Avo" panose="02040603050506020204" pitchFamily="18" charset="0"/>
              </a:rPr>
              <a:t>, </a:t>
            </a:r>
            <a:r>
              <a:rPr lang="en-US" sz="3733" dirty="0" err="1">
                <a:latin typeface="UTM Avo" panose="02040603050506020204" pitchFamily="18" charset="0"/>
              </a:rPr>
              <a:t>dê</a:t>
            </a:r>
            <a:r>
              <a:rPr lang="en-US" sz="3733" dirty="0">
                <a:latin typeface="UTM Avo" panose="02040603050506020204" pitchFamily="18" charset="0"/>
              </a:rPr>
              <a:t> </a:t>
            </a:r>
            <a:r>
              <a:rPr lang="en-US" sz="3733" dirty="0" err="1">
                <a:latin typeface="UTM Avo" panose="02040603050506020204" pitchFamily="18" charset="0"/>
              </a:rPr>
              <a:t>vẫn</a:t>
            </a:r>
            <a:r>
              <a:rPr lang="en-US" sz="3733" dirty="0">
                <a:latin typeface="UTM Avo" panose="02040603050506020204" pitchFamily="18" charset="0"/>
              </a:rPr>
              <a:t> </a:t>
            </a:r>
            <a:r>
              <a:rPr lang="en-US" sz="3733" dirty="0" err="1">
                <a:latin typeface="UTM Avo" panose="02040603050506020204" pitchFamily="18" charset="0"/>
              </a:rPr>
              <a:t>bình</a:t>
            </a:r>
            <a:r>
              <a:rPr lang="en-US" sz="3733" dirty="0">
                <a:latin typeface="UTM Avo" panose="02040603050506020204" pitchFamily="18" charset="0"/>
              </a:rPr>
              <a:t> </a:t>
            </a:r>
            <a:r>
              <a:rPr lang="en-US" sz="3733" dirty="0" err="1">
                <a:latin typeface="UTM Avo" panose="02040603050506020204" pitchFamily="18" charset="0"/>
              </a:rPr>
              <a:t>tĩnh</a:t>
            </a:r>
            <a:r>
              <a:rPr lang="en-US" sz="3733" dirty="0">
                <a:latin typeface="UTM Avo" panose="02040603050506020204" pitchFamily="18" charset="0"/>
              </a:rPr>
              <a:t> </a:t>
            </a:r>
            <a:r>
              <a:rPr lang="en-US" sz="3733" dirty="0" err="1">
                <a:latin typeface="UTM Avo" panose="02040603050506020204" pitchFamily="18" charset="0"/>
              </a:rPr>
              <a:t>nói</a:t>
            </a:r>
            <a:r>
              <a:rPr lang="en-US" sz="3733" dirty="0">
                <a:latin typeface="UTM Avo" panose="02040603050506020204" pitchFamily="18" charset="0"/>
              </a:rPr>
              <a:t>:</a:t>
            </a:r>
          </a:p>
          <a:p>
            <a:pPr algn="just"/>
            <a:r>
              <a:rPr lang="en-US" sz="3733" dirty="0">
                <a:latin typeface="UTM Avo" panose="02040603050506020204" pitchFamily="18" charset="0"/>
              </a:rPr>
              <a:t>- </a:t>
            </a:r>
            <a:r>
              <a:rPr lang="en-US" sz="3733" dirty="0" err="1">
                <a:latin typeface="UTM Avo" panose="02040603050506020204" pitchFamily="18" charset="0"/>
              </a:rPr>
              <a:t>Để</a:t>
            </a:r>
            <a:r>
              <a:rPr lang="en-US" sz="3733" dirty="0">
                <a:latin typeface="UTM Avo" panose="02040603050506020204" pitchFamily="18" charset="0"/>
              </a:rPr>
              <a:t> </a:t>
            </a:r>
            <a:r>
              <a:rPr lang="en-US" sz="3733" dirty="0" err="1">
                <a:latin typeface="UTM Avo" panose="02040603050506020204" pitchFamily="18" charset="0"/>
              </a:rPr>
              <a:t>bác</a:t>
            </a:r>
            <a:r>
              <a:rPr lang="en-US" sz="3733" dirty="0">
                <a:latin typeface="UTM Avo" panose="02040603050506020204" pitchFamily="18" charset="0"/>
              </a:rPr>
              <a:t> </a:t>
            </a:r>
            <a:r>
              <a:rPr lang="en-US" sz="3733" dirty="0" err="1">
                <a:latin typeface="UTM Avo" panose="02040603050506020204" pitchFamily="18" charset="0"/>
              </a:rPr>
              <a:t>ngon</a:t>
            </a:r>
            <a:r>
              <a:rPr lang="en-US" sz="3733" dirty="0">
                <a:latin typeface="UTM Avo" panose="02040603050506020204" pitchFamily="18" charset="0"/>
              </a:rPr>
              <a:t> </a:t>
            </a:r>
            <a:r>
              <a:rPr lang="en-US" sz="3733" dirty="0" err="1">
                <a:latin typeface="UTM Avo" panose="02040603050506020204" pitchFamily="18" charset="0"/>
              </a:rPr>
              <a:t>miệng</a:t>
            </a:r>
            <a:r>
              <a:rPr lang="en-US" sz="3733" dirty="0">
                <a:latin typeface="UTM Avo" panose="02040603050506020204" pitchFamily="18" charset="0"/>
              </a:rPr>
              <a:t>, con </a:t>
            </a:r>
            <a:r>
              <a:rPr lang="en-US" sz="3733" dirty="0" err="1">
                <a:latin typeface="UTM Avo" panose="02040603050506020204" pitchFamily="18" charset="0"/>
              </a:rPr>
              <a:t>hát</a:t>
            </a:r>
            <a:r>
              <a:rPr lang="en-US" sz="3733" dirty="0">
                <a:latin typeface="UTM Avo" panose="02040603050506020204" pitchFamily="18" charset="0"/>
              </a:rPr>
              <a:t> </a:t>
            </a:r>
            <a:r>
              <a:rPr lang="en-US" sz="3733" dirty="0" err="1">
                <a:latin typeface="UTM Avo" panose="02040603050506020204" pitchFamily="18" charset="0"/>
              </a:rPr>
              <a:t>tặng</a:t>
            </a:r>
            <a:r>
              <a:rPr lang="en-US" sz="3733" dirty="0">
                <a:latin typeface="UTM Avo" panose="02040603050506020204" pitchFamily="18" charset="0"/>
              </a:rPr>
              <a:t> </a:t>
            </a:r>
            <a:r>
              <a:rPr lang="en-US" sz="3733" dirty="0" err="1">
                <a:latin typeface="UTM Avo" panose="02040603050506020204" pitchFamily="18" charset="0"/>
              </a:rPr>
              <a:t>bác</a:t>
            </a:r>
            <a:r>
              <a:rPr lang="en-US" sz="3733" dirty="0">
                <a:latin typeface="UTM Avo" panose="02040603050506020204" pitchFamily="18" charset="0"/>
              </a:rPr>
              <a:t> </a:t>
            </a:r>
            <a:r>
              <a:rPr lang="en-US" sz="3733" dirty="0" err="1">
                <a:latin typeface="UTM Avo" panose="02040603050506020204" pitchFamily="18" charset="0"/>
              </a:rPr>
              <a:t>một</a:t>
            </a:r>
            <a:r>
              <a:rPr lang="en-US" sz="3733" dirty="0">
                <a:latin typeface="UTM Avo" panose="02040603050506020204" pitchFamily="18" charset="0"/>
              </a:rPr>
              <a:t> </a:t>
            </a:r>
            <a:r>
              <a:rPr lang="en-US" sz="3733" dirty="0" err="1">
                <a:latin typeface="UTM Avo" panose="02040603050506020204" pitchFamily="18" charset="0"/>
              </a:rPr>
              <a:t>bài</a:t>
            </a:r>
            <a:r>
              <a:rPr lang="en-US" sz="3733" dirty="0">
                <a:latin typeface="UTM Avo" panose="02040603050506020204" pitchFamily="18" charset="0"/>
              </a:rPr>
              <a:t> </a:t>
            </a:r>
            <a:r>
              <a:rPr lang="en-US" sz="3733" dirty="0" err="1">
                <a:latin typeface="UTM Avo" panose="02040603050506020204" pitchFamily="18" charset="0"/>
              </a:rPr>
              <a:t>nhé</a:t>
            </a:r>
            <a:r>
              <a:rPr lang="en-US" sz="3733" dirty="0">
                <a:latin typeface="UTM Avo" panose="02040603050506020204" pitchFamily="18" charset="0"/>
              </a:rPr>
              <a:t>?</a:t>
            </a:r>
          </a:p>
          <a:p>
            <a:pPr algn="just"/>
            <a:r>
              <a:rPr lang="en-US" sz="3733" dirty="0">
                <a:latin typeface="UTM Avo" panose="02040603050506020204" pitchFamily="18" charset="0"/>
              </a:rPr>
              <a:t>    </a:t>
            </a:r>
            <a:r>
              <a:rPr lang="en-US" sz="3733" dirty="0" err="1">
                <a:latin typeface="UTM Avo" panose="02040603050506020204" pitchFamily="18" charset="0"/>
              </a:rPr>
              <a:t>Sói</a:t>
            </a:r>
            <a:r>
              <a:rPr lang="en-US" sz="3733" dirty="0">
                <a:latin typeface="UTM Avo" panose="02040603050506020204" pitchFamily="18" charset="0"/>
              </a:rPr>
              <a:t> </a:t>
            </a:r>
            <a:r>
              <a:rPr lang="en-US" sz="3733" dirty="0" err="1">
                <a:latin typeface="UTM Avo" panose="02040603050506020204" pitchFamily="18" charset="0"/>
              </a:rPr>
              <a:t>đồng</a:t>
            </a:r>
            <a:r>
              <a:rPr lang="en-US" sz="3733" dirty="0">
                <a:latin typeface="UTM Avo" panose="02040603050506020204" pitchFamily="18" charset="0"/>
              </a:rPr>
              <a:t> ý. </a:t>
            </a:r>
            <a:r>
              <a:rPr lang="en-US" sz="3733" dirty="0" err="1">
                <a:latin typeface="UTM Avo" panose="02040603050506020204" pitchFamily="18" charset="0"/>
              </a:rPr>
              <a:t>Dê</a:t>
            </a:r>
            <a:r>
              <a:rPr lang="en-US" sz="3733" dirty="0">
                <a:latin typeface="UTM Avo" panose="02040603050506020204" pitchFamily="18" charset="0"/>
              </a:rPr>
              <a:t> </a:t>
            </a:r>
            <a:r>
              <a:rPr lang="en-US" sz="3733" dirty="0" err="1">
                <a:latin typeface="UTM Avo" panose="02040603050506020204" pitchFamily="18" charset="0"/>
              </a:rPr>
              <a:t>bèn</a:t>
            </a:r>
            <a:r>
              <a:rPr lang="en-US" sz="3733" dirty="0">
                <a:latin typeface="UTM Avo" panose="02040603050506020204" pitchFamily="18" charset="0"/>
              </a:rPr>
              <a:t> </a:t>
            </a:r>
            <a:r>
              <a:rPr lang="en-US" sz="3733" dirty="0" err="1">
                <a:latin typeface="UTM Avo" panose="02040603050506020204" pitchFamily="18" charset="0"/>
              </a:rPr>
              <a:t>lấy</a:t>
            </a:r>
            <a:r>
              <a:rPr lang="en-US" sz="3733" dirty="0">
                <a:latin typeface="UTM Avo" panose="02040603050506020204" pitchFamily="18" charset="0"/>
              </a:rPr>
              <a:t> </a:t>
            </a:r>
            <a:r>
              <a:rPr lang="en-US" sz="3733" dirty="0" err="1">
                <a:latin typeface="UTM Avo" panose="02040603050506020204" pitchFamily="18" charset="0"/>
              </a:rPr>
              <a:t>hết</a:t>
            </a:r>
            <a:r>
              <a:rPr lang="en-US" sz="3733" dirty="0">
                <a:latin typeface="UTM Avo" panose="02040603050506020204" pitchFamily="18" charset="0"/>
              </a:rPr>
              <a:t> </a:t>
            </a:r>
            <a:r>
              <a:rPr lang="en-US" sz="3733" dirty="0" err="1">
                <a:latin typeface="UTM Avo" panose="02040603050506020204" pitchFamily="18" charset="0"/>
              </a:rPr>
              <a:t>sức</a:t>
            </a:r>
            <a:r>
              <a:rPr lang="en-US" sz="3733" dirty="0">
                <a:latin typeface="UTM Avo" panose="02040603050506020204" pitchFamily="18" charset="0"/>
              </a:rPr>
              <a:t> </a:t>
            </a:r>
            <a:r>
              <a:rPr lang="en-US" sz="3733" dirty="0" err="1">
                <a:latin typeface="UTM Avo" panose="02040603050506020204" pitchFamily="18" charset="0"/>
              </a:rPr>
              <a:t>hét</a:t>
            </a:r>
            <a:r>
              <a:rPr lang="en-US" sz="3733" dirty="0">
                <a:latin typeface="UTM Avo" panose="02040603050506020204" pitchFamily="18" charset="0"/>
              </a:rPr>
              <a:t>: “ Be….be…”. </a:t>
            </a:r>
            <a:r>
              <a:rPr lang="en-US" sz="3733" dirty="0" err="1">
                <a:latin typeface="UTM Avo" panose="02040603050506020204" pitchFamily="18" charset="0"/>
              </a:rPr>
              <a:t>Ông</a:t>
            </a:r>
            <a:r>
              <a:rPr lang="en-US" sz="3733" dirty="0">
                <a:latin typeface="UTM Avo" panose="02040603050506020204" pitchFamily="18" charset="0"/>
              </a:rPr>
              <a:t> </a:t>
            </a:r>
            <a:r>
              <a:rPr lang="en-US" sz="3733" dirty="0" err="1">
                <a:latin typeface="UTM Avo" panose="02040603050506020204" pitchFamily="18" charset="0"/>
              </a:rPr>
              <a:t>chủ</a:t>
            </a:r>
            <a:r>
              <a:rPr lang="en-US" sz="3733" dirty="0">
                <a:latin typeface="UTM Avo" panose="02040603050506020204" pitchFamily="18" charset="0"/>
              </a:rPr>
              <a:t> </a:t>
            </a:r>
            <a:r>
              <a:rPr lang="en-US" sz="3733" dirty="0" err="1">
                <a:latin typeface="UTM Avo" panose="02040603050506020204" pitchFamily="18" charset="0"/>
              </a:rPr>
              <a:t>đang</a:t>
            </a:r>
            <a:r>
              <a:rPr lang="en-US" sz="3733" dirty="0">
                <a:latin typeface="UTM Avo" panose="02040603050506020204" pitchFamily="18" charset="0"/>
              </a:rPr>
              <a:t> ở </a:t>
            </a:r>
            <a:r>
              <a:rPr lang="en-US" sz="3733" dirty="0" err="1">
                <a:latin typeface="UTM Avo" panose="02040603050506020204" pitchFamily="18" charset="0"/>
              </a:rPr>
              <a:t>gần</a:t>
            </a:r>
            <a:r>
              <a:rPr lang="en-US" sz="3733" dirty="0">
                <a:latin typeface="UTM Avo" panose="02040603050506020204" pitchFamily="18" charset="0"/>
              </a:rPr>
              <a:t> </a:t>
            </a:r>
            <a:r>
              <a:rPr lang="en-US" sz="3733" dirty="0" err="1">
                <a:latin typeface="UTM Avo" panose="02040603050506020204" pitchFamily="18" charset="0"/>
              </a:rPr>
              <a:t>đó</a:t>
            </a:r>
            <a:r>
              <a:rPr lang="en-US" sz="3733" dirty="0">
                <a:latin typeface="UTM Avo" panose="02040603050506020204" pitchFamily="18" charset="0"/>
              </a:rPr>
              <a:t> </a:t>
            </a:r>
            <a:r>
              <a:rPr lang="en-US" sz="3733" dirty="0" err="1">
                <a:latin typeface="UTM Avo" panose="02040603050506020204" pitchFamily="18" charset="0"/>
              </a:rPr>
              <a:t>nghe</a:t>
            </a:r>
            <a:r>
              <a:rPr lang="en-US" sz="3733" dirty="0">
                <a:latin typeface="UTM Avo" panose="02040603050506020204" pitchFamily="18" charset="0"/>
              </a:rPr>
              <a:t> </a:t>
            </a:r>
            <a:r>
              <a:rPr lang="en-US" sz="3733" dirty="0" err="1">
                <a:latin typeface="UTM Avo" panose="02040603050506020204" pitchFamily="18" charset="0"/>
              </a:rPr>
              <a:t>thấy</a:t>
            </a:r>
            <a:r>
              <a:rPr lang="en-US" sz="3733" dirty="0">
                <a:latin typeface="UTM Avo" panose="02040603050506020204" pitchFamily="18" charset="0"/>
              </a:rPr>
              <a:t>, </a:t>
            </a:r>
            <a:r>
              <a:rPr lang="en-US" sz="3733" dirty="0" err="1">
                <a:latin typeface="UTM Avo" panose="02040603050506020204" pitchFamily="18" charset="0"/>
              </a:rPr>
              <a:t>liền</a:t>
            </a:r>
            <a:r>
              <a:rPr lang="en-US" sz="3733" dirty="0">
                <a:latin typeface="UTM Avo" panose="02040603050506020204" pitchFamily="18" charset="0"/>
              </a:rPr>
              <a:t> </a:t>
            </a:r>
            <a:r>
              <a:rPr lang="en-US" sz="3733" dirty="0" err="1">
                <a:latin typeface="UTM Avo" panose="02040603050506020204" pitchFamily="18" charset="0"/>
              </a:rPr>
              <a:t>vác</a:t>
            </a:r>
            <a:r>
              <a:rPr lang="en-US" sz="3733" dirty="0">
                <a:latin typeface="UTM Avo" panose="02040603050506020204" pitchFamily="18" charset="0"/>
              </a:rPr>
              <a:t> </a:t>
            </a:r>
            <a:r>
              <a:rPr lang="en-US" sz="3733" dirty="0" err="1">
                <a:latin typeface="UTM Avo" panose="02040603050506020204" pitchFamily="18" charset="0"/>
              </a:rPr>
              <a:t>gậy</a:t>
            </a:r>
            <a:r>
              <a:rPr lang="en-US" sz="3733" dirty="0">
                <a:latin typeface="UTM Avo" panose="02040603050506020204" pitchFamily="18" charset="0"/>
              </a:rPr>
              <a:t> </a:t>
            </a:r>
            <a:r>
              <a:rPr lang="en-US" sz="3733" dirty="0" err="1">
                <a:latin typeface="UTM Avo" panose="02040603050506020204" pitchFamily="18" charset="0"/>
              </a:rPr>
              <a:t>chạy</a:t>
            </a:r>
            <a:r>
              <a:rPr lang="en-US" sz="3733" dirty="0">
                <a:latin typeface="UTM Avo" panose="02040603050506020204" pitchFamily="18" charset="0"/>
              </a:rPr>
              <a:t> </a:t>
            </a:r>
            <a:r>
              <a:rPr lang="en-US" sz="3733" dirty="0" err="1">
                <a:latin typeface="UTM Avo" panose="02040603050506020204" pitchFamily="18" charset="0"/>
              </a:rPr>
              <a:t>lại</a:t>
            </a:r>
            <a:r>
              <a:rPr lang="en-US" sz="3733" dirty="0">
                <a:latin typeface="UTM Avo" panose="02040603050506020204" pitchFamily="18" charset="0"/>
              </a:rPr>
              <a:t>, </a:t>
            </a:r>
            <a:r>
              <a:rPr lang="en-US" sz="3733" dirty="0" err="1">
                <a:latin typeface="UTM Avo" panose="02040603050506020204" pitchFamily="18" charset="0"/>
              </a:rPr>
              <a:t>nện</a:t>
            </a:r>
            <a:r>
              <a:rPr lang="en-US" sz="3733" dirty="0">
                <a:latin typeface="UTM Avo" panose="02040603050506020204" pitchFamily="18" charset="0"/>
              </a:rPr>
              <a:t> </a:t>
            </a:r>
            <a:r>
              <a:rPr lang="en-US" sz="3733" dirty="0" err="1">
                <a:latin typeface="UTM Avo" panose="02040603050506020204" pitchFamily="18" charset="0"/>
              </a:rPr>
              <a:t>sói</a:t>
            </a:r>
            <a:r>
              <a:rPr lang="en-US" sz="3733" dirty="0">
                <a:latin typeface="UTM Avo" panose="02040603050506020204" pitchFamily="18" charset="0"/>
              </a:rPr>
              <a:t> </a:t>
            </a:r>
            <a:r>
              <a:rPr lang="en-US" sz="3733" dirty="0" err="1">
                <a:latin typeface="UTM Avo" panose="02040603050506020204" pitchFamily="18" charset="0"/>
              </a:rPr>
              <a:t>một</a:t>
            </a:r>
            <a:r>
              <a:rPr lang="en-US" sz="3733" dirty="0">
                <a:latin typeface="UTM Avo" panose="02040603050506020204" pitchFamily="18" charset="0"/>
              </a:rPr>
              <a:t> </a:t>
            </a:r>
            <a:r>
              <a:rPr lang="en-US" sz="3733" dirty="0" err="1">
                <a:latin typeface="UTM Avo" panose="02040603050506020204" pitchFamily="18" charset="0"/>
              </a:rPr>
              <a:t>trận</a:t>
            </a:r>
            <a:r>
              <a:rPr lang="en-US" sz="3733" dirty="0">
                <a:latin typeface="UTM Avo" panose="02040603050506020204" pitchFamily="18" charset="0"/>
              </a:rPr>
              <a:t> </a:t>
            </a:r>
            <a:r>
              <a:rPr lang="en-US" sz="3733" dirty="0" err="1">
                <a:latin typeface="UTM Avo" panose="02040603050506020204" pitchFamily="18" charset="0"/>
              </a:rPr>
              <a:t>nên</a:t>
            </a:r>
            <a:r>
              <a:rPr lang="en-US" sz="3733" dirty="0">
                <a:latin typeface="UTM Avo" panose="02040603050506020204" pitchFamily="18" charset="0"/>
              </a:rPr>
              <a:t> </a:t>
            </a:r>
            <a:r>
              <a:rPr lang="en-US" sz="3733" dirty="0" err="1">
                <a:latin typeface="UTM Avo" panose="02040603050506020204" pitchFamily="18" charset="0"/>
              </a:rPr>
              <a:t>thân</a:t>
            </a:r>
            <a:r>
              <a:rPr lang="en-US" sz="3733" dirty="0">
                <a:latin typeface="UTM Avo" panose="02040603050506020204" pitchFamily="18" charset="0"/>
              </a:rPr>
              <a:t>. </a:t>
            </a:r>
          </a:p>
        </p:txBody>
      </p:sp>
      <p:sp>
        <p:nvSpPr>
          <p:cNvPr id="10" name="6-Point Star 9"/>
          <p:cNvSpPr/>
          <p:nvPr/>
        </p:nvSpPr>
        <p:spPr>
          <a:xfrm>
            <a:off x="912020" y="1843630"/>
            <a:ext cx="407987" cy="415925"/>
          </a:xfrm>
          <a:prstGeom prst="star6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1" name="6-Point Star 10"/>
          <p:cNvSpPr/>
          <p:nvPr/>
        </p:nvSpPr>
        <p:spPr>
          <a:xfrm>
            <a:off x="2836541" y="2259555"/>
            <a:ext cx="407988" cy="415925"/>
          </a:xfrm>
          <a:prstGeom prst="star6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2" name="6-Point Star 11"/>
          <p:cNvSpPr/>
          <p:nvPr/>
        </p:nvSpPr>
        <p:spPr>
          <a:xfrm>
            <a:off x="600878" y="2814160"/>
            <a:ext cx="388937" cy="415925"/>
          </a:xfrm>
          <a:prstGeom prst="star6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3" name="6-Point Star 12"/>
          <p:cNvSpPr/>
          <p:nvPr/>
        </p:nvSpPr>
        <p:spPr>
          <a:xfrm>
            <a:off x="4062413" y="3991095"/>
            <a:ext cx="407987" cy="415925"/>
          </a:xfrm>
          <a:prstGeom prst="star6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4" name="6-Point Star 13"/>
          <p:cNvSpPr/>
          <p:nvPr/>
        </p:nvSpPr>
        <p:spPr>
          <a:xfrm>
            <a:off x="626208" y="3975010"/>
            <a:ext cx="407988" cy="415925"/>
          </a:xfrm>
          <a:prstGeom prst="star6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5" name="6-Point Star 14"/>
          <p:cNvSpPr/>
          <p:nvPr/>
        </p:nvSpPr>
        <p:spPr>
          <a:xfrm>
            <a:off x="2980062" y="4590774"/>
            <a:ext cx="407987" cy="415925"/>
          </a:xfrm>
          <a:prstGeom prst="star6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4565768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470400" y="425105"/>
            <a:ext cx="6197600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67" dirty="0" err="1">
                <a:solidFill>
                  <a:srgbClr val="FF0000"/>
                </a:solidFill>
                <a:latin typeface="UTM Avo" panose="02040603050506020204" pitchFamily="18" charset="0"/>
              </a:rPr>
              <a:t>Sói</a:t>
            </a:r>
            <a:r>
              <a:rPr lang="en-US" sz="5867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867" dirty="0" err="1">
                <a:solidFill>
                  <a:srgbClr val="FF0000"/>
                </a:solidFill>
                <a:latin typeface="UTM Avo" panose="02040603050506020204" pitchFamily="18" charset="0"/>
              </a:rPr>
              <a:t>và</a:t>
            </a:r>
            <a:r>
              <a:rPr lang="en-US" sz="5867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867" dirty="0" err="1">
                <a:solidFill>
                  <a:srgbClr val="FF0000"/>
                </a:solidFill>
                <a:latin typeface="UTM Avo" panose="02040603050506020204" pitchFamily="18" charset="0"/>
              </a:rPr>
              <a:t>dê</a:t>
            </a:r>
            <a:endParaRPr lang="en-US" sz="5867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1548" y="1496509"/>
            <a:ext cx="11494052" cy="4441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867" dirty="0">
                <a:latin typeface="UTM Avo" panose="02040603050506020204" pitchFamily="18" charset="0"/>
              </a:rPr>
              <a:t>    </a:t>
            </a:r>
            <a:r>
              <a:rPr lang="en-US" sz="3733" dirty="0" err="1">
                <a:latin typeface="UTM Avo" panose="02040603050506020204" pitchFamily="18" charset="0"/>
              </a:rPr>
              <a:t>Dê</a:t>
            </a:r>
            <a:r>
              <a:rPr lang="en-US" sz="3733" dirty="0">
                <a:latin typeface="UTM Avo" panose="02040603050506020204" pitchFamily="18" charset="0"/>
              </a:rPr>
              <a:t> con </a:t>
            </a:r>
            <a:r>
              <a:rPr lang="en-US" sz="3733" dirty="0" err="1">
                <a:latin typeface="UTM Avo" panose="02040603050506020204" pitchFamily="18" charset="0"/>
              </a:rPr>
              <a:t>đang</a:t>
            </a:r>
            <a:r>
              <a:rPr lang="en-US" sz="3733" dirty="0">
                <a:latin typeface="UTM Avo" panose="02040603050506020204" pitchFamily="18" charset="0"/>
              </a:rPr>
              <a:t> </a:t>
            </a:r>
            <a:r>
              <a:rPr lang="en-US" sz="3733" dirty="0" err="1">
                <a:latin typeface="UTM Avo" panose="02040603050506020204" pitchFamily="18" charset="0"/>
              </a:rPr>
              <a:t>gặm</a:t>
            </a:r>
            <a:r>
              <a:rPr lang="en-US" sz="3733" dirty="0">
                <a:latin typeface="UTM Avo" panose="02040603050506020204" pitchFamily="18" charset="0"/>
              </a:rPr>
              <a:t> </a:t>
            </a:r>
            <a:r>
              <a:rPr lang="en-US" sz="3733" dirty="0" err="1">
                <a:latin typeface="UTM Avo" panose="02040603050506020204" pitchFamily="18" charset="0"/>
              </a:rPr>
              <a:t>cỏ</a:t>
            </a:r>
            <a:r>
              <a:rPr lang="en-US" sz="3733" dirty="0">
                <a:latin typeface="UTM Avo" panose="02040603050506020204" pitchFamily="18" charset="0"/>
              </a:rPr>
              <a:t>, </a:t>
            </a:r>
            <a:r>
              <a:rPr lang="en-US" sz="3733" dirty="0" err="1">
                <a:latin typeface="UTM Avo" panose="02040603050506020204" pitchFamily="18" charset="0"/>
              </a:rPr>
              <a:t>bỗng</a:t>
            </a:r>
            <a:r>
              <a:rPr lang="en-US" sz="3733" dirty="0">
                <a:latin typeface="UTM Avo" panose="02040603050506020204" pitchFamily="18" charset="0"/>
              </a:rPr>
              <a:t> </a:t>
            </a:r>
            <a:r>
              <a:rPr lang="en-US" sz="3733" dirty="0" err="1">
                <a:latin typeface="UTM Avo" panose="02040603050506020204" pitchFamily="18" charset="0"/>
              </a:rPr>
              <a:t>thấy</a:t>
            </a:r>
            <a:r>
              <a:rPr lang="en-US" sz="3733" dirty="0">
                <a:latin typeface="UTM Avo" panose="02040603050506020204" pitchFamily="18" charset="0"/>
              </a:rPr>
              <a:t> </a:t>
            </a:r>
            <a:r>
              <a:rPr lang="en-US" sz="3733" dirty="0" err="1">
                <a:latin typeface="UTM Avo" panose="02040603050506020204" pitchFamily="18" charset="0"/>
              </a:rPr>
              <a:t>sói</a:t>
            </a:r>
            <a:r>
              <a:rPr lang="en-US" sz="3733" dirty="0">
                <a:latin typeface="UTM Avo" panose="02040603050506020204" pitchFamily="18" charset="0"/>
              </a:rPr>
              <a:t> ở </a:t>
            </a:r>
            <a:r>
              <a:rPr lang="en-US" sz="3733" dirty="0" err="1">
                <a:latin typeface="UTM Avo" panose="02040603050506020204" pitchFamily="18" charset="0"/>
              </a:rPr>
              <a:t>ngay</a:t>
            </a:r>
            <a:r>
              <a:rPr lang="en-US" sz="3733" dirty="0">
                <a:latin typeface="UTM Avo" panose="02040603050506020204" pitchFamily="18" charset="0"/>
              </a:rPr>
              <a:t> </a:t>
            </a:r>
            <a:r>
              <a:rPr lang="en-US" sz="3733" dirty="0" err="1">
                <a:latin typeface="UTM Avo" panose="02040603050506020204" pitchFamily="18" charset="0"/>
              </a:rPr>
              <a:t>trước</a:t>
            </a:r>
            <a:r>
              <a:rPr lang="en-US" sz="3733" dirty="0">
                <a:latin typeface="UTM Avo" panose="02040603050506020204" pitchFamily="18" charset="0"/>
              </a:rPr>
              <a:t> </a:t>
            </a:r>
            <a:r>
              <a:rPr lang="en-US" sz="3733" dirty="0" err="1">
                <a:latin typeface="UTM Avo" panose="02040603050506020204" pitchFamily="18" charset="0"/>
              </a:rPr>
              <a:t>mặt</a:t>
            </a:r>
            <a:r>
              <a:rPr lang="en-US" sz="3733" dirty="0">
                <a:latin typeface="UTM Avo" panose="02040603050506020204" pitchFamily="18" charset="0"/>
              </a:rPr>
              <a:t>. </a:t>
            </a:r>
            <a:r>
              <a:rPr lang="en-US" sz="3733" dirty="0" err="1">
                <a:latin typeface="UTM Avo" panose="02040603050506020204" pitchFamily="18" charset="0"/>
              </a:rPr>
              <a:t>Dù</a:t>
            </a:r>
            <a:r>
              <a:rPr lang="en-US" sz="3733" dirty="0">
                <a:latin typeface="UTM Avo" panose="02040603050506020204" pitchFamily="18" charset="0"/>
              </a:rPr>
              <a:t> </a:t>
            </a:r>
            <a:r>
              <a:rPr lang="en-US" sz="3733" dirty="0" err="1">
                <a:latin typeface="UTM Avo" panose="02040603050506020204" pitchFamily="18" charset="0"/>
              </a:rPr>
              <a:t>rất</a:t>
            </a:r>
            <a:r>
              <a:rPr lang="en-US" sz="3733" dirty="0">
                <a:latin typeface="UTM Avo" panose="02040603050506020204" pitchFamily="18" charset="0"/>
              </a:rPr>
              <a:t> </a:t>
            </a:r>
            <a:r>
              <a:rPr lang="en-US" sz="3733" dirty="0" err="1">
                <a:latin typeface="UTM Avo" panose="02040603050506020204" pitchFamily="18" charset="0"/>
              </a:rPr>
              <a:t>sợ</a:t>
            </a:r>
            <a:r>
              <a:rPr lang="en-US" sz="3733" dirty="0">
                <a:latin typeface="UTM Avo" panose="02040603050506020204" pitchFamily="18" charset="0"/>
              </a:rPr>
              <a:t>, </a:t>
            </a:r>
            <a:r>
              <a:rPr lang="en-US" sz="3733" dirty="0" err="1">
                <a:latin typeface="UTM Avo" panose="02040603050506020204" pitchFamily="18" charset="0"/>
              </a:rPr>
              <a:t>dê</a:t>
            </a:r>
            <a:r>
              <a:rPr lang="en-US" sz="3733" dirty="0">
                <a:latin typeface="UTM Avo" panose="02040603050506020204" pitchFamily="18" charset="0"/>
              </a:rPr>
              <a:t> </a:t>
            </a:r>
            <a:r>
              <a:rPr lang="en-US" sz="3733" dirty="0" err="1">
                <a:latin typeface="UTM Avo" panose="02040603050506020204" pitchFamily="18" charset="0"/>
              </a:rPr>
              <a:t>vẫn</a:t>
            </a:r>
            <a:r>
              <a:rPr lang="en-US" sz="3733" dirty="0">
                <a:latin typeface="UTM Avo" panose="02040603050506020204" pitchFamily="18" charset="0"/>
              </a:rPr>
              <a:t> </a:t>
            </a:r>
            <a:r>
              <a:rPr lang="en-US" sz="3733" dirty="0" err="1">
                <a:latin typeface="UTM Avo" panose="02040603050506020204" pitchFamily="18" charset="0"/>
              </a:rPr>
              <a:t>bình</a:t>
            </a:r>
            <a:r>
              <a:rPr lang="en-US" sz="3733" dirty="0">
                <a:latin typeface="UTM Avo" panose="02040603050506020204" pitchFamily="18" charset="0"/>
              </a:rPr>
              <a:t> </a:t>
            </a:r>
            <a:r>
              <a:rPr lang="en-US" sz="3733" dirty="0" err="1">
                <a:latin typeface="UTM Avo" panose="02040603050506020204" pitchFamily="18" charset="0"/>
              </a:rPr>
              <a:t>tĩnh</a:t>
            </a:r>
            <a:r>
              <a:rPr lang="en-US" sz="3733" dirty="0">
                <a:latin typeface="UTM Avo" panose="02040603050506020204" pitchFamily="18" charset="0"/>
              </a:rPr>
              <a:t> </a:t>
            </a:r>
            <a:r>
              <a:rPr lang="en-US" sz="3733" dirty="0" err="1">
                <a:latin typeface="UTM Avo" panose="02040603050506020204" pitchFamily="18" charset="0"/>
              </a:rPr>
              <a:t>nói</a:t>
            </a:r>
            <a:r>
              <a:rPr lang="en-US" sz="3733" dirty="0">
                <a:latin typeface="UTM Avo" panose="02040603050506020204" pitchFamily="18" charset="0"/>
              </a:rPr>
              <a:t>:</a:t>
            </a:r>
          </a:p>
          <a:p>
            <a:pPr algn="just"/>
            <a:r>
              <a:rPr lang="en-US" sz="3733" dirty="0">
                <a:latin typeface="UTM Avo" panose="02040603050506020204" pitchFamily="18" charset="0"/>
              </a:rPr>
              <a:t>- </a:t>
            </a:r>
            <a:r>
              <a:rPr lang="en-US" sz="3733" dirty="0" err="1">
                <a:latin typeface="UTM Avo" panose="02040603050506020204" pitchFamily="18" charset="0"/>
              </a:rPr>
              <a:t>Để</a:t>
            </a:r>
            <a:r>
              <a:rPr lang="en-US" sz="3733" dirty="0">
                <a:latin typeface="UTM Avo" panose="02040603050506020204" pitchFamily="18" charset="0"/>
              </a:rPr>
              <a:t> </a:t>
            </a:r>
            <a:r>
              <a:rPr lang="en-US" sz="3733" dirty="0" err="1">
                <a:latin typeface="UTM Avo" panose="02040603050506020204" pitchFamily="18" charset="0"/>
              </a:rPr>
              <a:t>bác</a:t>
            </a:r>
            <a:r>
              <a:rPr lang="en-US" sz="3733" dirty="0">
                <a:latin typeface="UTM Avo" panose="02040603050506020204" pitchFamily="18" charset="0"/>
              </a:rPr>
              <a:t> </a:t>
            </a:r>
            <a:r>
              <a:rPr lang="en-US" sz="3733" dirty="0" err="1">
                <a:latin typeface="UTM Avo" panose="02040603050506020204" pitchFamily="18" charset="0"/>
              </a:rPr>
              <a:t>ngon</a:t>
            </a:r>
            <a:r>
              <a:rPr lang="en-US" sz="3733" dirty="0">
                <a:latin typeface="UTM Avo" panose="02040603050506020204" pitchFamily="18" charset="0"/>
              </a:rPr>
              <a:t> </a:t>
            </a:r>
            <a:r>
              <a:rPr lang="en-US" sz="3733" dirty="0" err="1">
                <a:latin typeface="UTM Avo" panose="02040603050506020204" pitchFamily="18" charset="0"/>
              </a:rPr>
              <a:t>miệng</a:t>
            </a:r>
            <a:r>
              <a:rPr lang="en-US" sz="3733" dirty="0">
                <a:latin typeface="UTM Avo" panose="02040603050506020204" pitchFamily="18" charset="0"/>
              </a:rPr>
              <a:t>, con </a:t>
            </a:r>
            <a:r>
              <a:rPr lang="en-US" sz="3733" dirty="0" err="1">
                <a:latin typeface="UTM Avo" panose="02040603050506020204" pitchFamily="18" charset="0"/>
              </a:rPr>
              <a:t>hát</a:t>
            </a:r>
            <a:r>
              <a:rPr lang="en-US" sz="3733" dirty="0">
                <a:latin typeface="UTM Avo" panose="02040603050506020204" pitchFamily="18" charset="0"/>
              </a:rPr>
              <a:t> </a:t>
            </a:r>
            <a:r>
              <a:rPr lang="en-US" sz="3733" dirty="0" err="1">
                <a:latin typeface="UTM Avo" panose="02040603050506020204" pitchFamily="18" charset="0"/>
              </a:rPr>
              <a:t>tặng</a:t>
            </a:r>
            <a:r>
              <a:rPr lang="en-US" sz="3733" dirty="0">
                <a:latin typeface="UTM Avo" panose="02040603050506020204" pitchFamily="18" charset="0"/>
              </a:rPr>
              <a:t> </a:t>
            </a:r>
            <a:r>
              <a:rPr lang="en-US" sz="3733" dirty="0" err="1">
                <a:latin typeface="UTM Avo" panose="02040603050506020204" pitchFamily="18" charset="0"/>
              </a:rPr>
              <a:t>bác</a:t>
            </a:r>
            <a:r>
              <a:rPr lang="en-US" sz="3733" dirty="0">
                <a:latin typeface="UTM Avo" panose="02040603050506020204" pitchFamily="18" charset="0"/>
              </a:rPr>
              <a:t> </a:t>
            </a:r>
            <a:r>
              <a:rPr lang="en-US" sz="3733" dirty="0" err="1">
                <a:latin typeface="UTM Avo" panose="02040603050506020204" pitchFamily="18" charset="0"/>
              </a:rPr>
              <a:t>một</a:t>
            </a:r>
            <a:r>
              <a:rPr lang="en-US" sz="3733" dirty="0">
                <a:latin typeface="UTM Avo" panose="02040603050506020204" pitchFamily="18" charset="0"/>
              </a:rPr>
              <a:t> </a:t>
            </a:r>
            <a:r>
              <a:rPr lang="en-US" sz="3733" dirty="0" err="1">
                <a:latin typeface="UTM Avo" panose="02040603050506020204" pitchFamily="18" charset="0"/>
              </a:rPr>
              <a:t>bài</a:t>
            </a:r>
            <a:r>
              <a:rPr lang="en-US" sz="3733" dirty="0">
                <a:latin typeface="UTM Avo" panose="02040603050506020204" pitchFamily="18" charset="0"/>
              </a:rPr>
              <a:t> </a:t>
            </a:r>
            <a:r>
              <a:rPr lang="en-US" sz="3733" dirty="0" err="1">
                <a:latin typeface="UTM Avo" panose="02040603050506020204" pitchFamily="18" charset="0"/>
              </a:rPr>
              <a:t>nhé</a:t>
            </a:r>
            <a:r>
              <a:rPr lang="en-US" sz="3733" dirty="0">
                <a:latin typeface="UTM Avo" panose="02040603050506020204" pitchFamily="18" charset="0"/>
              </a:rPr>
              <a:t>?</a:t>
            </a:r>
          </a:p>
          <a:p>
            <a:pPr algn="just"/>
            <a:r>
              <a:rPr lang="en-US" sz="3733" dirty="0">
                <a:latin typeface="UTM Avo" panose="02040603050506020204" pitchFamily="18" charset="0"/>
              </a:rPr>
              <a:t>   </a:t>
            </a:r>
            <a:r>
              <a:rPr lang="en-US" sz="3733" dirty="0" err="1">
                <a:latin typeface="UTM Avo" panose="02040603050506020204" pitchFamily="18" charset="0"/>
              </a:rPr>
              <a:t>Sói</a:t>
            </a:r>
            <a:r>
              <a:rPr lang="en-US" sz="3733" dirty="0">
                <a:latin typeface="UTM Avo" panose="02040603050506020204" pitchFamily="18" charset="0"/>
              </a:rPr>
              <a:t> </a:t>
            </a:r>
            <a:r>
              <a:rPr lang="en-US" sz="3733" dirty="0" err="1">
                <a:latin typeface="UTM Avo" panose="02040603050506020204" pitchFamily="18" charset="0"/>
              </a:rPr>
              <a:t>đồng</a:t>
            </a:r>
            <a:r>
              <a:rPr lang="en-US" sz="3733" dirty="0">
                <a:latin typeface="UTM Avo" panose="02040603050506020204" pitchFamily="18" charset="0"/>
              </a:rPr>
              <a:t> ý. </a:t>
            </a:r>
            <a:r>
              <a:rPr lang="en-US" sz="3733" dirty="0" err="1">
                <a:latin typeface="UTM Avo" panose="02040603050506020204" pitchFamily="18" charset="0"/>
              </a:rPr>
              <a:t>Dê</a:t>
            </a:r>
            <a:r>
              <a:rPr lang="en-US" sz="3733" dirty="0">
                <a:latin typeface="UTM Avo" panose="02040603050506020204" pitchFamily="18" charset="0"/>
              </a:rPr>
              <a:t> </a:t>
            </a:r>
            <a:r>
              <a:rPr lang="en-US" sz="3733" dirty="0" err="1">
                <a:latin typeface="UTM Avo" panose="02040603050506020204" pitchFamily="18" charset="0"/>
              </a:rPr>
              <a:t>bèn</a:t>
            </a:r>
            <a:r>
              <a:rPr lang="en-US" sz="3733" dirty="0">
                <a:latin typeface="UTM Avo" panose="02040603050506020204" pitchFamily="18" charset="0"/>
              </a:rPr>
              <a:t> </a:t>
            </a:r>
            <a:r>
              <a:rPr lang="en-US" sz="3733" dirty="0" err="1">
                <a:latin typeface="UTM Avo" panose="02040603050506020204" pitchFamily="18" charset="0"/>
              </a:rPr>
              <a:t>lấy</a:t>
            </a:r>
            <a:r>
              <a:rPr lang="en-US" sz="3733" dirty="0">
                <a:latin typeface="UTM Avo" panose="02040603050506020204" pitchFamily="18" charset="0"/>
              </a:rPr>
              <a:t> </a:t>
            </a:r>
            <a:r>
              <a:rPr lang="en-US" sz="3733" dirty="0" err="1">
                <a:latin typeface="UTM Avo" panose="02040603050506020204" pitchFamily="18" charset="0"/>
              </a:rPr>
              <a:t>hết</a:t>
            </a:r>
            <a:r>
              <a:rPr lang="en-US" sz="3733" dirty="0">
                <a:latin typeface="UTM Avo" panose="02040603050506020204" pitchFamily="18" charset="0"/>
              </a:rPr>
              <a:t> </a:t>
            </a:r>
            <a:r>
              <a:rPr lang="en-US" sz="3733" dirty="0" err="1">
                <a:latin typeface="UTM Avo" panose="02040603050506020204" pitchFamily="18" charset="0"/>
              </a:rPr>
              <a:t>sức</a:t>
            </a:r>
            <a:r>
              <a:rPr lang="en-US" sz="3733" dirty="0">
                <a:latin typeface="UTM Avo" panose="02040603050506020204" pitchFamily="18" charset="0"/>
              </a:rPr>
              <a:t> </a:t>
            </a:r>
            <a:r>
              <a:rPr lang="en-US" sz="3733" dirty="0" err="1">
                <a:latin typeface="UTM Avo" panose="02040603050506020204" pitchFamily="18" charset="0"/>
              </a:rPr>
              <a:t>hét</a:t>
            </a:r>
            <a:r>
              <a:rPr lang="en-US" sz="3733" dirty="0">
                <a:latin typeface="UTM Avo" panose="02040603050506020204" pitchFamily="18" charset="0"/>
              </a:rPr>
              <a:t>: “ Be….be…”. </a:t>
            </a:r>
            <a:r>
              <a:rPr lang="en-US" sz="3733" dirty="0" err="1">
                <a:latin typeface="UTM Avo" panose="02040603050506020204" pitchFamily="18" charset="0"/>
              </a:rPr>
              <a:t>Ông</a:t>
            </a:r>
            <a:r>
              <a:rPr lang="en-US" sz="3733" dirty="0">
                <a:latin typeface="UTM Avo" panose="02040603050506020204" pitchFamily="18" charset="0"/>
              </a:rPr>
              <a:t> </a:t>
            </a:r>
            <a:r>
              <a:rPr lang="en-US" sz="3733" dirty="0" err="1">
                <a:latin typeface="UTM Avo" panose="02040603050506020204" pitchFamily="18" charset="0"/>
              </a:rPr>
              <a:t>chủ</a:t>
            </a:r>
            <a:r>
              <a:rPr lang="en-US" sz="3733" dirty="0">
                <a:latin typeface="UTM Avo" panose="02040603050506020204" pitchFamily="18" charset="0"/>
              </a:rPr>
              <a:t> </a:t>
            </a:r>
            <a:r>
              <a:rPr lang="en-US" sz="3733" dirty="0" err="1">
                <a:latin typeface="UTM Avo" panose="02040603050506020204" pitchFamily="18" charset="0"/>
              </a:rPr>
              <a:t>đang</a:t>
            </a:r>
            <a:r>
              <a:rPr lang="en-US" sz="3733" dirty="0">
                <a:latin typeface="UTM Avo" panose="02040603050506020204" pitchFamily="18" charset="0"/>
              </a:rPr>
              <a:t> ở </a:t>
            </a:r>
            <a:r>
              <a:rPr lang="en-US" sz="3733" dirty="0" err="1">
                <a:latin typeface="UTM Avo" panose="02040603050506020204" pitchFamily="18" charset="0"/>
              </a:rPr>
              <a:t>gần</a:t>
            </a:r>
            <a:r>
              <a:rPr lang="en-US" sz="3733" dirty="0">
                <a:latin typeface="UTM Avo" panose="02040603050506020204" pitchFamily="18" charset="0"/>
              </a:rPr>
              <a:t> </a:t>
            </a:r>
            <a:r>
              <a:rPr lang="en-US" sz="3733" dirty="0" err="1">
                <a:latin typeface="UTM Avo" panose="02040603050506020204" pitchFamily="18" charset="0"/>
              </a:rPr>
              <a:t>đó</a:t>
            </a:r>
            <a:r>
              <a:rPr lang="en-US" sz="3733" dirty="0">
                <a:latin typeface="UTM Avo" panose="02040603050506020204" pitchFamily="18" charset="0"/>
              </a:rPr>
              <a:t> </a:t>
            </a:r>
            <a:r>
              <a:rPr lang="en-US" sz="3733" dirty="0" err="1">
                <a:latin typeface="UTM Avo" panose="02040603050506020204" pitchFamily="18" charset="0"/>
              </a:rPr>
              <a:t>nghe</a:t>
            </a:r>
            <a:r>
              <a:rPr lang="en-US" sz="3733" dirty="0">
                <a:latin typeface="UTM Avo" panose="02040603050506020204" pitchFamily="18" charset="0"/>
              </a:rPr>
              <a:t> </a:t>
            </a:r>
            <a:r>
              <a:rPr lang="en-US" sz="3733" dirty="0" err="1">
                <a:latin typeface="UTM Avo" panose="02040603050506020204" pitchFamily="18" charset="0"/>
              </a:rPr>
              <a:t>thấy</a:t>
            </a:r>
            <a:r>
              <a:rPr lang="en-US" sz="3733" dirty="0">
                <a:latin typeface="UTM Avo" panose="02040603050506020204" pitchFamily="18" charset="0"/>
              </a:rPr>
              <a:t>, </a:t>
            </a:r>
            <a:r>
              <a:rPr lang="en-US" sz="3733" dirty="0" err="1">
                <a:latin typeface="UTM Avo" panose="02040603050506020204" pitchFamily="18" charset="0"/>
              </a:rPr>
              <a:t>liền</a:t>
            </a:r>
            <a:r>
              <a:rPr lang="en-US" sz="3733" dirty="0">
                <a:latin typeface="UTM Avo" panose="02040603050506020204" pitchFamily="18" charset="0"/>
              </a:rPr>
              <a:t> </a:t>
            </a:r>
            <a:r>
              <a:rPr lang="en-US" sz="3733" dirty="0" err="1">
                <a:latin typeface="UTM Avo" panose="02040603050506020204" pitchFamily="18" charset="0"/>
              </a:rPr>
              <a:t>vác</a:t>
            </a:r>
            <a:r>
              <a:rPr lang="en-US" sz="3733" dirty="0">
                <a:latin typeface="UTM Avo" panose="02040603050506020204" pitchFamily="18" charset="0"/>
              </a:rPr>
              <a:t> </a:t>
            </a:r>
            <a:r>
              <a:rPr lang="en-US" sz="3733" dirty="0" err="1">
                <a:latin typeface="UTM Avo" panose="02040603050506020204" pitchFamily="18" charset="0"/>
              </a:rPr>
              <a:t>gậy</a:t>
            </a:r>
            <a:r>
              <a:rPr lang="en-US" sz="3733" dirty="0">
                <a:latin typeface="UTM Avo" panose="02040603050506020204" pitchFamily="18" charset="0"/>
              </a:rPr>
              <a:t> </a:t>
            </a:r>
            <a:r>
              <a:rPr lang="en-US" sz="3733" dirty="0" err="1">
                <a:latin typeface="UTM Avo" panose="02040603050506020204" pitchFamily="18" charset="0"/>
              </a:rPr>
              <a:t>chạy</a:t>
            </a:r>
            <a:r>
              <a:rPr lang="en-US" sz="3733" dirty="0">
                <a:latin typeface="UTM Avo" panose="02040603050506020204" pitchFamily="18" charset="0"/>
              </a:rPr>
              <a:t> </a:t>
            </a:r>
            <a:r>
              <a:rPr lang="en-US" sz="3733" dirty="0" err="1">
                <a:latin typeface="UTM Avo" panose="02040603050506020204" pitchFamily="18" charset="0"/>
              </a:rPr>
              <a:t>lại</a:t>
            </a:r>
            <a:r>
              <a:rPr lang="en-US" sz="3733" dirty="0">
                <a:latin typeface="UTM Avo" panose="02040603050506020204" pitchFamily="18" charset="0"/>
              </a:rPr>
              <a:t>, </a:t>
            </a:r>
            <a:r>
              <a:rPr lang="en-US" sz="3733" dirty="0" err="1">
                <a:latin typeface="UTM Avo" panose="02040603050506020204" pitchFamily="18" charset="0"/>
              </a:rPr>
              <a:t>nện</a:t>
            </a:r>
            <a:r>
              <a:rPr lang="en-US" sz="3733" dirty="0">
                <a:latin typeface="UTM Avo" panose="02040603050506020204" pitchFamily="18" charset="0"/>
              </a:rPr>
              <a:t> </a:t>
            </a:r>
            <a:r>
              <a:rPr lang="en-US" sz="3733" dirty="0" err="1">
                <a:latin typeface="UTM Avo" panose="02040603050506020204" pitchFamily="18" charset="0"/>
              </a:rPr>
              <a:t>sói</a:t>
            </a:r>
            <a:r>
              <a:rPr lang="en-US" sz="3733" dirty="0">
                <a:latin typeface="UTM Avo" panose="02040603050506020204" pitchFamily="18" charset="0"/>
              </a:rPr>
              <a:t> </a:t>
            </a:r>
            <a:r>
              <a:rPr lang="en-US" sz="3733" dirty="0" err="1">
                <a:latin typeface="UTM Avo" panose="02040603050506020204" pitchFamily="18" charset="0"/>
              </a:rPr>
              <a:t>một</a:t>
            </a:r>
            <a:r>
              <a:rPr lang="en-US" sz="3733" dirty="0">
                <a:latin typeface="UTM Avo" panose="02040603050506020204" pitchFamily="18" charset="0"/>
              </a:rPr>
              <a:t> </a:t>
            </a:r>
            <a:r>
              <a:rPr lang="en-US" sz="3733" dirty="0" err="1">
                <a:latin typeface="UTM Avo" panose="02040603050506020204" pitchFamily="18" charset="0"/>
              </a:rPr>
              <a:t>trận</a:t>
            </a:r>
            <a:r>
              <a:rPr lang="en-US" sz="3733" dirty="0">
                <a:latin typeface="UTM Avo" panose="02040603050506020204" pitchFamily="18" charset="0"/>
              </a:rPr>
              <a:t> </a:t>
            </a:r>
            <a:r>
              <a:rPr lang="en-US" sz="3733" dirty="0" err="1">
                <a:latin typeface="UTM Avo" panose="02040603050506020204" pitchFamily="18" charset="0"/>
              </a:rPr>
              <a:t>nên</a:t>
            </a:r>
            <a:r>
              <a:rPr lang="en-US" sz="3733" dirty="0">
                <a:latin typeface="UTM Avo" panose="02040603050506020204" pitchFamily="18" charset="0"/>
              </a:rPr>
              <a:t> </a:t>
            </a:r>
            <a:r>
              <a:rPr lang="en-US" sz="3733" dirty="0" err="1">
                <a:latin typeface="UTM Avo" panose="02040603050506020204" pitchFamily="18" charset="0"/>
              </a:rPr>
              <a:t>thân</a:t>
            </a:r>
            <a:r>
              <a:rPr lang="en-US" sz="3733" dirty="0">
                <a:latin typeface="UTM Avo" panose="020406030505060202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4044938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A_图片 6">
            <a:extLst>
              <a:ext uri="{FF2B5EF4-FFF2-40B4-BE49-F238E27FC236}">
                <a16:creationId xmlns:a16="http://schemas.microsoft.com/office/drawing/2014/main" xmlns="" id="{91496B80-1B57-496D-94B4-06CDB715269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62" r="9742" b="11258"/>
          <a:stretch/>
        </p:blipFill>
        <p:spPr>
          <a:xfrm>
            <a:off x="931671" y="148752"/>
            <a:ext cx="9983072" cy="5508700"/>
          </a:xfrm>
          <a:prstGeom prst="rect">
            <a:avLst/>
          </a:prstGeom>
        </p:spPr>
      </p:pic>
      <p:pic>
        <p:nvPicPr>
          <p:cNvPr id="18" name="图片 37">
            <a:extLst>
              <a:ext uri="{FF2B5EF4-FFF2-40B4-BE49-F238E27FC236}">
                <a16:creationId xmlns:a16="http://schemas.microsoft.com/office/drawing/2014/main" xmlns="" id="{CA51BFDD-7EB2-41C7-B1D2-9A78363AE09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340" y="-214166"/>
            <a:ext cx="2052744" cy="2254977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grpSp>
        <p:nvGrpSpPr>
          <p:cNvPr id="19" name="组合 23"/>
          <p:cNvGrpSpPr/>
          <p:nvPr/>
        </p:nvGrpSpPr>
        <p:grpSpPr>
          <a:xfrm>
            <a:off x="0" y="5731517"/>
            <a:ext cx="12203723" cy="1123363"/>
            <a:chOff x="-17585" y="5729324"/>
            <a:chExt cx="12203723" cy="1123362"/>
          </a:xfrm>
        </p:grpSpPr>
        <p:pic>
          <p:nvPicPr>
            <p:cNvPr id="20" name="图片 24"/>
            <p:cNvPicPr>
              <a:picLocks noChangeAspect="1"/>
            </p:cNvPicPr>
            <p:nvPr/>
          </p:nvPicPr>
          <p:blipFill rotWithShape="1">
            <a:blip r:embed="rId7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21" name="图片 25"/>
            <p:cNvPicPr>
              <a:picLocks noChangeAspect="1"/>
            </p:cNvPicPr>
            <p:nvPr/>
          </p:nvPicPr>
          <p:blipFill rotWithShape="1">
            <a:blip r:embed="rId7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pic>
        <p:nvPicPr>
          <p:cNvPr id="23" name="PA_图片 3">
            <a:extLst>
              <a:ext uri="{FF2B5EF4-FFF2-40B4-BE49-F238E27FC236}">
                <a16:creationId xmlns:a16="http://schemas.microsoft.com/office/drawing/2014/main" xmlns="" id="{5B74BE9E-C78D-4DEC-B03F-FC27DD50910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7666" y="2040811"/>
            <a:ext cx="3713956" cy="3713956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2724472" y="1742033"/>
            <a:ext cx="6743055" cy="1323391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 algn="l"/>
            <a:r>
              <a:rPr lang="en-US" sz="8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 HIỂU BÀI</a:t>
            </a:r>
          </a:p>
        </p:txBody>
      </p:sp>
    </p:spTree>
    <p:extLst>
      <p:ext uri="{BB962C8B-B14F-4D97-AF65-F5344CB8AC3E}">
        <p14:creationId xmlns:p14="http://schemas.microsoft.com/office/powerpoint/2010/main" val="687737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83022" y="638544"/>
            <a:ext cx="8839372" cy="838200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i="1" dirty="0" err="1">
                <a:solidFill>
                  <a:schemeClr val="tx1"/>
                </a:solidFill>
                <a:latin typeface="UTM Avo" panose="02040603050506020204" pitchFamily="18" charset="0"/>
              </a:rPr>
              <a:t>Khi</a:t>
            </a:r>
            <a:r>
              <a:rPr lang="en-US" sz="4800" i="1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4800" i="1" dirty="0" err="1">
                <a:solidFill>
                  <a:schemeClr val="tx1"/>
                </a:solidFill>
                <a:latin typeface="UTM Avo" panose="02040603050506020204" pitchFamily="18" charset="0"/>
              </a:rPr>
              <a:t>thấy</a:t>
            </a:r>
            <a:r>
              <a:rPr lang="en-US" sz="4800" i="1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4800" i="1" dirty="0" err="1">
                <a:solidFill>
                  <a:schemeClr val="tx1"/>
                </a:solidFill>
                <a:latin typeface="UTM Avo" panose="02040603050506020204" pitchFamily="18" charset="0"/>
              </a:rPr>
              <a:t>sói</a:t>
            </a:r>
            <a:r>
              <a:rPr lang="en-US" sz="4800" i="1" dirty="0">
                <a:solidFill>
                  <a:schemeClr val="tx1"/>
                </a:solidFill>
                <a:latin typeface="UTM Avo" panose="02040603050506020204" pitchFamily="18" charset="0"/>
              </a:rPr>
              <a:t>, </a:t>
            </a:r>
            <a:r>
              <a:rPr lang="en-US" sz="4800" i="1" dirty="0" err="1">
                <a:solidFill>
                  <a:schemeClr val="tx1"/>
                </a:solidFill>
                <a:latin typeface="UTM Avo" panose="02040603050506020204" pitchFamily="18" charset="0"/>
              </a:rPr>
              <a:t>dê</a:t>
            </a:r>
            <a:r>
              <a:rPr lang="en-US" sz="4800" i="1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4800" i="1" dirty="0" err="1">
                <a:solidFill>
                  <a:schemeClr val="tx1"/>
                </a:solidFill>
                <a:latin typeface="UTM Avo" panose="02040603050506020204" pitchFamily="18" charset="0"/>
              </a:rPr>
              <a:t>đã</a:t>
            </a:r>
            <a:r>
              <a:rPr lang="en-US" sz="4800" i="1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4800" i="1" dirty="0" err="1">
                <a:solidFill>
                  <a:schemeClr val="tx1"/>
                </a:solidFill>
                <a:latin typeface="UTM Avo" panose="02040603050506020204" pitchFamily="18" charset="0"/>
              </a:rPr>
              <a:t>làm</a:t>
            </a:r>
            <a:r>
              <a:rPr lang="en-US" sz="4800" i="1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4800" i="1" dirty="0" err="1">
                <a:solidFill>
                  <a:schemeClr val="tx1"/>
                </a:solidFill>
                <a:latin typeface="UTM Avo" panose="02040603050506020204" pitchFamily="18" charset="0"/>
              </a:rPr>
              <a:t>gì</a:t>
            </a:r>
            <a:r>
              <a:rPr lang="en-US" sz="4800" i="1" dirty="0">
                <a:solidFill>
                  <a:schemeClr val="tx1"/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1683021" y="1914894"/>
            <a:ext cx="8984979" cy="1978837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i="1" dirty="0" err="1">
                <a:solidFill>
                  <a:schemeClr val="tx1"/>
                </a:solidFill>
                <a:latin typeface="UTM Avo" panose="02040603050506020204" pitchFamily="18" charset="0"/>
              </a:rPr>
              <a:t>Dê</a:t>
            </a:r>
            <a:r>
              <a:rPr lang="en-US" sz="4800" i="1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4800" i="1" dirty="0" err="1">
                <a:solidFill>
                  <a:schemeClr val="tx1"/>
                </a:solidFill>
                <a:latin typeface="UTM Avo" panose="02040603050506020204" pitchFamily="18" charset="0"/>
              </a:rPr>
              <a:t>đã</a:t>
            </a:r>
            <a:r>
              <a:rPr lang="en-US" sz="4800" i="1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4800" i="1" dirty="0" err="1">
                <a:solidFill>
                  <a:schemeClr val="tx1"/>
                </a:solidFill>
                <a:latin typeface="UTM Avo" panose="02040603050506020204" pitchFamily="18" charset="0"/>
              </a:rPr>
              <a:t>làm</a:t>
            </a:r>
            <a:r>
              <a:rPr lang="en-US" sz="4800" i="1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4800" i="1" dirty="0" err="1">
                <a:solidFill>
                  <a:schemeClr val="tx1"/>
                </a:solidFill>
                <a:latin typeface="UTM Avo" panose="02040603050506020204" pitchFamily="18" charset="0"/>
              </a:rPr>
              <a:t>cách</a:t>
            </a:r>
            <a:r>
              <a:rPr lang="en-US" sz="4800" i="1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4800" i="1" dirty="0" err="1">
                <a:solidFill>
                  <a:schemeClr val="tx1"/>
                </a:solidFill>
                <a:latin typeface="UTM Avo" panose="02040603050506020204" pitchFamily="18" charset="0"/>
              </a:rPr>
              <a:t>nào</a:t>
            </a:r>
            <a:r>
              <a:rPr lang="en-US" sz="4800" i="1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4800" i="1" dirty="0" err="1">
                <a:solidFill>
                  <a:schemeClr val="tx1"/>
                </a:solidFill>
                <a:latin typeface="UTM Avo" panose="02040603050506020204" pitchFamily="18" charset="0"/>
              </a:rPr>
              <a:t>để</a:t>
            </a:r>
            <a:r>
              <a:rPr lang="en-US" sz="4800" i="1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4800" i="1" dirty="0" err="1">
                <a:solidFill>
                  <a:schemeClr val="tx1"/>
                </a:solidFill>
                <a:latin typeface="UTM Avo" panose="02040603050506020204" pitchFamily="18" charset="0"/>
              </a:rPr>
              <a:t>ông</a:t>
            </a:r>
            <a:r>
              <a:rPr lang="en-US" sz="4800" i="1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4800" i="1" dirty="0" err="1">
                <a:solidFill>
                  <a:schemeClr val="tx1"/>
                </a:solidFill>
                <a:latin typeface="UTM Avo" panose="02040603050506020204" pitchFamily="18" charset="0"/>
              </a:rPr>
              <a:t>chủ</a:t>
            </a:r>
            <a:r>
              <a:rPr lang="en-US" sz="4800" i="1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4800" i="1" dirty="0" err="1">
                <a:solidFill>
                  <a:schemeClr val="tx1"/>
                </a:solidFill>
                <a:latin typeface="UTM Avo" panose="02040603050506020204" pitchFamily="18" charset="0"/>
              </a:rPr>
              <a:t>đến</a:t>
            </a:r>
            <a:r>
              <a:rPr lang="en-US" sz="4800" i="1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4800" i="1" dirty="0" err="1">
                <a:solidFill>
                  <a:schemeClr val="tx1"/>
                </a:solidFill>
                <a:latin typeface="UTM Avo" panose="02040603050506020204" pitchFamily="18" charset="0"/>
              </a:rPr>
              <a:t>cứu</a:t>
            </a:r>
            <a:r>
              <a:rPr lang="en-US" sz="4800" i="1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4800" i="1" dirty="0" err="1">
                <a:solidFill>
                  <a:schemeClr val="tx1"/>
                </a:solidFill>
                <a:latin typeface="UTM Avo" panose="02040603050506020204" pitchFamily="18" charset="0"/>
              </a:rPr>
              <a:t>dê</a:t>
            </a:r>
            <a:r>
              <a:rPr lang="en-US" sz="4800" i="1" dirty="0">
                <a:solidFill>
                  <a:schemeClr val="tx1"/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655383" y="4331882"/>
            <a:ext cx="8984979" cy="1978837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i="1" dirty="0" err="1">
                <a:solidFill>
                  <a:schemeClr val="tx1"/>
                </a:solidFill>
                <a:latin typeface="UTM Avo" panose="02040603050506020204" pitchFamily="18" charset="0"/>
              </a:rPr>
              <a:t>Khi</a:t>
            </a:r>
            <a:r>
              <a:rPr lang="en-US" sz="4800" i="1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4800" i="1" dirty="0" err="1">
                <a:solidFill>
                  <a:schemeClr val="tx1"/>
                </a:solidFill>
                <a:latin typeface="UTM Avo" panose="02040603050506020204" pitchFamily="18" charset="0"/>
              </a:rPr>
              <a:t>nghe</a:t>
            </a:r>
            <a:r>
              <a:rPr lang="en-US" sz="4800" i="1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4800" i="1" dirty="0" err="1">
                <a:solidFill>
                  <a:schemeClr val="tx1"/>
                </a:solidFill>
                <a:latin typeface="UTM Avo" panose="02040603050506020204" pitchFamily="18" charset="0"/>
              </a:rPr>
              <a:t>tiếng</a:t>
            </a:r>
            <a:r>
              <a:rPr lang="en-US" sz="4800" i="1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4800" i="1" dirty="0" err="1">
                <a:solidFill>
                  <a:schemeClr val="tx1"/>
                </a:solidFill>
                <a:latin typeface="UTM Avo" panose="02040603050506020204" pitchFamily="18" charset="0"/>
              </a:rPr>
              <a:t>của</a:t>
            </a:r>
            <a:r>
              <a:rPr lang="en-US" sz="4800" i="1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4800" i="1" dirty="0" err="1">
                <a:solidFill>
                  <a:schemeClr val="tx1"/>
                </a:solidFill>
                <a:latin typeface="UTM Avo" panose="02040603050506020204" pitchFamily="18" charset="0"/>
              </a:rPr>
              <a:t>dê</a:t>
            </a:r>
            <a:r>
              <a:rPr lang="en-US" sz="4800" i="1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4800" i="1" dirty="0" err="1">
                <a:solidFill>
                  <a:schemeClr val="tx1"/>
                </a:solidFill>
                <a:latin typeface="UTM Avo" panose="02040603050506020204" pitchFamily="18" charset="0"/>
              </a:rPr>
              <a:t>kêu</a:t>
            </a:r>
            <a:r>
              <a:rPr lang="en-US" sz="4800" i="1" dirty="0">
                <a:solidFill>
                  <a:schemeClr val="tx1"/>
                </a:solidFill>
                <a:latin typeface="UTM Avo" panose="02040603050506020204" pitchFamily="18" charset="0"/>
              </a:rPr>
              <a:t>, </a:t>
            </a:r>
            <a:r>
              <a:rPr lang="en-US" sz="4800" i="1" dirty="0" err="1">
                <a:solidFill>
                  <a:schemeClr val="tx1"/>
                </a:solidFill>
                <a:latin typeface="UTM Avo" panose="02040603050506020204" pitchFamily="18" charset="0"/>
              </a:rPr>
              <a:t>ông</a:t>
            </a:r>
            <a:r>
              <a:rPr lang="en-US" sz="4800" i="1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4800" i="1" dirty="0" err="1">
                <a:solidFill>
                  <a:schemeClr val="tx1"/>
                </a:solidFill>
                <a:latin typeface="UTM Avo" panose="02040603050506020204" pitchFamily="18" charset="0"/>
              </a:rPr>
              <a:t>chủ</a:t>
            </a:r>
            <a:r>
              <a:rPr lang="en-US" sz="4800" i="1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4800" i="1" dirty="0" err="1">
                <a:solidFill>
                  <a:schemeClr val="tx1"/>
                </a:solidFill>
                <a:latin typeface="UTM Avo" panose="02040603050506020204" pitchFamily="18" charset="0"/>
              </a:rPr>
              <a:t>đã</a:t>
            </a:r>
            <a:r>
              <a:rPr lang="en-US" sz="4800" i="1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4800" i="1" dirty="0" err="1">
                <a:solidFill>
                  <a:schemeClr val="tx1"/>
                </a:solidFill>
                <a:latin typeface="UTM Avo" panose="02040603050506020204" pitchFamily="18" charset="0"/>
              </a:rPr>
              <a:t>làm</a:t>
            </a:r>
            <a:r>
              <a:rPr lang="en-US" sz="4800" i="1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4800" i="1" dirty="0" err="1">
                <a:solidFill>
                  <a:schemeClr val="tx1"/>
                </a:solidFill>
                <a:latin typeface="UTM Avo" panose="02040603050506020204" pitchFamily="18" charset="0"/>
              </a:rPr>
              <a:t>gì</a:t>
            </a:r>
            <a:r>
              <a:rPr lang="en-US" sz="4800" i="1" dirty="0">
                <a:solidFill>
                  <a:schemeClr val="tx1"/>
                </a:solidFill>
                <a:latin typeface="UTM Avo" panose="020406030505060202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341005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383" y="464344"/>
            <a:ext cx="12173233" cy="6393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6" name="TextBox 3"/>
          <p:cNvSpPr txBox="1">
            <a:spLocks noChangeArrowheads="1"/>
          </p:cNvSpPr>
          <p:nvPr/>
        </p:nvSpPr>
        <p:spPr bwMode="auto">
          <a:xfrm>
            <a:off x="5653767" y="4306888"/>
            <a:ext cx="6477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en-US" sz="3600" dirty="0">
                <a:solidFill>
                  <a:srgbClr val="FF0000"/>
                </a:solidFill>
                <a:latin typeface="UTM Avo" panose="02040603050506020204" pitchFamily="18" charset="0"/>
              </a:rPr>
              <a:t>3</a:t>
            </a:r>
          </a:p>
        </p:txBody>
      </p:sp>
      <p:sp>
        <p:nvSpPr>
          <p:cNvPr id="54277" name="TextBox 4"/>
          <p:cNvSpPr txBox="1">
            <a:spLocks noChangeArrowheads="1"/>
          </p:cNvSpPr>
          <p:nvPr/>
        </p:nvSpPr>
        <p:spPr bwMode="auto">
          <a:xfrm>
            <a:off x="1099912" y="4306888"/>
            <a:ext cx="45311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en-US" sz="3600" dirty="0">
                <a:solidFill>
                  <a:srgbClr val="FF0000"/>
                </a:solidFill>
                <a:latin typeface="UTM Avo" panose="02040603050506020204" pitchFamily="18" charset="0"/>
              </a:rPr>
              <a:t>4</a:t>
            </a:r>
          </a:p>
        </p:txBody>
      </p:sp>
      <p:pic>
        <p:nvPicPr>
          <p:cNvPr id="54274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2600" y="155450"/>
            <a:ext cx="1660526" cy="1622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30257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6" grpId="0"/>
      <p:bldP spid="5427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3899"/>
            <a:ext cx="12116571" cy="5618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93102" y="4933772"/>
            <a:ext cx="741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itchFamily="18" charset="0"/>
              </a:rPr>
              <a:t>CỦNG CỐ</a:t>
            </a:r>
          </a:p>
        </p:txBody>
      </p:sp>
    </p:spTree>
    <p:extLst>
      <p:ext uri="{BB962C8B-B14F-4D97-AF65-F5344CB8AC3E}">
        <p14:creationId xmlns:p14="http://schemas.microsoft.com/office/powerpoint/2010/main" val="2205388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F6597D3F-C7C0-4F92-868C-1B0EBEEEC68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62"/>
          <a:stretch/>
        </p:blipFill>
        <p:spPr>
          <a:xfrm>
            <a:off x="0" y="424021"/>
            <a:ext cx="12192000" cy="6433979"/>
          </a:xfrm>
          <a:prstGeom prst="rect">
            <a:avLst/>
          </a:prstGeom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278688" y="3516959"/>
            <a:ext cx="2963863" cy="76944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/>
            <a:r>
              <a:rPr lang="en-US" altLang="en-US" sz="4400" b="0" dirty="0">
                <a:latin typeface="UTM Avo" panose="02040603050506020204" pitchFamily="18" charset="0"/>
              </a:rPr>
              <a:t>con </a:t>
            </a:r>
            <a:r>
              <a:rPr lang="en-US" altLang="en-US" sz="4400" b="0" dirty="0" err="1">
                <a:latin typeface="UTM Avo" panose="02040603050506020204" pitchFamily="18" charset="0"/>
              </a:rPr>
              <a:t>voi</a:t>
            </a:r>
            <a:endParaRPr lang="en-US" altLang="en-US" sz="4400" b="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602413" y="5127854"/>
            <a:ext cx="4730751" cy="830997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>
              <a:defRPr/>
            </a:pPr>
            <a:r>
              <a:rPr lang="en-US" sz="4800" b="1" dirty="0" err="1">
                <a:latin typeface="UTM Avo" panose="02040603050506020204" pitchFamily="18" charset="0"/>
              </a:rPr>
              <a:t>vờ</a:t>
            </a:r>
            <a:r>
              <a:rPr lang="en-US" sz="4800" b="1" dirty="0">
                <a:latin typeface="UTM Avo" panose="02040603050506020204" pitchFamily="18" charset="0"/>
              </a:rPr>
              <a:t> - oi - </a:t>
            </a:r>
            <a:r>
              <a:rPr lang="en-US" sz="4800" b="1" dirty="0" err="1">
                <a:latin typeface="UTM Avo" panose="02040603050506020204" pitchFamily="18" charset="0"/>
              </a:rPr>
              <a:t>voi</a:t>
            </a:r>
            <a:r>
              <a:rPr lang="en-US" sz="4800" b="1" dirty="0">
                <a:latin typeface="UTM Avo" panose="02040603050506020204" pitchFamily="18" charset="0"/>
              </a:rPr>
              <a:t> </a:t>
            </a:r>
          </a:p>
        </p:txBody>
      </p:sp>
      <p:sp>
        <p:nvSpPr>
          <p:cNvPr id="45" name="Rectangle 44"/>
          <p:cNvSpPr/>
          <p:nvPr/>
        </p:nvSpPr>
        <p:spPr>
          <a:xfrm>
            <a:off x="7282658" y="3432772"/>
            <a:ext cx="2955925" cy="911225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4800" b="1" dirty="0" err="1">
                <a:latin typeface="UTM Avo" panose="02040603050506020204" pitchFamily="18" charset="0"/>
              </a:rPr>
              <a:t>v</a:t>
            </a: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oi</a:t>
            </a:r>
            <a:endParaRPr lang="en-US" sz="48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7276309" y="4292915"/>
            <a:ext cx="1479551" cy="7445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>
              <a:defRPr/>
            </a:pPr>
            <a:r>
              <a:rPr lang="en-US" sz="4800" b="1" dirty="0">
                <a:latin typeface="UTM Avo" panose="02040603050506020204" pitchFamily="18" charset="0"/>
              </a:rPr>
              <a:t>v</a:t>
            </a:r>
          </a:p>
        </p:txBody>
      </p:sp>
      <p:sp>
        <p:nvSpPr>
          <p:cNvPr id="47" name="Rectangle 46"/>
          <p:cNvSpPr/>
          <p:nvPr/>
        </p:nvSpPr>
        <p:spPr>
          <a:xfrm>
            <a:off x="8751095" y="4292915"/>
            <a:ext cx="1487488" cy="744539"/>
          </a:xfrm>
          <a:prstGeom prst="rect">
            <a:avLst/>
          </a:prstGeom>
          <a:solidFill>
            <a:srgbClr val="E9A5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>
              <a:defRPr/>
            </a:pPr>
            <a:r>
              <a:rPr lang="en-US" sz="4800" b="1" dirty="0" err="1">
                <a:latin typeface="UTM Avo" panose="02040603050506020204" pitchFamily="18" charset="0"/>
              </a:rPr>
              <a:t>oi</a:t>
            </a:r>
            <a:endParaRPr lang="en-US" sz="4800" b="1" dirty="0">
              <a:latin typeface="UTM Avo" panose="0204060305050602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93673" y="1752601"/>
            <a:ext cx="1855693" cy="120032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91431" tIns="45716" rIns="91431" bIns="45716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7200" b="1" dirty="0" err="1">
                <a:solidFill>
                  <a:schemeClr val="bg1"/>
                </a:solidFill>
                <a:latin typeface=".VnAvant" panose="020B7200000000000000" pitchFamily="34" charset="0"/>
              </a:rPr>
              <a:t>oi</a:t>
            </a:r>
            <a:endParaRPr lang="en-US" sz="7200" b="1" dirty="0">
              <a:solidFill>
                <a:schemeClr val="bg1"/>
              </a:solidFill>
              <a:latin typeface=".VnAvant" panose="020B7200000000000000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888163" y="2967095"/>
            <a:ext cx="941295" cy="871300"/>
          </a:xfrm>
          <a:prstGeom prst="round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6000" b="1" dirty="0">
                <a:solidFill>
                  <a:srgbClr val="FFFFFF"/>
                </a:solidFill>
                <a:latin typeface=".VnAvant" panose="020B7200000000000000" pitchFamily="34" charset="0"/>
              </a:rPr>
              <a:t>o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823014" y="2965566"/>
            <a:ext cx="914401" cy="8713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5400" b="1" dirty="0" err="1">
                <a:solidFill>
                  <a:srgbClr val="FFFFFF"/>
                </a:solidFill>
                <a:latin typeface=".VnAvant" panose="020B7200000000000000" pitchFamily="34" charset="0"/>
              </a:rPr>
              <a:t>i</a:t>
            </a:r>
            <a:endParaRPr lang="en-US" sz="5400" b="1" dirty="0">
              <a:solidFill>
                <a:srgbClr val="FFFFFF"/>
              </a:solidFill>
              <a:latin typeface=".VnAvant" panose="020B7200000000000000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065213" y="3882400"/>
            <a:ext cx="3738439" cy="900953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6000" b="1" dirty="0">
                <a:solidFill>
                  <a:srgbClr val="FFFFFF"/>
                </a:solidFill>
                <a:latin typeface=".VnAvant" panose="020B7200000000000000" pitchFamily="34" charset="0"/>
              </a:rPr>
              <a:t>o - </a:t>
            </a:r>
            <a:r>
              <a:rPr lang="en-US" sz="6000" b="1" dirty="0" err="1">
                <a:solidFill>
                  <a:srgbClr val="FFFFFF"/>
                </a:solidFill>
                <a:latin typeface=".VnAvant" panose="020B7200000000000000" pitchFamily="34" charset="0"/>
              </a:rPr>
              <a:t>i</a:t>
            </a:r>
            <a:r>
              <a:rPr lang="en-US" sz="6000" b="1" dirty="0">
                <a:solidFill>
                  <a:srgbClr val="FFFFFF"/>
                </a:solidFill>
                <a:latin typeface=".VnAvant" panose="020B7200000000000000" pitchFamily="34" charset="0"/>
              </a:rPr>
              <a:t> - oi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413" y="739735"/>
            <a:ext cx="4038600" cy="2494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22975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8" grpId="0" animBg="1"/>
      <p:bldP spid="45" grpId="0" animBg="1"/>
      <p:bldP spid="46" grpId="0" animBg="1"/>
      <p:bldP spid="47" grpId="0" animBg="1"/>
      <p:bldP spid="5" grpId="0" animBg="1"/>
      <p:bldP spid="7" grpId="0" animBg="1"/>
      <p:bldP spid="8" grpId="0" animBg="1"/>
      <p:bldP spid="1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0320403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D7621932-A259-4C46-903D-E2D573D109D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62"/>
          <a:stretch/>
        </p:blipFill>
        <p:spPr>
          <a:xfrm>
            <a:off x="0" y="424021"/>
            <a:ext cx="12192000" cy="6433979"/>
          </a:xfrm>
          <a:prstGeom prst="rect">
            <a:avLst/>
          </a:prstGeom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022807" y="3904563"/>
            <a:ext cx="3084512" cy="76944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/>
            <a:r>
              <a:rPr lang="en-US" altLang="en-US" sz="4400" b="0" dirty="0" err="1">
                <a:latin typeface="UTM Avo" panose="02040603050506020204" pitchFamily="18" charset="0"/>
              </a:rPr>
              <a:t>cây</a:t>
            </a:r>
            <a:r>
              <a:rPr lang="en-US" altLang="en-US" sz="4400" b="0" dirty="0">
                <a:latin typeface="UTM Avo" panose="02040603050506020204" pitchFamily="18" charset="0"/>
              </a:rPr>
              <a:t> </a:t>
            </a:r>
            <a:r>
              <a:rPr lang="en-US" altLang="en-US" sz="4400" b="0" dirty="0" err="1">
                <a:latin typeface="UTM Avo" panose="02040603050506020204" pitchFamily="18" charset="0"/>
              </a:rPr>
              <a:t>dừa</a:t>
            </a:r>
            <a:endParaRPr lang="en-US" altLang="en-US" sz="4400" b="0" dirty="0">
              <a:latin typeface="UTM Avo" panose="020406030505060202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612748" y="5577291"/>
            <a:ext cx="4198939" cy="707886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4000" dirty="0" err="1">
                <a:latin typeface="UTM Avo" panose="02040603050506020204" pitchFamily="18" charset="0"/>
              </a:rPr>
              <a:t>cờ</a:t>
            </a:r>
            <a:r>
              <a:rPr lang="en-US" sz="4000" dirty="0">
                <a:latin typeface="UTM Avo" panose="02040603050506020204" pitchFamily="18" charset="0"/>
              </a:rPr>
              <a:t> - </a:t>
            </a:r>
            <a:r>
              <a:rPr lang="en-US" sz="4000" dirty="0" err="1">
                <a:latin typeface="UTM Avo" panose="02040603050506020204" pitchFamily="18" charset="0"/>
              </a:rPr>
              <a:t>ây</a:t>
            </a:r>
            <a:r>
              <a:rPr lang="en-US" sz="4000" dirty="0">
                <a:latin typeface="UTM Avo" panose="02040603050506020204" pitchFamily="18" charset="0"/>
              </a:rPr>
              <a:t> - </a:t>
            </a:r>
            <a:r>
              <a:rPr lang="en-US" sz="4000" dirty="0" err="1">
                <a:latin typeface="UTM Avo" panose="02040603050506020204" pitchFamily="18" charset="0"/>
              </a:rPr>
              <a:t>cây</a:t>
            </a:r>
            <a:endParaRPr lang="en-US" sz="4000" dirty="0">
              <a:latin typeface="UTM Avo" panose="02040603050506020204" pitchFamily="18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7126305" y="3837639"/>
            <a:ext cx="3171825" cy="903287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4800" b="1" dirty="0" err="1">
                <a:latin typeface="UTM Avo" panose="02040603050506020204" pitchFamily="18" charset="0"/>
              </a:rPr>
              <a:t>c</a:t>
            </a: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ây</a:t>
            </a:r>
            <a:endParaRPr lang="en-US" sz="48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7126305" y="4756801"/>
            <a:ext cx="1585913" cy="7381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4000" dirty="0">
                <a:latin typeface="UTM Avo" panose="02040603050506020204" pitchFamily="18" charset="0"/>
              </a:rPr>
              <a:t>c</a:t>
            </a:r>
          </a:p>
        </p:txBody>
      </p:sp>
      <p:sp>
        <p:nvSpPr>
          <p:cNvPr id="56" name="Rectangle 55"/>
          <p:cNvSpPr/>
          <p:nvPr/>
        </p:nvSpPr>
        <p:spPr>
          <a:xfrm>
            <a:off x="8713805" y="4740926"/>
            <a:ext cx="1585913" cy="769937"/>
          </a:xfrm>
          <a:prstGeom prst="rect">
            <a:avLst/>
          </a:prstGeom>
          <a:solidFill>
            <a:srgbClr val="E9A5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4000" dirty="0" err="1">
                <a:latin typeface="UTM Avo" panose="02040603050506020204" pitchFamily="18" charset="0"/>
              </a:rPr>
              <a:t>ây</a:t>
            </a:r>
            <a:endParaRPr lang="en-US" sz="40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05731" y="1865531"/>
            <a:ext cx="1855693" cy="120032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91431" tIns="45716" rIns="91431" bIns="45716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72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ây</a:t>
            </a:r>
            <a:endParaRPr lang="en-US" sz="7200" b="1" dirty="0">
              <a:solidFill>
                <a:schemeClr val="bg1"/>
              </a:solidFill>
              <a:latin typeface="UTM Avo" panose="020406030505060202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893870" y="3033263"/>
            <a:ext cx="941295" cy="871300"/>
          </a:xfrm>
          <a:prstGeom prst="round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6000" b="1" dirty="0">
                <a:solidFill>
                  <a:schemeClr val="bg1"/>
                </a:solidFill>
                <a:latin typeface="UTM Avo" panose="02040603050506020204" pitchFamily="18" charset="0"/>
              </a:rPr>
              <a:t>â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858883" y="3054741"/>
            <a:ext cx="914400" cy="8713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5400" b="1" dirty="0">
                <a:solidFill>
                  <a:srgbClr val="FFFFFF"/>
                </a:solidFill>
                <a:latin typeface="UTM Avo" panose="02040603050506020204" pitchFamily="18" charset="0"/>
              </a:rPr>
              <a:t>y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963053" y="4183087"/>
            <a:ext cx="3953435" cy="900953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>
              <a:defRPr/>
            </a:pPr>
            <a:r>
              <a:rPr lang="en-US" sz="6000" b="1" dirty="0">
                <a:solidFill>
                  <a:schemeClr val="bg1"/>
                </a:solidFill>
                <a:latin typeface="UTM Avo" panose="02040603050506020204" pitchFamily="18" charset="0"/>
              </a:rPr>
              <a:t>â - y - </a:t>
            </a:r>
            <a:r>
              <a:rPr lang="en-US" sz="60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ây</a:t>
            </a:r>
            <a:endParaRPr lang="en-US" sz="6000" b="1" dirty="0">
              <a:solidFill>
                <a:schemeClr val="bg1"/>
              </a:solidFill>
              <a:latin typeface="UTM Avo" panose="020406030505060202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377" y="758334"/>
            <a:ext cx="2493372" cy="2933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32704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9" grpId="0" animBg="1"/>
      <p:bldP spid="54" grpId="0" animBg="1"/>
      <p:bldP spid="55" grpId="0" animBg="1"/>
      <p:bldP spid="56" grpId="0" animBg="1"/>
      <p:bldP spid="9" grpId="0" animBg="1"/>
      <p:bldP spid="10" grpId="0" animBg="1"/>
      <p:bldP spid="11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218DDD05-7A85-4594-BE06-CB0987A17A6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62"/>
          <a:stretch/>
        </p:blipFill>
        <p:spPr>
          <a:xfrm>
            <a:off x="0" y="424021"/>
            <a:ext cx="12192000" cy="6433979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276780" y="2530759"/>
            <a:ext cx="3398005" cy="2872135"/>
          </a:xfrm>
          <a:prstGeom prst="ellipse">
            <a:avLst/>
          </a:prstGeom>
          <a:solidFill>
            <a:srgbClr val="FFFF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399" tIns="42199" rIns="84399" bIns="42199" rtlCol="0" anchor="ctr"/>
          <a:lstStyle/>
          <a:p>
            <a:pPr algn="ctr" defTabSz="844062"/>
            <a:endParaRPr lang="en-US" sz="1663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Oval 5"/>
          <p:cNvSpPr/>
          <p:nvPr/>
        </p:nvSpPr>
        <p:spPr>
          <a:xfrm>
            <a:off x="6569148" y="2560798"/>
            <a:ext cx="3398005" cy="2872135"/>
          </a:xfrm>
          <a:prstGeom prst="ellipse">
            <a:avLst/>
          </a:prstGeom>
          <a:solidFill>
            <a:srgbClr val="FFFF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399" tIns="42199" rIns="84399" bIns="42199" rtlCol="0" anchor="ctr"/>
          <a:lstStyle/>
          <a:p>
            <a:pPr algn="ctr" defTabSz="844062"/>
            <a:endParaRPr lang="en-US" sz="1663" b="1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58925" y="2951075"/>
            <a:ext cx="3433716" cy="1569652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9600" b="1" dirty="0">
                <a:solidFill>
                  <a:srgbClr val="FF0000"/>
                </a:solidFill>
                <a:latin typeface="UTM Avo" panose="02040603050506020204" pitchFamily="18" charset="0"/>
              </a:rPr>
              <a:t>oi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05739" y="3105430"/>
            <a:ext cx="4277712" cy="1569652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9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ây</a:t>
            </a:r>
            <a:endParaRPr lang="en-US" sz="96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99030" y="2958789"/>
            <a:ext cx="3162641" cy="1562550"/>
          </a:xfrm>
          <a:prstGeom prst="rect">
            <a:avLst/>
          </a:prstGeom>
          <a:noFill/>
        </p:spPr>
        <p:txBody>
          <a:bodyPr wrap="square" lIns="84399" tIns="42199" rIns="84399" bIns="42199" rtlCol="0">
            <a:spAutoFit/>
          </a:bodyPr>
          <a:lstStyle/>
          <a:p>
            <a:pPr algn="ctr" defTabSz="844062"/>
            <a:r>
              <a:rPr lang="en-US" sz="9600" b="1" dirty="0" err="1">
                <a:solidFill>
                  <a:srgbClr val="008000"/>
                </a:solidFill>
                <a:latin typeface="UTM Avo" panose="02040603050506020204" pitchFamily="18" charset="0"/>
              </a:rPr>
              <a:t>i</a:t>
            </a:r>
            <a:endParaRPr lang="en-US" sz="9600" b="1" dirty="0">
              <a:solidFill>
                <a:srgbClr val="008000"/>
              </a:solidFill>
              <a:latin typeface="UTM Avo" panose="0204060305050602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61355" y="3120213"/>
            <a:ext cx="1829715" cy="1562550"/>
          </a:xfrm>
          <a:prstGeom prst="rect">
            <a:avLst/>
          </a:prstGeom>
          <a:noFill/>
        </p:spPr>
        <p:txBody>
          <a:bodyPr wrap="square" lIns="84399" tIns="42199" rIns="84399" bIns="42199" rtlCol="0">
            <a:spAutoFit/>
          </a:bodyPr>
          <a:lstStyle/>
          <a:p>
            <a:pPr algn="ctr" defTabSz="844062"/>
            <a:r>
              <a:rPr lang="en-US" sz="9600" b="1" dirty="0">
                <a:solidFill>
                  <a:srgbClr val="008000"/>
                </a:solidFill>
                <a:latin typeface="UTM Avo" panose="02040603050506020204" pitchFamily="18" charset="0"/>
              </a:rPr>
              <a:t>y</a:t>
            </a:r>
          </a:p>
        </p:txBody>
      </p:sp>
      <p:grpSp>
        <p:nvGrpSpPr>
          <p:cNvPr id="13" name="组合 1">
            <a:extLst>
              <a:ext uri="{FF2B5EF4-FFF2-40B4-BE49-F238E27FC236}">
                <a16:creationId xmlns:a16="http://schemas.microsoft.com/office/drawing/2014/main" xmlns="" id="{93ABBE59-6086-4F44-9FEF-325A81E5CF27}"/>
              </a:ext>
            </a:extLst>
          </p:cNvPr>
          <p:cNvGrpSpPr/>
          <p:nvPr/>
        </p:nvGrpSpPr>
        <p:grpSpPr>
          <a:xfrm>
            <a:off x="2731389" y="790954"/>
            <a:ext cx="6336411" cy="1365660"/>
            <a:chOff x="1593845" y="1357993"/>
            <a:chExt cx="5281800" cy="3232919"/>
          </a:xfrm>
        </p:grpSpPr>
        <p:sp>
          <p:nvSpPr>
            <p:cNvPr id="14" name="思想气泡: 云 6">
              <a:extLst>
                <a:ext uri="{FF2B5EF4-FFF2-40B4-BE49-F238E27FC236}">
                  <a16:creationId xmlns:a16="http://schemas.microsoft.com/office/drawing/2014/main" xmlns="" id="{84493B8D-0103-4268-86C3-CA5C97ABD342}"/>
                </a:ext>
              </a:extLst>
            </p:cNvPr>
            <p:cNvSpPr/>
            <p:nvPr/>
          </p:nvSpPr>
          <p:spPr>
            <a:xfrm>
              <a:off x="1593845" y="1357993"/>
              <a:ext cx="5281800" cy="3232919"/>
            </a:xfrm>
            <a:prstGeom prst="cloudCallout">
              <a:avLst>
                <a:gd name="adj1" fmla="val 72724"/>
                <a:gd name="adj2" fmla="val 47294"/>
              </a:avLst>
            </a:prstGeom>
            <a:solidFill>
              <a:srgbClr val="7DC3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7">
              <a:extLst>
                <a:ext uri="{FF2B5EF4-FFF2-40B4-BE49-F238E27FC236}">
                  <a16:creationId xmlns:a16="http://schemas.microsoft.com/office/drawing/2014/main" xmlns="" id="{6F4EE2F4-2376-41CC-8EB4-6D188A92FABB}"/>
                </a:ext>
              </a:extLst>
            </p:cNvPr>
            <p:cNvSpPr/>
            <p:nvPr/>
          </p:nvSpPr>
          <p:spPr>
            <a:xfrm>
              <a:off x="2473890" y="2248747"/>
              <a:ext cx="3624413" cy="7285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zh-CN" altLang="en-US" sz="14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</p:grpSp>
      <p:sp>
        <p:nvSpPr>
          <p:cNvPr id="16" name="Title 1"/>
          <p:cNvSpPr txBox="1">
            <a:spLocks/>
          </p:cNvSpPr>
          <p:nvPr/>
        </p:nvSpPr>
        <p:spPr>
          <a:xfrm>
            <a:off x="3212551" y="1042360"/>
            <a:ext cx="5900394" cy="60423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i="1" dirty="0">
                <a:solidFill>
                  <a:schemeClr val="tx1"/>
                </a:solidFill>
                <a:latin typeface="UTM Avo" panose="02040603050506020204" pitchFamily="18" charset="0"/>
              </a:rPr>
              <a:t>So </a:t>
            </a:r>
            <a:r>
              <a:rPr lang="en-US" sz="5400" i="1" dirty="0" err="1">
                <a:solidFill>
                  <a:schemeClr val="tx1"/>
                </a:solidFill>
                <a:latin typeface="UTM Avo" panose="02040603050506020204" pitchFamily="18" charset="0"/>
              </a:rPr>
              <a:t>sánh</a:t>
            </a:r>
            <a:r>
              <a:rPr lang="en-US" sz="5400" i="1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5400" b="1" i="1" dirty="0">
                <a:solidFill>
                  <a:srgbClr val="FF0000"/>
                </a:solidFill>
                <a:latin typeface="UTM Avo" panose="02040603050506020204" pitchFamily="18" charset="0"/>
              </a:rPr>
              <a:t>oi - </a:t>
            </a:r>
            <a:r>
              <a:rPr lang="en-US" sz="5400" b="1" i="1" dirty="0" err="1">
                <a:solidFill>
                  <a:srgbClr val="FF0000"/>
                </a:solidFill>
                <a:latin typeface="UTM Avo" panose="02040603050506020204" pitchFamily="18" charset="0"/>
              </a:rPr>
              <a:t>ây</a:t>
            </a:r>
            <a:endParaRPr lang="en-US" sz="5400" b="1" i="1" dirty="0">
              <a:solidFill>
                <a:srgbClr val="FF0000"/>
              </a:solidFill>
              <a:latin typeface="UTM Avo" panose="02040603050506020204" pitchFamily="18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2777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/>
      <p:bldP spid="9" grpId="0"/>
      <p:bldP spid="10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1DAAA82-3AF6-459A-9AF0-90C662EC1B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62"/>
          <a:stretch/>
        </p:blipFill>
        <p:spPr>
          <a:xfrm>
            <a:off x="0" y="424021"/>
            <a:ext cx="12192000" cy="64339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291" y="1398843"/>
            <a:ext cx="5944104" cy="39409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289" y="1287260"/>
            <a:ext cx="5823751" cy="416410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198528" y="2269023"/>
            <a:ext cx="1451625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UTM Avo" panose="02040603050506020204" pitchFamily="18" charset="0"/>
              </a:rPr>
              <a:t>oi </a:t>
            </a:r>
          </a:p>
        </p:txBody>
      </p:sp>
      <p:sp>
        <p:nvSpPr>
          <p:cNvPr id="8" name="Rectangle 7"/>
          <p:cNvSpPr/>
          <p:nvPr/>
        </p:nvSpPr>
        <p:spPr>
          <a:xfrm>
            <a:off x="9343439" y="2269022"/>
            <a:ext cx="1690304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5400" b="1" dirty="0" err="1">
                <a:solidFill>
                  <a:schemeClr val="tx1"/>
                </a:solidFill>
                <a:latin typeface="UTM Avo" panose="02040603050506020204" pitchFamily="18" charset="0"/>
              </a:rPr>
              <a:t>voi</a:t>
            </a:r>
            <a:endParaRPr lang="en-US" sz="5400" b="1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198528" y="3560350"/>
            <a:ext cx="1451625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ây</a:t>
            </a:r>
            <a:r>
              <a:rPr lang="en-US" sz="5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343438" y="3560349"/>
            <a:ext cx="1690304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5400" b="1" dirty="0" err="1">
                <a:solidFill>
                  <a:srgbClr val="000000"/>
                </a:solidFill>
                <a:latin typeface="UTM Avo" panose="02040603050506020204" pitchFamily="18" charset="0"/>
              </a:rPr>
              <a:t>cây</a:t>
            </a:r>
            <a:r>
              <a:rPr lang="en-US" sz="5400" b="1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496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68600" y="2006601"/>
            <a:ext cx="2336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FF0000"/>
                </a:solidFill>
                <a:latin typeface="UTM Avo" panose="02040603050506020204" pitchFamily="18" charset="0"/>
              </a:rPr>
              <a:t>oi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46200" y="3564691"/>
            <a:ext cx="49121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FF0000"/>
                </a:solidFill>
                <a:latin typeface="UTM Avo" panose="02040603050506020204" pitchFamily="18" charset="0"/>
              </a:rPr>
              <a:t>con </a:t>
            </a:r>
            <a:r>
              <a:rPr lang="en-US" sz="8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voi</a:t>
            </a:r>
            <a:endParaRPr lang="en-US" sz="80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86304" y="1972366"/>
            <a:ext cx="2336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ây</a:t>
            </a:r>
            <a:endParaRPr lang="en-US" sz="80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63904" y="3530457"/>
            <a:ext cx="49121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cây</a:t>
            </a:r>
            <a:r>
              <a:rPr lang="en-US" sz="80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dừa</a:t>
            </a:r>
            <a:endParaRPr lang="en-US" sz="80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138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Kết quả hình ảnh cho boneca palito escola | Школьные проекты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62" y="191394"/>
            <a:ext cx="10363919" cy="5431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2826738" y="3543300"/>
            <a:ext cx="7657231" cy="1383171"/>
          </a:xfrm>
          <a:prstGeom prst="rect">
            <a:avLst/>
          </a:prstGeom>
          <a:noFill/>
        </p:spPr>
        <p:txBody>
          <a:bodyPr wrap="square" lIns="40104" tIns="20052" rIns="40104" bIns="20052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725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UTM Avo" panose="02040603050506020204" pitchFamily="18" charset="0"/>
                <a:cs typeface="Times New Roman" pitchFamily="18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2392440637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直接连接符 3084"/>
          <p:cNvSpPr>
            <a:spLocks noChangeShapeType="1"/>
          </p:cNvSpPr>
          <p:nvPr/>
        </p:nvSpPr>
        <p:spPr bwMode="auto">
          <a:xfrm>
            <a:off x="5986463" y="3522663"/>
            <a:ext cx="0" cy="768351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 sz="2531">
              <a:solidFill>
                <a:srgbClr val="FFFFFF">
                  <a:lumMod val="65000"/>
                </a:srgb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4403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06" y="517941"/>
            <a:ext cx="11593513" cy="6314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>
            <a:cxnSpLocks/>
          </p:cNvCxnSpPr>
          <p:nvPr/>
        </p:nvCxnSpPr>
        <p:spPr>
          <a:xfrm>
            <a:off x="2224881" y="2984502"/>
            <a:ext cx="1534319" cy="6907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cxnSpLocks/>
          </p:cNvCxnSpPr>
          <p:nvPr/>
        </p:nvCxnSpPr>
        <p:spPr>
          <a:xfrm>
            <a:off x="4572001" y="4291014"/>
            <a:ext cx="874329" cy="13843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cxnSpLocks/>
          </p:cNvCxnSpPr>
          <p:nvPr/>
        </p:nvCxnSpPr>
        <p:spPr>
          <a:xfrm flipH="1">
            <a:off x="4705349" y="2695575"/>
            <a:ext cx="1044576" cy="7000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cxnSpLocks/>
          </p:cNvCxnSpPr>
          <p:nvPr/>
        </p:nvCxnSpPr>
        <p:spPr>
          <a:xfrm flipV="1">
            <a:off x="7772400" y="2616203"/>
            <a:ext cx="1168400" cy="1059068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cxnSpLocks/>
          </p:cNvCxnSpPr>
          <p:nvPr/>
        </p:nvCxnSpPr>
        <p:spPr>
          <a:xfrm>
            <a:off x="7673593" y="4090989"/>
            <a:ext cx="924307" cy="735806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3759200" y="4090989"/>
            <a:ext cx="2438400" cy="1471612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7998693"/>
      </p:ext>
    </p:extLst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97&quot;/&gt;&lt;/object&gt;&lt;object type=&quot;3&quot; unique_id=&quot;10005&quot;&gt;&lt;property id=&quot;20148&quot; value=&quot;5&quot;/&gt;&lt;property id=&quot;20300&quot; value=&quot;Slide 2&quot;/&gt;&lt;property id=&quot;20307&quot; value=&quot;267&quot;/&gt;&lt;/object&gt;&lt;object type=&quot;3&quot; unique_id=&quot;10006&quot;&gt;&lt;property id=&quot;20148&quot; value=&quot;5&quot;/&gt;&lt;property id=&quot;20300&quot; value=&quot;Slide 3&quot;/&gt;&lt;property id=&quot;20307&quot; value=&quot;268&quot;/&gt;&lt;/object&gt;&lt;object type=&quot;3&quot; unique_id=&quot;10007&quot;&gt;&lt;property id=&quot;20148&quot; value=&quot;5&quot;/&gt;&lt;property id=&quot;20300&quot; value=&quot;Slide 4&quot;/&gt;&lt;property id=&quot;20307&quot; value=&quot;269&quot;/&gt;&lt;/object&gt;&lt;object type=&quot;3&quot; unique_id=&quot;10008&quot;&gt;&lt;property id=&quot;20148&quot; value=&quot;5&quot;/&gt;&lt;property id=&quot;20300&quot; value=&quot;Slide 5&quot;/&gt;&lt;property id=&quot;20307&quot; value=&quot;270&quot;/&gt;&lt;/object&gt;&lt;object type=&quot;3&quot; unique_id=&quot;10009&quot;&gt;&lt;property id=&quot;20148&quot; value=&quot;5&quot;/&gt;&lt;property id=&quot;20300&quot; value=&quot;Slide 6&quot;/&gt;&lt;property id=&quot;20307&quot; value=&quot;271&quot;/&gt;&lt;/object&gt;&lt;object type=&quot;3&quot; unique_id=&quot;10010&quot;&gt;&lt;property id=&quot;20148&quot; value=&quot;5&quot;/&gt;&lt;property id=&quot;20300&quot; value=&quot;Slide 7&quot;/&gt;&lt;property id=&quot;20307&quot; value=&quot;272&quot;/&gt;&lt;/object&gt;&lt;object type=&quot;3&quot; unique_id=&quot;10011&quot;&gt;&lt;property id=&quot;20148&quot; value=&quot;5&quot;/&gt;&lt;property id=&quot;20300&quot; value=&quot;Slide 8&quot;/&gt;&lt;property id=&quot;20307&quot; value=&quot;273&quot;/&gt;&lt;/object&gt;&lt;object type=&quot;3&quot; unique_id=&quot;10012&quot;&gt;&lt;property id=&quot;20148&quot; value=&quot;5&quot;/&gt;&lt;property id=&quot;20300&quot; value=&quot;Slide 9&quot;/&gt;&lt;property id=&quot;20307&quot; value=&quot;274&quot;/&gt;&lt;/object&gt;&lt;object type=&quot;3&quot; unique_id=&quot;10013&quot;&gt;&lt;property id=&quot;20148&quot; value=&quot;5&quot;/&gt;&lt;property id=&quot;20300&quot; value=&quot;Slide 10&quot;/&gt;&lt;property id=&quot;20307&quot; value=&quot;275&quot;/&gt;&lt;/object&gt;&lt;object type=&quot;3&quot; unique_id=&quot;10014&quot;&gt;&lt;property id=&quot;20148&quot; value=&quot;5&quot;/&gt;&lt;property id=&quot;20300&quot; value=&quot;Slide 11&quot;/&gt;&lt;property id=&quot;20307&quot; value=&quot;276&quot;/&gt;&lt;/object&gt;&lt;object type=&quot;3&quot; unique_id=&quot;10015&quot;&gt;&lt;property id=&quot;20148&quot; value=&quot;5&quot;/&gt;&lt;property id=&quot;20300&quot; value=&quot;Slide 12&quot;/&gt;&lt;property id=&quot;20307&quot; value=&quot;277&quot;/&gt;&lt;/object&gt;&lt;object type=&quot;3&quot; unique_id=&quot;10016&quot;&gt;&lt;property id=&quot;20148&quot; value=&quot;5&quot;/&gt;&lt;property id=&quot;20300&quot; value=&quot;Slide 13&quot;/&gt;&lt;property id=&quot;20307&quot; value=&quot;278&quot;/&gt;&lt;/object&gt;&lt;object type=&quot;3&quot; unique_id=&quot;10017&quot;&gt;&lt;property id=&quot;20148&quot; value=&quot;5&quot;/&gt;&lt;property id=&quot;20300&quot; value=&quot;Slide 14&quot;/&gt;&lt;property id=&quot;20307&quot; value=&quot;279&quot;/&gt;&lt;/object&gt;&lt;object type=&quot;3&quot; unique_id=&quot;10018&quot;&gt;&lt;property id=&quot;20148&quot; value=&quot;5&quot;/&gt;&lt;property id=&quot;20300&quot; value=&quot;Slide 15&quot;/&gt;&lt;property id=&quot;20307&quot; value=&quot;280&quot;/&gt;&lt;/object&gt;&lt;object type=&quot;3&quot; unique_id=&quot;10019&quot;&gt;&lt;property id=&quot;20148&quot; value=&quot;5&quot;/&gt;&lt;property id=&quot;20300&quot; value=&quot;Slide 16&quot;/&gt;&lt;property id=&quot;20307&quot; value=&quot;430&quot;/&gt;&lt;/object&gt;&lt;object type=&quot;3&quot; unique_id=&quot;10020&quot;&gt;&lt;property id=&quot;20148&quot; value=&quot;5&quot;/&gt;&lt;property id=&quot;20300&quot; value=&quot;Slide 17&quot;/&gt;&lt;property id=&quot;20307&quot; value=&quot;283&quot;/&gt;&lt;/object&gt;&lt;object type=&quot;3&quot; unique_id=&quot;10021&quot;&gt;&lt;property id=&quot;20148&quot; value=&quot;5&quot;/&gt;&lt;property id=&quot;20300&quot; value=&quot;Slide 18&quot;/&gt;&lt;property id=&quot;20307&quot; value=&quot;284&quot;/&gt;&lt;/object&gt;&lt;object type=&quot;3&quot; unique_id=&quot;10022&quot;&gt;&lt;property id=&quot;20148&quot; value=&quot;5&quot;/&gt;&lt;property id=&quot;20300&quot; value=&quot;Slide 19&quot;/&gt;&lt;property id=&quot;20307&quot; value=&quot;285&quot;/&gt;&lt;/object&gt;&lt;object type=&quot;3&quot; unique_id=&quot;10023&quot;&gt;&lt;property id=&quot;20148&quot; value=&quot;5&quot;/&gt;&lt;property id=&quot;20300&quot; value=&quot;Slide 20&quot;/&gt;&lt;property id=&quot;20307&quot; value=&quot;286&quot;/&gt;&lt;/object&gt;&lt;object type=&quot;3&quot; unique_id=&quot;10024&quot;&gt;&lt;property id=&quot;20148&quot; value=&quot;5&quot;/&gt;&lt;property id=&quot;20300&quot; value=&quot;Slide 21&quot;/&gt;&lt;property id=&quot;20307&quot; value=&quot;287&quot;/&gt;&lt;/object&gt;&lt;object type=&quot;3&quot; unique_id=&quot;10025&quot;&gt;&lt;property id=&quot;20148&quot; value=&quot;5&quot;/&gt;&lt;property id=&quot;20300&quot; value=&quot;Slide 22&quot;/&gt;&lt;property id=&quot;20307&quot; value=&quot;288&quot;/&gt;&lt;/object&gt;&lt;object type=&quot;3&quot; unique_id=&quot;10026&quot;&gt;&lt;property id=&quot;20148&quot; value=&quot;5&quot;/&gt;&lt;property id=&quot;20300&quot; value=&quot;Slide 23&quot;/&gt;&lt;property id=&quot;20307&quot; value=&quot;289&quot;/&gt;&lt;/object&gt;&lt;object type=&quot;3&quot; unique_id=&quot;10027&quot;&gt;&lt;property id=&quot;20148&quot; value=&quot;5&quot;/&gt;&lt;property id=&quot;20300&quot; value=&quot;Slide 24&quot;/&gt;&lt;property id=&quot;20307&quot; value=&quot;290&quot;/&gt;&lt;/object&gt;&lt;object type=&quot;3&quot; unique_id=&quot;10028&quot;&gt;&lt;property id=&quot;20148&quot; value=&quot;5&quot;/&gt;&lt;property id=&quot;20300&quot; value=&quot;Slide 25&quot;/&gt;&lt;property id=&quot;20307&quot; value=&quot;291&quot;/&gt;&lt;/object&gt;&lt;object type=&quot;3&quot; unique_id=&quot;10029&quot;&gt;&lt;property id=&quot;20148&quot; value=&quot;5&quot;/&gt;&lt;property id=&quot;20300&quot; value=&quot;Slide 26&quot;/&gt;&lt;property id=&quot;20307&quot; value=&quot;292&quot;/&gt;&lt;/object&gt;&lt;object type=&quot;3&quot; unique_id=&quot;10030&quot;&gt;&lt;property id=&quot;20148&quot; value=&quot;5&quot;/&gt;&lt;property id=&quot;20300&quot; value=&quot;Slide 27&quot;/&gt;&lt;property id=&quot;20307&quot; value=&quot;293&quot;/&gt;&lt;/object&gt;&lt;object type=&quot;3&quot; unique_id=&quot;10031&quot;&gt;&lt;property id=&quot;20148&quot; value=&quot;5&quot;/&gt;&lt;property id=&quot;20300&quot; value=&quot;Slide 28&quot;/&gt;&lt;property id=&quot;20307&quot; value=&quot;294&quot;/&gt;&lt;/object&gt;&lt;object type=&quot;3&quot; unique_id=&quot;10032&quot;&gt;&lt;property id=&quot;20148&quot; value=&quot;5&quot;/&gt;&lt;property id=&quot;20300&quot; value=&quot;Slide 29&quot;/&gt;&lt;property id=&quot;20307&quot; value=&quot;295&quot;/&gt;&lt;/object&gt;&lt;object type=&quot;3&quot; unique_id=&quot;10033&quot;&gt;&lt;property id=&quot;20148&quot; value=&quot;5&quot;/&gt;&lt;property id=&quot;20300&quot; value=&quot;Slide 30&quot;/&gt;&lt;property id=&quot;20307&quot; value=&quot;296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748</TotalTime>
  <Words>532</Words>
  <Application>Microsoft Office PowerPoint</Application>
  <PresentationFormat>Custom</PresentationFormat>
  <Paragraphs>94</Paragraphs>
  <Slides>30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MTC</cp:lastModifiedBy>
  <cp:revision>65</cp:revision>
  <dcterms:created xsi:type="dcterms:W3CDTF">2020-02-20T05:41:00Z</dcterms:created>
  <dcterms:modified xsi:type="dcterms:W3CDTF">2024-01-19T04:54:16Z</dcterms:modified>
</cp:coreProperties>
</file>