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95" r:id="rId10"/>
    <p:sldId id="273" r:id="rId11"/>
    <p:sldId id="274" r:id="rId12"/>
    <p:sldId id="275" r:id="rId13"/>
    <p:sldId id="276" r:id="rId14"/>
    <p:sldId id="296" r:id="rId15"/>
    <p:sldId id="277" r:id="rId16"/>
    <p:sldId id="278" r:id="rId17"/>
    <p:sldId id="430" r:id="rId18"/>
    <p:sldId id="281" r:id="rId19"/>
    <p:sldId id="297" r:id="rId20"/>
    <p:sldId id="298" r:id="rId21"/>
    <p:sldId id="299" r:id="rId22"/>
    <p:sldId id="287" r:id="rId23"/>
    <p:sldId id="302" r:id="rId24"/>
    <p:sldId id="290" r:id="rId25"/>
    <p:sldId id="303" r:id="rId26"/>
    <p:sldId id="300" r:id="rId27"/>
    <p:sldId id="304" r:id="rId28"/>
    <p:sldId id="305" r:id="rId29"/>
    <p:sldId id="293" r:id="rId30"/>
    <p:sldId id="301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3A56F-36FF-4070-BA7F-7341B1E2874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E988D-A782-40DC-B762-D44689819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E55E44D4-E6ED-48FF-B882-C20F872BE804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23</a:t>
            </a:fld>
            <a:endParaRPr lang="en-US" altLang="zh-CN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16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E55E44D4-E6ED-48FF-B882-C20F872BE804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25</a:t>
            </a:fld>
            <a:endParaRPr lang="en-US" altLang="zh-CN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56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C6810C8-158D-4262-AA1A-E3ED995D1B5E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26</a:t>
            </a:fld>
            <a:endParaRPr lang="en-US" altLang="zh-CN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88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E55E44D4-E6ED-48FF-B882-C20F872BE804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28</a:t>
            </a:fld>
            <a:endParaRPr lang="en-US" altLang="zh-CN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2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150AF8FD-6570-4548-94FF-EB59A293B285}" type="slidenum">
              <a:rPr lang="zh-CN" altLang="en-US" b="0" smtClean="0">
                <a:latin typeface="等线" charset="-122"/>
                <a:ea typeface="等线" charset="-122"/>
              </a:rPr>
              <a:pPr/>
              <a:t>3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028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/>
          <p:cNvSpPr txBox="1">
            <a:spLocks noGrp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7DFFC051-D4C5-43C2-91A6-3516D4B0315A}" type="slidenum">
              <a:rPr lang="zh-CN" altLang="en-US" sz="1200" b="0">
                <a:latin typeface="等线" charset="-122"/>
                <a:ea typeface="等线" charset="-122"/>
              </a:rPr>
              <a:pPr algn="r" eaLnBrk="1" hangingPunct="1"/>
              <a:t>4</a:t>
            </a:fld>
            <a:endParaRPr lang="en-US" altLang="zh-CN" sz="1200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0351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4710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28E41519-C252-412C-A235-25229FC19E8C}" type="slidenum">
              <a:rPr lang="en-US" altLang="zh-CN" b="0" smtClean="0">
                <a:latin typeface="等线" charset="-122"/>
                <a:ea typeface="等线" charset="-122"/>
              </a:rPr>
              <a:pPr/>
              <a:t>10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4933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49156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92EC3CA-06F4-4F67-8BB1-5D44D5C04A8D}" type="slidenum">
              <a:rPr lang="en-US" altLang="zh-CN" b="0" smtClean="0">
                <a:latin typeface="等线" charset="-122"/>
                <a:ea typeface="等线" charset="-122"/>
              </a:rPr>
              <a:pPr/>
              <a:t>11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2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13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1462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BACE897-AAE4-4D22-B1BF-A4E4CCA8BE56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19</a:t>
            </a:fld>
            <a:endParaRPr lang="en-US" altLang="zh-CN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2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E55E44D4-E6ED-48FF-B882-C20F872BE804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21</a:t>
            </a:fld>
            <a:endParaRPr lang="en-US" altLang="zh-CN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7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1255433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2635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87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453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1279524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809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9703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1085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07363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231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0897138" y="159502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783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0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7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3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6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49" r:id="rId7"/>
    <p:sldLayoutId id="2147483650" r:id="rId8"/>
    <p:sldLayoutId id="2147483652" r:id="rId9"/>
    <p:sldLayoutId id="2147483654" r:id="rId10"/>
    <p:sldLayoutId id="2147483655" r:id="rId11"/>
    <p:sldLayoutId id="2147483660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420432" y="1648606"/>
            <a:ext cx="535114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365365" y="94083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134417" y="74041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121" y="-509572"/>
            <a:ext cx="6547921" cy="736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57" y="375290"/>
            <a:ext cx="5959809" cy="671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81849" y="4469157"/>
            <a:ext cx="4159938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400" dirty="0" err="1">
                <a:latin typeface="UTM Avo" panose="02040603050506020204" pitchFamily="18" charset="0"/>
              </a:rPr>
              <a:t>Tìm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các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tiếng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có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chứa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vần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ôi</a:t>
            </a:r>
            <a:endParaRPr lang="en-US" altLang="en-US" sz="3400" dirty="0">
              <a:latin typeface="UTM Avo" panose="02040603050506020204" pitchFamily="18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251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567488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27" y="232613"/>
            <a:ext cx="6120230" cy="68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911226" y="4359275"/>
            <a:ext cx="4146687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400" dirty="0" err="1">
                <a:latin typeface="UTM Avo" panose="02040603050506020204" pitchFamily="18" charset="0"/>
              </a:rPr>
              <a:t>Tìm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các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tiếng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có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chứa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latin typeface="UTM Avo" panose="02040603050506020204" pitchFamily="18" charset="0"/>
              </a:rPr>
              <a:t>vần</a:t>
            </a:r>
            <a:r>
              <a:rPr lang="en-US" altLang="en-US" sz="3400" dirty="0">
                <a:latin typeface="UTM Avo" panose="020406030505060202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US" altLang="en-US" sz="3400" dirty="0">
              <a:latin typeface="UTM Avo" panose="02040603050506020204" pitchFamily="18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5246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6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682" y="2122623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35894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56356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25922" y="856775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3670" y="2333974"/>
            <a:ext cx="10123117" cy="167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037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436CBB-6EC0-4C74-B521-D36C2DDCF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78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E65968-A173-4C28-940B-B26C6BAE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41137"/>
            <a:ext cx="10820400" cy="59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196A2D-2C36-4EFD-9D83-C701C14E5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665914"/>
            <a:ext cx="10947400" cy="58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88638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224796117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913" y="444211"/>
            <a:ext cx="8554174" cy="64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12536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546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55338" y="38951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33727411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541642" y="535762"/>
            <a:ext cx="5101077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174335" y="1591653"/>
            <a:ext cx="9835689" cy="4338559"/>
            <a:chOff x="5781229" y="1754247"/>
            <a:chExt cx="4886718" cy="4338973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5791739" y="1814754"/>
              <a:ext cx="1930702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bướm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trắng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46754" y="1754247"/>
              <a:ext cx="1545231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bay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vội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5781229" y="2923595"/>
              <a:ext cx="2534395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lượn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vườn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hồng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0" name="TextBox 11"/>
            <p:cNvSpPr txBox="1">
              <a:spLocks noChangeArrowheads="1"/>
            </p:cNvSpPr>
            <p:nvPr/>
          </p:nvSpPr>
          <p:spPr bwMode="auto">
            <a:xfrm>
              <a:off x="9088868" y="4020416"/>
              <a:ext cx="1570717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rủ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chơi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5822989" y="5262144"/>
              <a:ext cx="1951409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thích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2" name="TextBox 13"/>
            <p:cNvSpPr txBox="1">
              <a:spLocks noChangeArrowheads="1"/>
            </p:cNvSpPr>
            <p:nvPr/>
          </p:nvSpPr>
          <p:spPr bwMode="auto">
            <a:xfrm>
              <a:off x="9088868" y="2951147"/>
              <a:ext cx="1188431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5781229" y="4020416"/>
              <a:ext cx="2638918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việc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chưa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xong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18444" name="TextBox 15"/>
            <p:cNvSpPr txBox="1">
              <a:spLocks noChangeArrowheads="1"/>
            </p:cNvSpPr>
            <p:nvPr/>
          </p:nvSpPr>
          <p:spPr bwMode="auto">
            <a:xfrm>
              <a:off x="9077320" y="5200943"/>
              <a:ext cx="1590627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rong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610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249863" y="3587750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>
              <a:solidFill>
                <a:schemeClr val="bg1">
                  <a:lumMod val="65000"/>
                </a:schemeClr>
              </a:solidFill>
              <a:latin typeface="UTM Avo" panose="02040603050506020204" pitchFamily="18" charset="0"/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53113" y="1046162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8700" y="533399"/>
            <a:ext cx="9156700" cy="626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9" y="529190"/>
            <a:ext cx="1963737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6-Point Star 8"/>
          <p:cNvSpPr/>
          <p:nvPr/>
        </p:nvSpPr>
        <p:spPr>
          <a:xfrm>
            <a:off x="2767013" y="1046162"/>
            <a:ext cx="42545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2773046" y="1487247"/>
            <a:ext cx="42545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2" name="6-Point Star 11"/>
          <p:cNvSpPr/>
          <p:nvPr/>
        </p:nvSpPr>
        <p:spPr>
          <a:xfrm>
            <a:off x="2767013" y="1899996"/>
            <a:ext cx="42545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2767013" y="2312745"/>
            <a:ext cx="423863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2766219" y="2722318"/>
            <a:ext cx="42545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5" name="6-Point Star 14"/>
          <p:cNvSpPr/>
          <p:nvPr/>
        </p:nvSpPr>
        <p:spPr>
          <a:xfrm>
            <a:off x="2773046" y="3128715"/>
            <a:ext cx="42545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7777163" y="3988146"/>
            <a:ext cx="42545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7" name="6-Point Star 16"/>
          <p:cNvSpPr/>
          <p:nvPr/>
        </p:nvSpPr>
        <p:spPr>
          <a:xfrm>
            <a:off x="7775575" y="4419946"/>
            <a:ext cx="42545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8" name="6-Point Star 17"/>
          <p:cNvSpPr/>
          <p:nvPr/>
        </p:nvSpPr>
        <p:spPr>
          <a:xfrm>
            <a:off x="7775575" y="4835871"/>
            <a:ext cx="42545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9" name="6-Point Star 18"/>
          <p:cNvSpPr/>
          <p:nvPr/>
        </p:nvSpPr>
        <p:spPr>
          <a:xfrm>
            <a:off x="7697788" y="5275610"/>
            <a:ext cx="570490" cy="37430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7689057" y="5637906"/>
            <a:ext cx="587952" cy="37430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7697788" y="6012210"/>
            <a:ext cx="57049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9645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3155" y="2002342"/>
            <a:ext cx="6326909" cy="285331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i="1" dirty="0">
                <a:solidFill>
                  <a:schemeClr val="tx1"/>
                </a:solidFill>
                <a:latin typeface="UTM Avo" panose="02040603050506020204" pitchFamily="18" charset="0"/>
              </a:rPr>
              <a:t>Con </a:t>
            </a:r>
            <a:r>
              <a:rPr lang="en-US" sz="48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bướm</a:t>
            </a:r>
            <a:r>
              <a:rPr lang="en-US" sz="48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trắng</a:t>
            </a:r>
            <a:endParaRPr lang="en-US" sz="4800" i="1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48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Lượn</a:t>
            </a:r>
            <a:r>
              <a:rPr lang="en-US" sz="48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vườn</a:t>
            </a:r>
            <a:r>
              <a:rPr lang="en-US" sz="48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hồng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59697" y="488070"/>
            <a:ext cx="5030303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LUYỆN ĐỌC CÂU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8268412" y="354943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366067" y="2855763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663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30842" y="3771900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34092" y="1230312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9400" y="354536"/>
            <a:ext cx="8509384" cy="65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1963737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6-Point Star 21"/>
          <p:cNvSpPr/>
          <p:nvPr/>
        </p:nvSpPr>
        <p:spPr>
          <a:xfrm>
            <a:off x="2917107" y="889000"/>
            <a:ext cx="425450" cy="41592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6-Point Star 22"/>
          <p:cNvSpPr/>
          <p:nvPr/>
        </p:nvSpPr>
        <p:spPr>
          <a:xfrm>
            <a:off x="7537367" y="3948112"/>
            <a:ext cx="425450" cy="41592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10283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6">
            <a:extLst>
              <a:ext uri="{FF2B5EF4-FFF2-40B4-BE49-F238E27FC236}">
                <a16:creationId xmlns:a16="http://schemas.microsoft.com/office/drawing/2014/main" xmlns="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838898" y="560311"/>
            <a:ext cx="10117329" cy="5582784"/>
          </a:xfrm>
          <a:prstGeom prst="rect">
            <a:avLst/>
          </a:prstGeom>
        </p:spPr>
      </p:pic>
      <p:pic>
        <p:nvPicPr>
          <p:cNvPr id="18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35" y="166823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23"/>
          <p:cNvGrpSpPr/>
          <p:nvPr/>
        </p:nvGrpSpPr>
        <p:grpSpPr>
          <a:xfrm>
            <a:off x="-10918" y="5734636"/>
            <a:ext cx="12203723" cy="1123363"/>
            <a:chOff x="-17585" y="5729324"/>
            <a:chExt cx="12203723" cy="1123362"/>
          </a:xfrm>
        </p:grpSpPr>
        <p:pic>
          <p:nvPicPr>
            <p:cNvPr id="20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3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66" y="2040811"/>
            <a:ext cx="3713956" cy="37139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24472" y="2295132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8966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713" y="981075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101" y="162918"/>
            <a:ext cx="8280698" cy="671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889000"/>
            <a:ext cx="1963737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35276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713" y="981075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18" y="981075"/>
            <a:ext cx="11979564" cy="370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86"/>
            <a:ext cx="1843088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416050" y="1614488"/>
            <a:ext cx="641350" cy="8731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03350" y="2051050"/>
            <a:ext cx="623888" cy="787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31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6">
            <a:extLst>
              <a:ext uri="{FF2B5EF4-FFF2-40B4-BE49-F238E27FC236}">
                <a16:creationId xmlns:a16="http://schemas.microsoft.com/office/drawing/2014/main" xmlns="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931670" y="683836"/>
            <a:ext cx="10498587" cy="5793164"/>
          </a:xfrm>
          <a:prstGeom prst="rect">
            <a:avLst/>
          </a:prstGeom>
        </p:spPr>
      </p:pic>
      <p:pic>
        <p:nvPicPr>
          <p:cNvPr id="18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2" y="254495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23"/>
          <p:cNvGrpSpPr/>
          <p:nvPr/>
        </p:nvGrpSpPr>
        <p:grpSpPr>
          <a:xfrm>
            <a:off x="0" y="5754767"/>
            <a:ext cx="12203723" cy="1123363"/>
            <a:chOff x="-17585" y="5729324"/>
            <a:chExt cx="12203723" cy="1123362"/>
          </a:xfrm>
        </p:grpSpPr>
        <p:pic>
          <p:nvPicPr>
            <p:cNvPr id="20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3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66" y="2040811"/>
            <a:ext cx="3713956" cy="37139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98695" y="2596339"/>
            <a:ext cx="8094705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6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4697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7197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323013" y="981075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2173" y="0"/>
            <a:ext cx="8973127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502"/>
            <a:ext cx="1963737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35399" y="674255"/>
            <a:ext cx="811646" cy="306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35399" y="1143324"/>
            <a:ext cx="895927" cy="306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35399" y="1569352"/>
            <a:ext cx="895927" cy="306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35399" y="2007212"/>
            <a:ext cx="1089891" cy="322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35399" y="2440926"/>
            <a:ext cx="1089891" cy="322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35399" y="2864465"/>
            <a:ext cx="1089891" cy="322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06428" y="3730774"/>
            <a:ext cx="895927" cy="3887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06428" y="4221502"/>
            <a:ext cx="563417" cy="2858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706429" y="4669160"/>
            <a:ext cx="633124" cy="3107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06428" y="5069820"/>
            <a:ext cx="895927" cy="3242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06429" y="5495968"/>
            <a:ext cx="460432" cy="37717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706427" y="5978096"/>
            <a:ext cx="633126" cy="353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35399" y="1058647"/>
            <a:ext cx="3066473" cy="443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35399" y="1921884"/>
            <a:ext cx="3066473" cy="443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835399" y="2811392"/>
            <a:ext cx="3066473" cy="443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706427" y="4156789"/>
            <a:ext cx="3066473" cy="443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06427" y="5010075"/>
            <a:ext cx="3066473" cy="443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706427" y="5978096"/>
            <a:ext cx="3066473" cy="443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43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12192000" cy="4803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5716" y="4483328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Củng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cố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6526211" y="5218447"/>
            <a:ext cx="473075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ôi</a:t>
            </a:r>
            <a:r>
              <a:rPr lang="en-US" sz="4800" b="1" dirty="0">
                <a:latin typeface="UTM Avo" panose="02040603050506020204" pitchFamily="18" charset="0"/>
              </a:rPr>
              <a:t> - </a:t>
            </a:r>
            <a:r>
              <a:rPr lang="en-US" sz="4800" b="1" dirty="0" err="1">
                <a:latin typeface="UTM Avo" panose="02040603050506020204" pitchFamily="18" charset="0"/>
              </a:rPr>
              <a:t>hỏi</a:t>
            </a:r>
            <a:r>
              <a:rPr lang="en-US" sz="4800" b="1" dirty="0">
                <a:latin typeface="UTM Avo" panose="02040603050506020204" pitchFamily="18" charset="0"/>
              </a:rPr>
              <a:t> - </a:t>
            </a:r>
            <a:r>
              <a:rPr lang="en-US" sz="4800" b="1" dirty="0" err="1">
                <a:latin typeface="UTM Avo" panose="02040603050506020204" pitchFamily="18" charset="0"/>
              </a:rPr>
              <a:t>ổi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13625" y="3429000"/>
            <a:ext cx="2955925" cy="105871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Ổi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07276" y="4473908"/>
            <a:ext cx="1479551" cy="7445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ôi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882062" y="4473908"/>
            <a:ext cx="1487488" cy="744539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1287" y="1891533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ôi</a:t>
            </a:r>
            <a:endParaRPr lang="en-US" sz="7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5777" y="3106027"/>
            <a:ext cx="941295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40628" y="3104498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54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82827" y="4021332"/>
            <a:ext cx="3738439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ô - </a:t>
            </a:r>
            <a:r>
              <a:rPr lang="en-US" sz="60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 - </a:t>
            </a:r>
            <a:r>
              <a:rPr lang="en-US" sz="60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ôi</a:t>
            </a:r>
            <a:endParaRPr lang="en-US" sz="60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028" name="Picture 4" descr="10 lợi ích của ổi mà bạn không ngờ t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48" y="407913"/>
            <a:ext cx="4512678" cy="29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888" y="4689978"/>
            <a:ext cx="254004" cy="31221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7199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5" grpId="0" animBg="1"/>
      <p:bldP spid="46" grpId="0" animBg="1"/>
      <p:bldP spid="47" grpId="0" animBg="1"/>
      <p:bldP spid="5" grpId="0" animBg="1"/>
      <p:bldP spid="7" grpId="0" animBg="1"/>
      <p:bldP spid="8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07160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17222" y="2555876"/>
            <a:ext cx="3162300" cy="10191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433517" y="3575051"/>
            <a:ext cx="3175000" cy="801687"/>
            <a:chOff x="7567398" y="1894488"/>
            <a:chExt cx="3174999" cy="801415"/>
          </a:xfrm>
        </p:grpSpPr>
        <p:sp>
          <p:nvSpPr>
            <p:cNvPr id="14" name="Rectangle 13"/>
            <p:cNvSpPr/>
            <p:nvPr/>
          </p:nvSpPr>
          <p:spPr>
            <a:xfrm>
              <a:off x="9059648" y="1899248"/>
              <a:ext cx="1682749" cy="79665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67398" y="1894488"/>
              <a:ext cx="1492250" cy="8014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970296" y="3597442"/>
            <a:ext cx="3609975" cy="8175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>
                <a:latin typeface="UTM Avo" panose="02040603050506020204" pitchFamily="18" charset="0"/>
              </a:rPr>
              <a:t>b¬i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léi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973972" y="3402343"/>
            <a:ext cx="3609975" cy="11079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600" b="1" dirty="0" err="1">
                <a:latin typeface="UTM Avo" panose="02040603050506020204" pitchFamily="18" charset="0"/>
              </a:rPr>
              <a:t>b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67246" y="4509135"/>
            <a:ext cx="2613025" cy="7858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68709" y="4506753"/>
            <a:ext cx="998537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89127" y="5377582"/>
            <a:ext cx="3836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UTM Avo" panose="02040603050506020204" pitchFamily="18" charset="0"/>
              </a:rPr>
              <a:t>bờ</a:t>
            </a:r>
            <a:r>
              <a:rPr lang="en-US" altLang="en-US" sz="4800" b="1" dirty="0">
                <a:latin typeface="UTM Avo" panose="02040603050506020204" pitchFamily="18" charset="0"/>
              </a:rPr>
              <a:t> - </a:t>
            </a:r>
            <a:r>
              <a:rPr lang="en-US" altLang="en-US" sz="4800" b="1" dirty="0" err="1">
                <a:latin typeface="UTM Avo" panose="02040603050506020204" pitchFamily="18" charset="0"/>
              </a:rPr>
              <a:t>ơi</a:t>
            </a:r>
            <a:r>
              <a:rPr lang="en-US" altLang="en-US" sz="4800" b="1" dirty="0">
                <a:latin typeface="UTM Avo" panose="02040603050506020204" pitchFamily="18" charset="0"/>
              </a:rPr>
              <a:t> - </a:t>
            </a:r>
            <a:r>
              <a:rPr lang="en-US" altLang="en-US" sz="4800" b="1" dirty="0" err="1">
                <a:latin typeface="UTM Avo" panose="02040603050506020204" pitchFamily="18" charset="0"/>
              </a:rPr>
              <a:t>bơi</a:t>
            </a:r>
            <a:endParaRPr lang="en-US" altLang="en-US" sz="4800" b="1" dirty="0">
              <a:latin typeface="UTM Avo" panose="020406030505060202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84" y="395456"/>
            <a:ext cx="5067300" cy="291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90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513264" y="2373131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805632" y="2403170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5409" y="2793447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ôi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5777" y="2889431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xmlns="" id="{93ABBE59-6086-4F44-9FEF-325A81E5CF27}"/>
              </a:ext>
            </a:extLst>
          </p:cNvPr>
          <p:cNvGrpSpPr/>
          <p:nvPr/>
        </p:nvGrpSpPr>
        <p:grpSpPr>
          <a:xfrm>
            <a:off x="2927794" y="487911"/>
            <a:ext cx="6336411" cy="1365660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xmlns="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xmlns="" id="{6F4EE2F4-2376-41CC-8EB4-6D188A92FABB}"/>
                </a:ext>
              </a:extLst>
            </p:cNvPr>
            <p:cNvSpPr/>
            <p:nvPr/>
          </p:nvSpPr>
          <p:spPr>
            <a:xfrm>
              <a:off x="2473890" y="2248747"/>
              <a:ext cx="3624413" cy="728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UTM Av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687367" y="844825"/>
            <a:ext cx="4817268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4800" b="1" i="1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4800" b="1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ôi</a:t>
            </a:r>
            <a:r>
              <a:rPr lang="en-US" sz="4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US" sz="4800" b="1" i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99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3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9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38758" y="2256323"/>
            <a:ext cx="143509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ôi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70417" y="2256322"/>
            <a:ext cx="167105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ổi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8758" y="3547650"/>
            <a:ext cx="143509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ơi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70416" y="3547649"/>
            <a:ext cx="167105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bơi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0" y="1485901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6400" y="3210174"/>
            <a:ext cx="2221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5"/>
                </a:solidFill>
                <a:latin typeface="UTM Avo" panose="02040603050506020204" pitchFamily="18" charset="0"/>
              </a:rPr>
              <a:t>ổi</a:t>
            </a:r>
            <a:endParaRPr lang="en-US" sz="8000" b="1" dirty="0">
              <a:solidFill>
                <a:schemeClr val="accent5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4104" y="1451666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8378" y="3210174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5"/>
                </a:solidFill>
                <a:latin typeface="UTM Avo" panose="02040603050506020204" pitchFamily="18" charset="0"/>
              </a:rPr>
              <a:t>bơi</a:t>
            </a:r>
            <a:r>
              <a:rPr lang="en-US" sz="8000" b="1" dirty="0">
                <a:solidFill>
                  <a:schemeClr val="accent5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5"/>
                </a:solidFill>
                <a:latin typeface="UTM Avo" panose="02040603050506020204" pitchFamily="18" charset="0"/>
              </a:rPr>
              <a:t>lội</a:t>
            </a:r>
            <a:endParaRPr lang="en-US" sz="8000" b="1" dirty="0">
              <a:solidFill>
                <a:schemeClr val="accent5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3238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0483275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flipV="1">
            <a:off x="2571750" y="3243263"/>
            <a:ext cx="0" cy="31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776913" y="3113088"/>
            <a:ext cx="76200" cy="68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" b="175"/>
          <a:stretch/>
        </p:blipFill>
        <p:spPr bwMode="auto">
          <a:xfrm>
            <a:off x="495300" y="982662"/>
            <a:ext cx="11290299" cy="576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3470275" y="1285875"/>
            <a:ext cx="1212850" cy="717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2720975" y="3394281"/>
            <a:ext cx="2133359" cy="4284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24225" y="5926138"/>
            <a:ext cx="298450" cy="12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221038" y="6234113"/>
            <a:ext cx="1633296" cy="165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7337668" y="1524845"/>
            <a:ext cx="1303096" cy="37075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238759" y="2559050"/>
            <a:ext cx="1498841" cy="23558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7238759" y="3544990"/>
            <a:ext cx="1155941" cy="4936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20975" y="458787"/>
            <a:ext cx="8315325" cy="523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Ghép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r>
              <a:rPr lang="en-US" sz="2800" b="1" dirty="0">
                <a:latin typeface="UTM Avo" panose="0204060305050602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18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06&quot;/&gt;&lt;/object&gt;&lt;object type=&quot;3&quot; unique_id=&quot;10005&quot;&gt;&lt;property id=&quot;20148&quot; value=&quot;5&quot;/&gt;&lt;property id=&quot;20300&quot; value=&quot;Slide 2&quot;/&gt;&lt;property id=&quot;20307&quot; value=&quot;265&quot;/&gt;&lt;/object&gt;&lt;object type=&quot;3&quot; unique_id=&quot;10006&quot;&gt;&lt;property id=&quot;20148&quot; value=&quot;5&quot;/&gt;&lt;property id=&quot;20300&quot; value=&quot;Slide 3&quot;/&gt;&lt;property id=&quot;20307&quot; value=&quot;266&quot;/&gt;&lt;/object&gt;&lt;object type=&quot;3&quot; unique_id=&quot;10007&quot;&gt;&lt;property id=&quot;20148&quot; value=&quot;5&quot;/&gt;&lt;property id=&quot;20300&quot; value=&quot;Slide 4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68&quot;/&gt;&lt;/object&gt;&lt;object type=&quot;3&quot; unique_id=&quot;10009&quot;&gt;&lt;property id=&quot;20148&quot; value=&quot;5&quot;/&gt;&lt;property id=&quot;20300&quot; value=&quot;Slide 6&quot;/&gt;&lt;property id=&quot;20307&quot; value=&quot;269&quot;/&gt;&lt;/object&gt;&lt;object type=&quot;3&quot; unique_id=&quot;10010&quot;&gt;&lt;property id=&quot;20148&quot; value=&quot;5&quot;/&gt;&lt;property id=&quot;20300&quot; value=&quot;Slide 7&quot;/&gt;&lt;property id=&quot;20307&quot; value=&quot;270&quot;/&gt;&lt;/object&gt;&lt;object type=&quot;3&quot; unique_id=&quot;10011&quot;&gt;&lt;property id=&quot;20148&quot; value=&quot;5&quot;/&gt;&lt;property id=&quot;20300&quot; value=&quot;Slide 8&quot;/&gt;&lt;property id=&quot;20307&quot; value=&quot;271&quot;/&gt;&lt;/object&gt;&lt;object type=&quot;3&quot; unique_id=&quot;10012&quot;&gt;&lt;property id=&quot;20148&quot; value=&quot;5&quot;/&gt;&lt;property id=&quot;20300&quot; value=&quot;Slide 9&quot;/&gt;&lt;property id=&quot;20307&quot; value=&quot;295&quot;/&gt;&lt;/object&gt;&lt;object type=&quot;3&quot; unique_id=&quot;10013&quot;&gt;&lt;property id=&quot;20148&quot; value=&quot;5&quot;/&gt;&lt;property id=&quot;20300&quot; value=&quot;Slide 10&quot;/&gt;&lt;property id=&quot;20307&quot; value=&quot;273&quot;/&gt;&lt;/object&gt;&lt;object type=&quot;3&quot; unique_id=&quot;10014&quot;&gt;&lt;property id=&quot;20148&quot; value=&quot;5&quot;/&gt;&lt;property id=&quot;20300&quot; value=&quot;Slide 11&quot;/&gt;&lt;property id=&quot;20307&quot; value=&quot;274&quot;/&gt;&lt;/object&gt;&lt;object type=&quot;3&quot; unique_id=&quot;10015&quot;&gt;&lt;property id=&quot;20148&quot; value=&quot;5&quot;/&gt;&lt;property id=&quot;20300&quot; value=&quot;Slide 12&quot;/&gt;&lt;property id=&quot;20307&quot; value=&quot;275&quot;/&gt;&lt;/object&gt;&lt;object type=&quot;3&quot; unique_id=&quot;10016&quot;&gt;&lt;property id=&quot;20148&quot; value=&quot;5&quot;/&gt;&lt;property id=&quot;20300&quot; value=&quot;Slide 13&quot;/&gt;&lt;property id=&quot;20307&quot; value=&quot;276&quot;/&gt;&lt;/object&gt;&lt;object type=&quot;3&quot; unique_id=&quot;10017&quot;&gt;&lt;property id=&quot;20148&quot; value=&quot;5&quot;/&gt;&lt;property id=&quot;20300&quot; value=&quot;Slide 14&quot;/&gt;&lt;property id=&quot;20307&quot; value=&quot;296&quot;/&gt;&lt;/object&gt;&lt;object type=&quot;3&quot; unique_id=&quot;10018&quot;&gt;&lt;property id=&quot;20148&quot; value=&quot;5&quot;/&gt;&lt;property id=&quot;20300&quot; value=&quot;Slide 15&quot;/&gt;&lt;property id=&quot;20307&quot; value=&quot;277&quot;/&gt;&lt;/object&gt;&lt;object type=&quot;3&quot; unique_id=&quot;10019&quot;&gt;&lt;property id=&quot;20148&quot; value=&quot;5&quot;/&gt;&lt;property id=&quot;20300&quot; value=&quot;Slide 16&quot;/&gt;&lt;property id=&quot;20307&quot; value=&quot;278&quot;/&gt;&lt;/object&gt;&lt;object type=&quot;3&quot; unique_id=&quot;10020&quot;&gt;&lt;property id=&quot;20148&quot; value=&quot;5&quot;/&gt;&lt;property id=&quot;20300&quot; value=&quot;Slide 17&quot;/&gt;&lt;property id=&quot;20307&quot; value=&quot;430&quot;/&gt;&lt;/object&gt;&lt;object type=&quot;3&quot; unique_id=&quot;10021&quot;&gt;&lt;property id=&quot;20148&quot; value=&quot;5&quot;/&gt;&lt;property id=&quot;20300&quot; value=&quot;Slide 18&quot;/&gt;&lt;property id=&quot;20307&quot; value=&quot;281&quot;/&gt;&lt;/object&gt;&lt;object type=&quot;3&quot; unique_id=&quot;10022&quot;&gt;&lt;property id=&quot;20148&quot; value=&quot;5&quot;/&gt;&lt;property id=&quot;20300&quot; value=&quot;Slide 19&quot;/&gt;&lt;property id=&quot;20307&quot; value=&quot;297&quot;/&gt;&lt;/object&gt;&lt;object type=&quot;3&quot; unique_id=&quot;10023&quot;&gt;&lt;property id=&quot;20148&quot; value=&quot;5&quot;/&gt;&lt;property id=&quot;20300&quot; value=&quot;Slide 20&quot;/&gt;&lt;property id=&quot;20307&quot; value=&quot;298&quot;/&gt;&lt;/object&gt;&lt;object type=&quot;3&quot; unique_id=&quot;10024&quot;&gt;&lt;property id=&quot;20148&quot; value=&quot;5&quot;/&gt;&lt;property id=&quot;20300&quot; value=&quot;Slide 21&quot;/&gt;&lt;property id=&quot;20307&quot; value=&quot;299&quot;/&gt;&lt;/object&gt;&lt;object type=&quot;3&quot; unique_id=&quot;10025&quot;&gt;&lt;property id=&quot;20148&quot; value=&quot;5&quot;/&gt;&lt;property id=&quot;20300&quot; value=&quot;Slide 22&quot;/&gt;&lt;property id=&quot;20307&quot; value=&quot;287&quot;/&gt;&lt;/object&gt;&lt;object type=&quot;3&quot; unique_id=&quot;10026&quot;&gt;&lt;property id=&quot;20148&quot; value=&quot;5&quot;/&gt;&lt;property id=&quot;20300&quot; value=&quot;Slide 23&quot;/&gt;&lt;property id=&quot;20307&quot; value=&quot;302&quot;/&gt;&lt;/object&gt;&lt;object type=&quot;3&quot; unique_id=&quot;10027&quot;&gt;&lt;property id=&quot;20148&quot; value=&quot;5&quot;/&gt;&lt;property id=&quot;20300&quot; value=&quot;Slide 24&quot;/&gt;&lt;property id=&quot;20307&quot; value=&quot;290&quot;/&gt;&lt;/object&gt;&lt;object type=&quot;3&quot; unique_id=&quot;10028&quot;&gt;&lt;property id=&quot;20148&quot; value=&quot;5&quot;/&gt;&lt;property id=&quot;20300&quot; value=&quot;Slide 25&quot;/&gt;&lt;property id=&quot;20307&quot; value=&quot;303&quot;/&gt;&lt;/object&gt;&lt;object type=&quot;3&quot; unique_id=&quot;10029&quot;&gt;&lt;property id=&quot;20148&quot; value=&quot;5&quot;/&gt;&lt;property id=&quot;20300&quot; value=&quot;Slide 26&quot;/&gt;&lt;property id=&quot;20307&quot; value=&quot;300&quot;/&gt;&lt;/object&gt;&lt;object type=&quot;3&quot; unique_id=&quot;10030&quot;&gt;&lt;property id=&quot;20148&quot; value=&quot;5&quot;/&gt;&lt;property id=&quot;20300&quot; value=&quot;Slide 27&quot;/&gt;&lt;property id=&quot;20307&quot; value=&quot;304&quot;/&gt;&lt;/object&gt;&lt;object type=&quot;3&quot; unique_id=&quot;10031&quot;&gt;&lt;property id=&quot;20148&quot; value=&quot;5&quot;/&gt;&lt;property id=&quot;20300&quot; value=&quot;Slide 28&quot;/&gt;&lt;property id=&quot;20307&quot; value=&quot;305&quot;/&gt;&lt;/object&gt;&lt;object type=&quot;3&quot; unique_id=&quot;10032&quot;&gt;&lt;property id=&quot;20148&quot; value=&quot;5&quot;/&gt;&lt;property id=&quot;20300&quot; value=&quot;Slide 29&quot;/&gt;&lt;property id=&quot;20307&quot; value=&quot;293&quot;/&gt;&lt;/object&gt;&lt;object type=&quot;3&quot; unique_id=&quot;10033&quot;&gt;&lt;property id=&quot;20148&quot; value=&quot;5&quot;/&gt;&lt;property id=&quot;20300&quot; value=&quot;Slide 30&quot;/&gt;&lt;property id=&quot;20307&quot; value=&quot;30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161</Words>
  <Application>Microsoft Office PowerPoint</Application>
  <PresentationFormat>Custom</PresentationFormat>
  <Paragraphs>80</Paragraphs>
  <Slides>30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MTC</cp:lastModifiedBy>
  <cp:revision>64</cp:revision>
  <dcterms:created xsi:type="dcterms:W3CDTF">2020-02-26T02:09:02Z</dcterms:created>
  <dcterms:modified xsi:type="dcterms:W3CDTF">2024-01-19T04:53:48Z</dcterms:modified>
</cp:coreProperties>
</file>