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80" r:id="rId2"/>
    <p:sldId id="390" r:id="rId3"/>
    <p:sldId id="380" r:id="rId4"/>
    <p:sldId id="393" r:id="rId5"/>
    <p:sldId id="394" r:id="rId6"/>
    <p:sldId id="397" r:id="rId7"/>
    <p:sldId id="395" r:id="rId8"/>
    <p:sldId id="398" r:id="rId9"/>
    <p:sldId id="308" r:id="rId10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VNI-Thufap2" pitchFamily="2" charset="0"/>
      <p:regular r:id="rId2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CC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90" d="100"/>
          <a:sy n="90" d="100"/>
        </p:scale>
        <p:origin x="1152" y="53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1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49678" y="296399"/>
            <a:ext cx="4098648" cy="379797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BD969D7A-B5AB-4830-A218-97A0347790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12" y="888999"/>
            <a:ext cx="9158512" cy="48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C9CD06-46FA-4E0E-BB21-1B640195E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7" y="0"/>
            <a:ext cx="899116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07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437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49826" y="2888350"/>
            <a:ext cx="6502400" cy="195942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20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EM ƯƠM CÂY XANH</a:t>
            </a:r>
            <a:endParaRPr lang="en-US" sz="3600" b="1" dirty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9322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32D9E-EF93-4127-984C-29732E38A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40" y="0"/>
            <a:ext cx="790211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39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1DDFE-595F-42AF-9A92-669D452C4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680"/>
            <a:ext cx="9144000" cy="49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37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4BB79-5EAD-48BF-A3CE-723B7AF4C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106"/>
            <a:ext cx="9144000" cy="486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30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30CE4-91A0-4C49-8489-7C17C77E1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5" y="0"/>
            <a:ext cx="88237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78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1645</TotalTime>
  <Words>32</Words>
  <Application>Microsoft Office PowerPoint</Application>
  <PresentationFormat>On-screen Show (16:10)</PresentationFormat>
  <Paragraphs>7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Times New Roman</vt:lpstr>
      <vt:lpstr>Calibri</vt:lpstr>
      <vt:lpstr>VNI-Thufap2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Dương Tử</cp:lastModifiedBy>
  <cp:revision>238</cp:revision>
  <dcterms:created xsi:type="dcterms:W3CDTF">2020-02-10T09:35:50Z</dcterms:created>
  <dcterms:modified xsi:type="dcterms:W3CDTF">2022-01-19T08:45:37Z</dcterms:modified>
</cp:coreProperties>
</file>