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8.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3.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8.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theme+xml" PartName="/ppt/theme/theme4.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5"/>
    <p:sldMasterId id="2147483653" r:id="rId6"/>
    <p:sldMasterId id="2147483655" r:id="rId7"/>
  </p:sldMasterIdLst>
  <p:notesMasterIdLst>
    <p:notesMasterId r:id="rId8"/>
  </p:notesMasterIdLst>
  <p:sldIdLst>
    <p:sldId id="256" r:id="rId9"/>
    <p:sldId id="257" r:id="rId10"/>
    <p:sldId id="258" r:id="rId11"/>
    <p:sldId id="259" r:id="rId12"/>
    <p:sldId id="260" r:id="rId13"/>
    <p:sldId id="261" r:id="rId14"/>
    <p:sldId id="262" r:id="rId15"/>
    <p:sldId id="263" r:id="rId16"/>
    <p:sldId id="264" r:id="rId17"/>
    <p:sldId id="265" r:id="rId18"/>
    <p:sldId id="266" r:id="rId19"/>
    <p:sldId id="267" r:id="rId20"/>
    <p:sldId id="268" r:id="rId21"/>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A4A3A4"/>
          </p15:clr>
        </p15:guide>
        <p15:guide id="2" pos="3840">
          <p15:clr>
            <a:srgbClr val="A4A3A4"/>
          </p15:clr>
        </p15:guide>
      </p15:sldGuideLst>
    </p:ext>
    <p:ext uri="GoogleSlidesCustomDataVersion2">
      <go:slidesCustomData xmlns:go="http://customooxmlschemas.google.com/" r:id="rId22" roundtripDataSignature="AMtx7mj+1gWoL1lUUIPGhfIScfQBKrA8e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01D92DC-6560-4F9F-A0C9-3597BEA152A9}">
  <a:tblStyle styleId="{501D92DC-6560-4F9F-A0C9-3597BEA152A9}" styleName="Table_0">
    <a:wholeTbl>
      <a:tcTxStyle b="off" i="off">
        <a:font>
          <a:latin typeface="Times New Roman"/>
          <a:ea typeface="Times New Roman"/>
          <a:cs typeface="Times New Roman"/>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FFF4E6"/>
          </a:solidFill>
        </a:fill>
      </a:tcStyle>
    </a:wholeTbl>
    <a:band1H>
      <a:tcTxStyle/>
      <a:tcStyle>
        <a:fill>
          <a:solidFill>
            <a:srgbClr val="FFE8CA"/>
          </a:solidFill>
        </a:fill>
      </a:tcStyle>
    </a:band1H>
    <a:band2H>
      <a:tcTxStyle/>
    </a:band2H>
    <a:band1V>
      <a:tcTxStyle/>
      <a:tcStyle>
        <a:fill>
          <a:solidFill>
            <a:srgbClr val="FFE8CA"/>
          </a:solidFill>
        </a:fill>
      </a:tcStyle>
    </a:band1V>
    <a:band2V>
      <a:tcTxStyle/>
    </a:band2V>
    <a:lastCol>
      <a:tcTxStyle b="on" i="off">
        <a:font>
          <a:latin typeface="Times New Roman"/>
          <a:ea typeface="Times New Roman"/>
          <a:cs typeface="Times New Roman"/>
        </a:font>
        <a:schemeClr val="lt1"/>
      </a:tcTxStyle>
      <a:tcStyle>
        <a:fill>
          <a:solidFill>
            <a:schemeClr val="accent1"/>
          </a:solidFill>
        </a:fill>
      </a:tcStyle>
    </a:lastCol>
    <a:firstCol>
      <a:tcTxStyle b="on" i="off">
        <a:font>
          <a:latin typeface="Times New Roman"/>
          <a:ea typeface="Times New Roman"/>
          <a:cs typeface="Times New Roman"/>
        </a:font>
        <a:schemeClr val="lt1"/>
      </a:tcTxStyle>
      <a:tcStyle>
        <a:fill>
          <a:solidFill>
            <a:schemeClr val="accent1"/>
          </a:solidFill>
        </a:fill>
      </a:tcStyle>
    </a:firstCol>
    <a:lastRow>
      <a:tcTxStyle b="on" i="off">
        <a:font>
          <a:latin typeface="Times New Roman"/>
          <a:ea typeface="Times New Roman"/>
          <a:cs typeface="Times New Roman"/>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Times New Roman"/>
          <a:ea typeface="Times New Roman"/>
          <a:cs typeface="Times New Roman"/>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384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2.xml"/><Relationship Id="rId11" Type="http://schemas.openxmlformats.org/officeDocument/2006/relationships/slide" Target="slides/slide3.xml"/><Relationship Id="rId22" Type="http://customschemas.google.com/relationships/presentationmetadata" Target="metadata"/><Relationship Id="rId10" Type="http://schemas.openxmlformats.org/officeDocument/2006/relationships/slide" Target="slides/slide2.xml"/><Relationship Id="rId21" Type="http://schemas.openxmlformats.org/officeDocument/2006/relationships/slide" Target="slides/slide13.xml"/><Relationship Id="rId13" Type="http://schemas.openxmlformats.org/officeDocument/2006/relationships/slide" Target="slides/slide5.xml"/><Relationship Id="rId12" Type="http://schemas.openxmlformats.org/officeDocument/2006/relationships/slide" Target="slides/slide4.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1.xml"/><Relationship Id="rId15" Type="http://schemas.openxmlformats.org/officeDocument/2006/relationships/slide" Target="slides/slide7.xml"/><Relationship Id="rId14" Type="http://schemas.openxmlformats.org/officeDocument/2006/relationships/slide" Target="slides/slide6.xml"/><Relationship Id="rId17" Type="http://schemas.openxmlformats.org/officeDocument/2006/relationships/slide" Target="slides/slide9.xml"/><Relationship Id="rId16" Type="http://schemas.openxmlformats.org/officeDocument/2006/relationships/slide" Target="slides/slide8.xml"/><Relationship Id="rId5" Type="http://schemas.openxmlformats.org/officeDocument/2006/relationships/slideMaster" Target="slideMasters/slideMaster1.xml"/><Relationship Id="rId19" Type="http://schemas.openxmlformats.org/officeDocument/2006/relationships/slide" Target="slides/slide11.xml"/><Relationship Id="rId6" Type="http://schemas.openxmlformats.org/officeDocument/2006/relationships/slideMaster" Target="slideMasters/slideMaster2.xml"/><Relationship Id="rId18" Type="http://schemas.openxmlformats.org/officeDocument/2006/relationships/slide" Target="slides/slide10.xml"/><Relationship Id="rId7" Type="http://schemas.openxmlformats.org/officeDocument/2006/relationships/slideMaster" Target="slideMasters/slideMaster3.xml"/><Relationship Id="rId8"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7" name="Google Shape;13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3" name="Google Shape;193;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0" name="Google Shape;200;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7" name="Google Shape;207;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1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2" name="Google Shape;212;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6d5a12f479_0_0: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3" name="Google Shape;143;g26d5a12f479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49" name="Google Shape;149;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55" name="Google Shape;155;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p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1" name="Google Shape;161;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p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8" name="Google Shape;168;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1" name="Shape 171"/>
        <p:cNvGrpSpPr/>
        <p:nvPr/>
      </p:nvGrpSpPr>
      <p:grpSpPr>
        <a:xfrm>
          <a:off x="0" y="0"/>
          <a:ext cx="0" cy="0"/>
          <a:chOff x="0" y="0"/>
          <a:chExt cx="0" cy="0"/>
        </a:xfrm>
      </p:grpSpPr>
      <p:sp>
        <p:nvSpPr>
          <p:cNvPr id="172" name="Google Shape;172;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3" name="Google Shape;173;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78" name="Google Shape;178;p7: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9" name="Google Shape;179;p7: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7" name="Google Shape;187;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4.png"/><Relationship Id="rId3" Type="http://schemas.openxmlformats.org/officeDocument/2006/relationships/image" Target="../media/image6.png"/><Relationship Id="rId4" Type="http://schemas.openxmlformats.org/officeDocument/2006/relationships/image" Target="../media/image2.png"/><Relationship Id="rId5" Type="http://schemas.openxmlformats.org/officeDocument/2006/relationships/image" Target="../media/image1.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 Id="rId3" Type="http://schemas.openxmlformats.org/officeDocument/2006/relationships/image" Target="../media/image7.png"/><Relationship Id="rId4" Type="http://schemas.openxmlformats.org/officeDocument/2006/relationships/image" Target="../media/image11.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5.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9.png"/><Relationship Id="rId3"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png"/><Relationship Id="rId3" Type="http://schemas.openxmlformats.org/officeDocument/2006/relationships/image" Target="../media/image7.png"/><Relationship Id="rId4" Type="http://schemas.openxmlformats.org/officeDocument/2006/relationships/image" Target="../media/image15.png"/><Relationship Id="rId5" Type="http://schemas.openxmlformats.org/officeDocument/2006/relationships/image" Target="../media/image10.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4.png"/><Relationship Id="rId3" Type="http://schemas.openxmlformats.org/officeDocument/2006/relationships/image" Target="../media/image7.png"/><Relationship Id="rId4" Type="http://schemas.openxmlformats.org/officeDocument/2006/relationships/image" Target="../media/image15.png"/><Relationship Id="rId5" Type="http://schemas.openxmlformats.org/officeDocument/2006/relationships/image" Target="../media/image10.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9.png"/><Relationship Id="rId3" Type="http://schemas.openxmlformats.org/officeDocument/2006/relationships/image" Target="../media/image8.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4.png"/><Relationship Id="rId3" Type="http://schemas.openxmlformats.org/officeDocument/2006/relationships/image" Target="../media/image7.png"/><Relationship Id="rId4" Type="http://schemas.openxmlformats.org/officeDocument/2006/relationships/image" Target="../media/image15.png"/><Relationship Id="rId5" Type="http://schemas.openxmlformats.org/officeDocument/2006/relationships/image" Target="../media/image10.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14.png"/><Relationship Id="rId3" Type="http://schemas.openxmlformats.org/officeDocument/2006/relationships/image" Target="../media/image6.png"/><Relationship Id="rId4" Type="http://schemas.openxmlformats.org/officeDocument/2006/relationships/image" Target="../media/image2.png"/><Relationship Id="rId5"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 Id="rId2" Type="http://schemas.openxmlformats.org/officeDocument/2006/relationships/image" Target="../media/image5.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6" name="Shape 16"/>
        <p:cNvGrpSpPr/>
        <p:nvPr/>
      </p:nvGrpSpPr>
      <p:grpSpPr>
        <a:xfrm>
          <a:off x="0" y="0"/>
          <a:ext cx="0" cy="0"/>
          <a:chOff x="0" y="0"/>
          <a:chExt cx="0" cy="0"/>
        </a:xfrm>
      </p:grpSpPr>
      <p:sp>
        <p:nvSpPr>
          <p:cNvPr id="17" name="Google Shape;17;p14"/>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14"/>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Times New Roman"/>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14"/>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20" name="Google Shape;20;p1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1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1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23" name="Google Shape;23;p14"/>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24" name="Google Shape;24;p14"/>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25" name="Google Shape;25;p14"/>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26" name="Google Shape;26;p14"/>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áo hiệu Bài tập" showMasterSp="0">
  <p:cSld name="Báo hiệu Bài tập">
    <p:bg>
      <p:bgPr>
        <a:solidFill>
          <a:schemeClr val="lt1"/>
        </a:solidFill>
      </p:bgPr>
    </p:bg>
    <p:spTree>
      <p:nvGrpSpPr>
        <p:cNvPr id="128" name="Shape 128"/>
        <p:cNvGrpSpPr/>
        <p:nvPr/>
      </p:nvGrpSpPr>
      <p:grpSpPr>
        <a:xfrm>
          <a:off x="0" y="0"/>
          <a:ext cx="0" cy="0"/>
          <a:chOff x="0" y="0"/>
          <a:chExt cx="0" cy="0"/>
        </a:xfrm>
      </p:grpSpPr>
      <p:sp>
        <p:nvSpPr>
          <p:cNvPr id="129" name="Google Shape;129;p2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0" name="Google Shape;130;p2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1" name="Google Shape;131;p2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dk2"/>
                </a:solidFill>
                <a:latin typeface="Times New Roman"/>
                <a:ea typeface="Times New Roman"/>
                <a:cs typeface="Times New Roman"/>
                <a:sym typeface="Times New Roman"/>
              </a:defRPr>
            </a:lvl1pPr>
            <a:lvl2pPr indent="0" lvl="1" marL="0" algn="l">
              <a:spcBef>
                <a:spcPts val="0"/>
              </a:spcBef>
              <a:buNone/>
              <a:defRPr b="0" sz="1200">
                <a:solidFill>
                  <a:schemeClr val="dk2"/>
                </a:solidFill>
                <a:latin typeface="Times New Roman"/>
                <a:ea typeface="Times New Roman"/>
                <a:cs typeface="Times New Roman"/>
                <a:sym typeface="Times New Roman"/>
              </a:defRPr>
            </a:lvl2pPr>
            <a:lvl3pPr indent="0" lvl="2" marL="0" algn="l">
              <a:spcBef>
                <a:spcPts val="0"/>
              </a:spcBef>
              <a:buNone/>
              <a:defRPr b="0" sz="1200">
                <a:solidFill>
                  <a:schemeClr val="dk2"/>
                </a:solidFill>
                <a:latin typeface="Times New Roman"/>
                <a:ea typeface="Times New Roman"/>
                <a:cs typeface="Times New Roman"/>
                <a:sym typeface="Times New Roman"/>
              </a:defRPr>
            </a:lvl3pPr>
            <a:lvl4pPr indent="0" lvl="3" marL="0" algn="l">
              <a:spcBef>
                <a:spcPts val="0"/>
              </a:spcBef>
              <a:buNone/>
              <a:defRPr b="0" sz="1200">
                <a:solidFill>
                  <a:schemeClr val="dk2"/>
                </a:solidFill>
                <a:latin typeface="Times New Roman"/>
                <a:ea typeface="Times New Roman"/>
                <a:cs typeface="Times New Roman"/>
                <a:sym typeface="Times New Roman"/>
              </a:defRPr>
            </a:lvl4pPr>
            <a:lvl5pPr indent="0" lvl="4" marL="0" algn="l">
              <a:spcBef>
                <a:spcPts val="0"/>
              </a:spcBef>
              <a:buNone/>
              <a:defRPr b="0" sz="1200">
                <a:solidFill>
                  <a:schemeClr val="dk2"/>
                </a:solidFill>
                <a:latin typeface="Times New Roman"/>
                <a:ea typeface="Times New Roman"/>
                <a:cs typeface="Times New Roman"/>
                <a:sym typeface="Times New Roman"/>
              </a:defRPr>
            </a:lvl5pPr>
            <a:lvl6pPr indent="0" lvl="5" marL="0" algn="l">
              <a:spcBef>
                <a:spcPts val="0"/>
              </a:spcBef>
              <a:buNone/>
              <a:defRPr b="0" sz="1200">
                <a:solidFill>
                  <a:schemeClr val="dk2"/>
                </a:solidFill>
                <a:latin typeface="Times New Roman"/>
                <a:ea typeface="Times New Roman"/>
                <a:cs typeface="Times New Roman"/>
                <a:sym typeface="Times New Roman"/>
              </a:defRPr>
            </a:lvl6pPr>
            <a:lvl7pPr indent="0" lvl="6" marL="0" algn="l">
              <a:spcBef>
                <a:spcPts val="0"/>
              </a:spcBef>
              <a:buNone/>
              <a:defRPr b="0" sz="1200">
                <a:solidFill>
                  <a:schemeClr val="dk2"/>
                </a:solidFill>
                <a:latin typeface="Times New Roman"/>
                <a:ea typeface="Times New Roman"/>
                <a:cs typeface="Times New Roman"/>
                <a:sym typeface="Times New Roman"/>
              </a:defRPr>
            </a:lvl7pPr>
            <a:lvl8pPr indent="0" lvl="7" marL="0" algn="l">
              <a:spcBef>
                <a:spcPts val="0"/>
              </a:spcBef>
              <a:buNone/>
              <a:defRPr b="0" sz="1200">
                <a:solidFill>
                  <a:schemeClr val="dk2"/>
                </a:solidFill>
                <a:latin typeface="Times New Roman"/>
                <a:ea typeface="Times New Roman"/>
                <a:cs typeface="Times New Roman"/>
                <a:sym typeface="Times New Roman"/>
              </a:defRPr>
            </a:lvl8pPr>
            <a:lvl9pPr indent="0" lvl="8" marL="0" algn="l">
              <a:spcBef>
                <a:spcPts val="0"/>
              </a:spcBef>
              <a:buNone/>
              <a:defRPr b="0" sz="1200">
                <a:solidFill>
                  <a:schemeClr val="dk2"/>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pic>
        <p:nvPicPr>
          <p:cNvPr id="132" name="Google Shape;132;p25"/>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33" name="Google Shape;133;p25"/>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pic>
        <p:nvPicPr>
          <p:cNvPr id="134" name="Google Shape;134;p25"/>
          <p:cNvPicPr preferRelativeResize="0"/>
          <p:nvPr/>
        </p:nvPicPr>
        <p:blipFill rotWithShape="1">
          <a:blip r:embed="rId4">
            <a:alphaModFix/>
          </a:blip>
          <a:srcRect b="0" l="0" r="0" t="0"/>
          <a:stretch/>
        </p:blipFill>
        <p:spPr>
          <a:xfrm>
            <a:off x="2361000" y="1044000"/>
            <a:ext cx="7470001" cy="4770001"/>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27" name="Shape 27"/>
        <p:cNvGrpSpPr/>
        <p:nvPr/>
      </p:nvGrpSpPr>
      <p:grpSpPr>
        <a:xfrm>
          <a:off x="0" y="0"/>
          <a:ext cx="0" cy="0"/>
          <a:chOff x="0" y="0"/>
          <a:chExt cx="0" cy="0"/>
        </a:xfrm>
      </p:grpSpPr>
      <p:sp>
        <p:nvSpPr>
          <p:cNvPr id="28" name="Google Shape;28;p18"/>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8"/>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8"/>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31" name="Google Shape;31;p18"/>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b="0" i="0" sz="1800" u="none" cap="none" strike="noStrike">
              <a:solidFill>
                <a:schemeClr val="lt1"/>
              </a:solidFill>
              <a:latin typeface="Times New Roman"/>
              <a:ea typeface="Times New Roman"/>
              <a:cs typeface="Times New Roman"/>
              <a:sym typeface="Times New Roman"/>
            </a:endParaRPr>
          </a:p>
        </p:txBody>
      </p:sp>
      <p:sp>
        <p:nvSpPr>
          <p:cNvPr id="32" name="Google Shape;32;p18"/>
          <p:cNvSpPr txBox="1"/>
          <p:nvPr/>
        </p:nvSpPr>
        <p:spPr>
          <a:xfrm>
            <a:off x="510139" y="161842"/>
            <a:ext cx="232627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chemeClr val="lt1"/>
                </a:solidFill>
                <a:latin typeface="Times New Roman"/>
                <a:ea typeface="Times New Roman"/>
                <a:cs typeface="Times New Roman"/>
                <a:sym typeface="Times New Roman"/>
              </a:rPr>
              <a:t>Chủ đề B. Công dân số</a:t>
            </a:r>
            <a:endParaRPr sz="1800">
              <a:solidFill>
                <a:schemeClr val="lt1"/>
              </a:solidFill>
              <a:latin typeface="Times New Roman"/>
              <a:ea typeface="Times New Roman"/>
              <a:cs typeface="Times New Roman"/>
              <a:sym typeface="Times New Roman"/>
            </a:endParaRPr>
          </a:p>
        </p:txBody>
      </p:sp>
      <p:sp>
        <p:nvSpPr>
          <p:cNvPr id="33" name="Google Shape;33;p18"/>
          <p:cNvSpPr txBox="1"/>
          <p:nvPr/>
        </p:nvSpPr>
        <p:spPr>
          <a:xfrm>
            <a:off x="7878960" y="198198"/>
            <a:ext cx="322299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u="none">
                <a:solidFill>
                  <a:srgbClr val="FFFFFF"/>
                </a:solidFill>
                <a:latin typeface="Times New Roman"/>
                <a:ea typeface="Times New Roman"/>
                <a:cs typeface="Times New Roman"/>
                <a:sym typeface="Times New Roman"/>
              </a:rPr>
              <a:t>Bài 2: Tớ tự</a:t>
            </a:r>
            <a:r>
              <a:rPr b="1" lang="en-US" sz="1800" u="none">
                <a:solidFill>
                  <a:srgbClr val="FFFFFF"/>
                </a:solidFill>
                <a:latin typeface="Times New Roman"/>
                <a:ea typeface="Times New Roman"/>
                <a:cs typeface="Times New Roman"/>
                <a:sym typeface="Times New Roman"/>
              </a:rPr>
              <a:t> khám phá thế giới</a:t>
            </a:r>
            <a:endParaRPr b="0" sz="1800" u="none">
              <a:solidFill>
                <a:schemeClr val="lt1"/>
              </a:solidFill>
              <a:latin typeface="Times New Roman"/>
              <a:ea typeface="Times New Roman"/>
              <a:cs typeface="Times New Roman"/>
              <a:sym typeface="Times New Roman"/>
            </a:endParaRPr>
          </a:p>
        </p:txBody>
      </p:sp>
      <p:sp>
        <p:nvSpPr>
          <p:cNvPr id="34" name="Google Shape;34;p18"/>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35" name="Google Shape;35;p18"/>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36" name="Google Shape;36;p18"/>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37" name="Shape 37"/>
        <p:cNvGrpSpPr/>
        <p:nvPr/>
      </p:nvGrpSpPr>
      <p:grpSpPr>
        <a:xfrm>
          <a:off x="0" y="0"/>
          <a:ext cx="0" cy="0"/>
          <a:chOff x="0" y="0"/>
          <a:chExt cx="0" cy="0"/>
        </a:xfrm>
      </p:grpSpPr>
      <p:sp>
        <p:nvSpPr>
          <p:cNvPr id="38" name="Google Shape;38;p21"/>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9" name="Google Shape;39;p21"/>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0" name="Google Shape;40;p21"/>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lt1"/>
                </a:solidFill>
                <a:latin typeface="Times New Roman"/>
                <a:ea typeface="Times New Roman"/>
                <a:cs typeface="Times New Roman"/>
                <a:sym typeface="Times New Roman"/>
              </a:defRPr>
            </a:lvl1pPr>
            <a:lvl2pPr indent="0" lvl="1" marL="0" algn="l">
              <a:spcBef>
                <a:spcPts val="0"/>
              </a:spcBef>
              <a:buNone/>
              <a:defRPr b="0" sz="1200">
                <a:solidFill>
                  <a:schemeClr val="lt1"/>
                </a:solidFill>
                <a:latin typeface="Times New Roman"/>
                <a:ea typeface="Times New Roman"/>
                <a:cs typeface="Times New Roman"/>
                <a:sym typeface="Times New Roman"/>
              </a:defRPr>
            </a:lvl2pPr>
            <a:lvl3pPr indent="0" lvl="2" marL="0" algn="l">
              <a:spcBef>
                <a:spcPts val="0"/>
              </a:spcBef>
              <a:buNone/>
              <a:defRPr b="0" sz="1200">
                <a:solidFill>
                  <a:schemeClr val="lt1"/>
                </a:solidFill>
                <a:latin typeface="Times New Roman"/>
                <a:ea typeface="Times New Roman"/>
                <a:cs typeface="Times New Roman"/>
                <a:sym typeface="Times New Roman"/>
              </a:defRPr>
            </a:lvl3pPr>
            <a:lvl4pPr indent="0" lvl="3" marL="0" algn="l">
              <a:spcBef>
                <a:spcPts val="0"/>
              </a:spcBef>
              <a:buNone/>
              <a:defRPr b="0" sz="1200">
                <a:solidFill>
                  <a:schemeClr val="lt1"/>
                </a:solidFill>
                <a:latin typeface="Times New Roman"/>
                <a:ea typeface="Times New Roman"/>
                <a:cs typeface="Times New Roman"/>
                <a:sym typeface="Times New Roman"/>
              </a:defRPr>
            </a:lvl4pPr>
            <a:lvl5pPr indent="0" lvl="4" marL="0" algn="l">
              <a:spcBef>
                <a:spcPts val="0"/>
              </a:spcBef>
              <a:buNone/>
              <a:defRPr b="0" sz="1200">
                <a:solidFill>
                  <a:schemeClr val="lt1"/>
                </a:solidFill>
                <a:latin typeface="Times New Roman"/>
                <a:ea typeface="Times New Roman"/>
                <a:cs typeface="Times New Roman"/>
                <a:sym typeface="Times New Roman"/>
              </a:defRPr>
            </a:lvl5pPr>
            <a:lvl6pPr indent="0" lvl="5" marL="0" algn="l">
              <a:spcBef>
                <a:spcPts val="0"/>
              </a:spcBef>
              <a:buNone/>
              <a:defRPr b="0" sz="1200">
                <a:solidFill>
                  <a:schemeClr val="lt1"/>
                </a:solidFill>
                <a:latin typeface="Times New Roman"/>
                <a:ea typeface="Times New Roman"/>
                <a:cs typeface="Times New Roman"/>
                <a:sym typeface="Times New Roman"/>
              </a:defRPr>
            </a:lvl6pPr>
            <a:lvl7pPr indent="0" lvl="6" marL="0" algn="l">
              <a:spcBef>
                <a:spcPts val="0"/>
              </a:spcBef>
              <a:buNone/>
              <a:defRPr b="0" sz="1200">
                <a:solidFill>
                  <a:schemeClr val="lt1"/>
                </a:solidFill>
                <a:latin typeface="Times New Roman"/>
                <a:ea typeface="Times New Roman"/>
                <a:cs typeface="Times New Roman"/>
                <a:sym typeface="Times New Roman"/>
              </a:defRPr>
            </a:lvl7pPr>
            <a:lvl8pPr indent="0" lvl="7" marL="0" algn="l">
              <a:spcBef>
                <a:spcPts val="0"/>
              </a:spcBef>
              <a:buNone/>
              <a:defRPr b="0" sz="1200">
                <a:solidFill>
                  <a:schemeClr val="lt1"/>
                </a:solidFill>
                <a:latin typeface="Times New Roman"/>
                <a:ea typeface="Times New Roman"/>
                <a:cs typeface="Times New Roman"/>
                <a:sym typeface="Times New Roman"/>
              </a:defRPr>
            </a:lvl8pPr>
            <a:lvl9pPr indent="0" lvl="8" mar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
        <p:nvSpPr>
          <p:cNvPr id="41" name="Google Shape;41;p21"/>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42" name="Google Shape;42;p21"/>
          <p:cNvSpPr txBox="1"/>
          <p:nvPr/>
        </p:nvSpPr>
        <p:spPr>
          <a:xfrm>
            <a:off x="510139" y="161842"/>
            <a:ext cx="232627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a:t>
            </a:r>
            <a:r>
              <a:rPr lang="en-US" sz="1800">
                <a:solidFill>
                  <a:schemeClr val="lt1"/>
                </a:solidFill>
                <a:latin typeface="Times New Roman"/>
                <a:ea typeface="Times New Roman"/>
                <a:cs typeface="Times New Roman"/>
                <a:sym typeface="Times New Roman"/>
              </a:rPr>
              <a:t>. Công</a:t>
            </a:r>
            <a:r>
              <a:rPr lang="en-US" sz="1800">
                <a:solidFill>
                  <a:schemeClr val="lt1"/>
                </a:solidFill>
                <a:latin typeface="Times New Roman"/>
                <a:ea typeface="Times New Roman"/>
                <a:cs typeface="Times New Roman"/>
                <a:sym typeface="Times New Roman"/>
              </a:rPr>
              <a:t> dân</a:t>
            </a:r>
            <a:r>
              <a:rPr lang="en-US" sz="1800">
                <a:solidFill>
                  <a:schemeClr val="lt1"/>
                </a:solidFill>
                <a:latin typeface="Times New Roman"/>
                <a:ea typeface="Times New Roman"/>
                <a:cs typeface="Times New Roman"/>
                <a:sym typeface="Times New Roman"/>
              </a:rPr>
              <a:t> số</a:t>
            </a:r>
            <a:endParaRPr sz="1800">
              <a:solidFill>
                <a:schemeClr val="lt1"/>
              </a:solidFill>
              <a:latin typeface="Times New Roman"/>
              <a:ea typeface="Times New Roman"/>
              <a:cs typeface="Times New Roman"/>
              <a:sym typeface="Times New Roman"/>
            </a:endParaRPr>
          </a:p>
        </p:txBody>
      </p:sp>
      <p:sp>
        <p:nvSpPr>
          <p:cNvPr id="43" name="Google Shape;43;p21"/>
          <p:cNvSpPr txBox="1"/>
          <p:nvPr/>
        </p:nvSpPr>
        <p:spPr>
          <a:xfrm>
            <a:off x="8580965" y="94912"/>
            <a:ext cx="302422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Bài</a:t>
            </a:r>
            <a:r>
              <a:rPr lang="en-US" sz="1800">
                <a:solidFill>
                  <a:schemeClr val="lt1"/>
                </a:solidFill>
                <a:latin typeface="Times New Roman"/>
                <a:ea typeface="Times New Roman"/>
                <a:cs typeface="Times New Roman"/>
                <a:sym typeface="Times New Roman"/>
              </a:rPr>
              <a:t> 2</a:t>
            </a:r>
            <a:r>
              <a:rPr lang="en-US" sz="1800">
                <a:solidFill>
                  <a:schemeClr val="lt1"/>
                </a:solidFill>
                <a:latin typeface="Times New Roman"/>
                <a:ea typeface="Times New Roman"/>
                <a:cs typeface="Times New Roman"/>
                <a:sym typeface="Times New Roman"/>
              </a:rPr>
              <a:t>. Tớ tự</a:t>
            </a:r>
            <a:r>
              <a:rPr lang="en-US" sz="1800">
                <a:solidFill>
                  <a:schemeClr val="lt1"/>
                </a:solidFill>
                <a:latin typeface="Times New Roman"/>
                <a:ea typeface="Times New Roman"/>
                <a:cs typeface="Times New Roman"/>
                <a:sym typeface="Times New Roman"/>
              </a:rPr>
              <a:t> khám phá </a:t>
            </a:r>
            <a:r>
              <a:rPr lang="en-US" sz="1800">
                <a:solidFill>
                  <a:schemeClr val="lt1"/>
                </a:solidFill>
                <a:latin typeface="Times New Roman"/>
                <a:ea typeface="Times New Roman"/>
                <a:cs typeface="Times New Roman"/>
                <a:sym typeface="Times New Roman"/>
              </a:rPr>
              <a:t>thế giới</a:t>
            </a:r>
            <a:endParaRPr/>
          </a:p>
        </p:txBody>
      </p:sp>
      <p:sp>
        <p:nvSpPr>
          <p:cNvPr id="44" name="Google Shape;44;p21"/>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a:latin typeface="Times New Roman"/>
                <a:ea typeface="Times New Roman"/>
                <a:cs typeface="Times New Roman"/>
                <a:sym typeface="Times New Roman"/>
              </a:defRPr>
            </a:lvl1pPr>
            <a:lvl2pPr indent="-355600" lvl="1" marL="914400" algn="l">
              <a:lnSpc>
                <a:spcPct val="90000"/>
              </a:lnSpc>
              <a:spcBef>
                <a:spcPts val="200"/>
              </a:spcBef>
              <a:spcAft>
                <a:spcPts val="0"/>
              </a:spcAft>
              <a:buSzPts val="2000"/>
              <a:buChar char="▪"/>
              <a:defRPr>
                <a:latin typeface="Times New Roman"/>
                <a:ea typeface="Times New Roman"/>
                <a:cs typeface="Times New Roman"/>
                <a:sym typeface="Times New Roman"/>
              </a:defRPr>
            </a:lvl2pPr>
            <a:lvl3pPr indent="-342900" lvl="2" marL="1371600" algn="l">
              <a:lnSpc>
                <a:spcPct val="90000"/>
              </a:lnSpc>
              <a:spcBef>
                <a:spcPts val="400"/>
              </a:spcBef>
              <a:spcAft>
                <a:spcPts val="0"/>
              </a:spcAft>
              <a:buSzPts val="1800"/>
              <a:buChar char="▪"/>
              <a:defRPr>
                <a:latin typeface="Times New Roman"/>
                <a:ea typeface="Times New Roman"/>
                <a:cs typeface="Times New Roman"/>
                <a:sym typeface="Times New Roman"/>
              </a:defRPr>
            </a:lvl3pPr>
            <a:lvl4pPr indent="-330200" lvl="3" marL="1828800" algn="l">
              <a:lnSpc>
                <a:spcPct val="90000"/>
              </a:lnSpc>
              <a:spcBef>
                <a:spcPts val="400"/>
              </a:spcBef>
              <a:spcAft>
                <a:spcPts val="0"/>
              </a:spcAft>
              <a:buSzPts val="1600"/>
              <a:buChar char="▪"/>
              <a:defRPr>
                <a:latin typeface="Times New Roman"/>
                <a:ea typeface="Times New Roman"/>
                <a:cs typeface="Times New Roman"/>
                <a:sym typeface="Times New Roman"/>
              </a:defRPr>
            </a:lvl4pPr>
            <a:lvl5pPr indent="-330200" lvl="4" marL="2286000" algn="l">
              <a:lnSpc>
                <a:spcPct val="90000"/>
              </a:lnSpc>
              <a:spcBef>
                <a:spcPts val="400"/>
              </a:spcBef>
              <a:spcAft>
                <a:spcPts val="0"/>
              </a:spcAft>
              <a:buSzPts val="1600"/>
              <a:buChar char="▪"/>
              <a:defRPr>
                <a:latin typeface="Times New Roman"/>
                <a:ea typeface="Times New Roman"/>
                <a:cs typeface="Times New Roman"/>
                <a:sym typeface="Times New Roman"/>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45" name="Google Shape;45;p21"/>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46" name="Google Shape;46;p21"/>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47" name="Shape 47"/>
        <p:cNvGrpSpPr/>
        <p:nvPr/>
      </p:nvGrpSpPr>
      <p:grpSpPr>
        <a:xfrm>
          <a:off x="0" y="0"/>
          <a:ext cx="0" cy="0"/>
          <a:chOff x="0" y="0"/>
          <a:chExt cx="0" cy="0"/>
        </a:xfrm>
      </p:grpSpPr>
      <p:sp>
        <p:nvSpPr>
          <p:cNvPr id="48" name="Google Shape;48;p16"/>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16"/>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Times"/>
              <a:buNone/>
              <a:defRPr b="0" sz="6000">
                <a:solidFill>
                  <a:schemeClr val="lt1"/>
                </a:solidFill>
                <a:latin typeface="Times"/>
                <a:ea typeface="Times"/>
                <a:cs typeface="Times"/>
                <a:sym typeface="Time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0" name="Google Shape;50;p16"/>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latin typeface="Times"/>
                <a:ea typeface="Times"/>
                <a:cs typeface="Times"/>
                <a:sym typeface="Times"/>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51" name="Google Shape;51;p16"/>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6"/>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6"/>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i="0" sz="1200" u="none" cap="none" strike="noStrike">
                <a:solidFill>
                  <a:schemeClr val="dk2"/>
                </a:solidFill>
                <a:latin typeface="Times"/>
                <a:ea typeface="Times"/>
                <a:cs typeface="Times"/>
                <a:sym typeface="Times"/>
              </a:defRPr>
            </a:lvl1pPr>
            <a:lvl2pPr indent="0" lvl="1" marL="0" algn="l">
              <a:spcBef>
                <a:spcPts val="0"/>
              </a:spcBef>
              <a:buNone/>
              <a:defRPr b="0" i="0" sz="1200" u="none" cap="none" strike="noStrike">
                <a:solidFill>
                  <a:schemeClr val="dk2"/>
                </a:solidFill>
                <a:latin typeface="Times"/>
                <a:ea typeface="Times"/>
                <a:cs typeface="Times"/>
                <a:sym typeface="Times"/>
              </a:defRPr>
            </a:lvl2pPr>
            <a:lvl3pPr indent="0" lvl="2" marL="0" algn="l">
              <a:spcBef>
                <a:spcPts val="0"/>
              </a:spcBef>
              <a:buNone/>
              <a:defRPr b="0" i="0" sz="1200" u="none" cap="none" strike="noStrike">
                <a:solidFill>
                  <a:schemeClr val="dk2"/>
                </a:solidFill>
                <a:latin typeface="Times"/>
                <a:ea typeface="Times"/>
                <a:cs typeface="Times"/>
                <a:sym typeface="Times"/>
              </a:defRPr>
            </a:lvl3pPr>
            <a:lvl4pPr indent="0" lvl="3" marL="0" algn="l">
              <a:spcBef>
                <a:spcPts val="0"/>
              </a:spcBef>
              <a:buNone/>
              <a:defRPr b="0" i="0" sz="1200" u="none" cap="none" strike="noStrike">
                <a:solidFill>
                  <a:schemeClr val="dk2"/>
                </a:solidFill>
                <a:latin typeface="Times"/>
                <a:ea typeface="Times"/>
                <a:cs typeface="Times"/>
                <a:sym typeface="Times"/>
              </a:defRPr>
            </a:lvl4pPr>
            <a:lvl5pPr indent="0" lvl="4" marL="0" algn="l">
              <a:spcBef>
                <a:spcPts val="0"/>
              </a:spcBef>
              <a:buNone/>
              <a:defRPr b="0" i="0" sz="1200" u="none" cap="none" strike="noStrike">
                <a:solidFill>
                  <a:schemeClr val="dk2"/>
                </a:solidFill>
                <a:latin typeface="Times"/>
                <a:ea typeface="Times"/>
                <a:cs typeface="Times"/>
                <a:sym typeface="Times"/>
              </a:defRPr>
            </a:lvl5pPr>
            <a:lvl6pPr indent="0" lvl="5" marL="0" algn="l">
              <a:spcBef>
                <a:spcPts val="0"/>
              </a:spcBef>
              <a:buNone/>
              <a:defRPr b="0" i="0" sz="1200" u="none" cap="none" strike="noStrike">
                <a:solidFill>
                  <a:schemeClr val="dk2"/>
                </a:solidFill>
                <a:latin typeface="Times"/>
                <a:ea typeface="Times"/>
                <a:cs typeface="Times"/>
                <a:sym typeface="Times"/>
              </a:defRPr>
            </a:lvl6pPr>
            <a:lvl7pPr indent="0" lvl="6" marL="0" algn="l">
              <a:spcBef>
                <a:spcPts val="0"/>
              </a:spcBef>
              <a:buNone/>
              <a:defRPr b="0" i="0" sz="1200" u="none" cap="none" strike="noStrike">
                <a:solidFill>
                  <a:schemeClr val="dk2"/>
                </a:solidFill>
                <a:latin typeface="Times"/>
                <a:ea typeface="Times"/>
                <a:cs typeface="Times"/>
                <a:sym typeface="Times"/>
              </a:defRPr>
            </a:lvl7pPr>
            <a:lvl8pPr indent="0" lvl="7" marL="0" algn="l">
              <a:spcBef>
                <a:spcPts val="0"/>
              </a:spcBef>
              <a:buNone/>
              <a:defRPr b="0" i="0" sz="1200" u="none" cap="none" strike="noStrike">
                <a:solidFill>
                  <a:schemeClr val="dk2"/>
                </a:solidFill>
                <a:latin typeface="Times"/>
                <a:ea typeface="Times"/>
                <a:cs typeface="Times"/>
                <a:sym typeface="Times"/>
              </a:defRPr>
            </a:lvl8pPr>
            <a:lvl9pPr indent="0" lvl="8" marL="0" algn="l">
              <a:spcBef>
                <a:spcPts val="0"/>
              </a:spcBef>
              <a:buNone/>
              <a:defRPr b="0" i="0" sz="1200" u="none" cap="none" strike="noStrike">
                <a:solidFill>
                  <a:schemeClr val="dk2"/>
                </a:solidFill>
                <a:latin typeface="Times"/>
                <a:ea typeface="Times"/>
                <a:cs typeface="Times"/>
                <a:sym typeface="Times"/>
              </a:defRPr>
            </a:lvl9pPr>
          </a:lstStyle>
          <a:p>
            <a:pPr indent="0" lvl="0" marL="0" rtl="0" algn="l">
              <a:spcBef>
                <a:spcPts val="0"/>
              </a:spcBef>
              <a:spcAft>
                <a:spcPts val="0"/>
              </a:spcAft>
              <a:buNone/>
            </a:pPr>
            <a:fld id="{00000000-1234-1234-1234-123412341234}" type="slidenum">
              <a:rPr lang="en-US"/>
              <a:t>‹#›</a:t>
            </a:fld>
            <a:endParaRPr/>
          </a:p>
        </p:txBody>
      </p:sp>
      <p:pic>
        <p:nvPicPr>
          <p:cNvPr id="54" name="Google Shape;54;p16"/>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55" name="Google Shape;55;p16"/>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56" name="Google Shape;56;p16"/>
          <p:cNvGrpSpPr/>
          <p:nvPr/>
        </p:nvGrpSpPr>
        <p:grpSpPr>
          <a:xfrm>
            <a:off x="3517905" y="460004"/>
            <a:ext cx="4157131" cy="1475193"/>
            <a:chOff x="3634320" y="261051"/>
            <a:chExt cx="4157131" cy="1475193"/>
          </a:xfrm>
        </p:grpSpPr>
        <p:pic>
          <p:nvPicPr>
            <p:cNvPr id="57" name="Google Shape;57;p16"/>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58" name="Google Shape;58;p16"/>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66" name="Shape 66"/>
        <p:cNvGrpSpPr/>
        <p:nvPr/>
      </p:nvGrpSpPr>
      <p:grpSpPr>
        <a:xfrm>
          <a:off x="0" y="0"/>
          <a:ext cx="0" cy="0"/>
          <a:chOff x="0" y="0"/>
          <a:chExt cx="0" cy="0"/>
        </a:xfrm>
      </p:grpSpPr>
      <p:sp>
        <p:nvSpPr>
          <p:cNvPr id="67" name="Google Shape;67;p17"/>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17"/>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Times"/>
              <a:buNone/>
              <a:defRPr b="0" sz="6000">
                <a:solidFill>
                  <a:schemeClr val="lt1"/>
                </a:solidFill>
                <a:latin typeface="Times"/>
                <a:ea typeface="Times"/>
                <a:cs typeface="Times"/>
                <a:sym typeface="Times"/>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9" name="Google Shape;69;p17"/>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latin typeface="Times"/>
                <a:ea typeface="Times"/>
                <a:cs typeface="Times"/>
                <a:sym typeface="Times"/>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70" name="Google Shape;70;p17"/>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1" name="Google Shape;71;p17"/>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latin typeface="Times"/>
                <a:ea typeface="Times"/>
                <a:cs typeface="Times"/>
                <a:sym typeface="Times"/>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7"/>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i="0" sz="1200" u="none" cap="none" strike="noStrike">
                <a:solidFill>
                  <a:schemeClr val="dk2"/>
                </a:solidFill>
                <a:latin typeface="Times"/>
                <a:ea typeface="Times"/>
                <a:cs typeface="Times"/>
                <a:sym typeface="Times"/>
              </a:defRPr>
            </a:lvl1pPr>
            <a:lvl2pPr indent="0" lvl="1" marL="0" algn="l">
              <a:spcBef>
                <a:spcPts val="0"/>
              </a:spcBef>
              <a:buNone/>
              <a:defRPr b="0" i="0" sz="1200" u="none" cap="none" strike="noStrike">
                <a:solidFill>
                  <a:schemeClr val="dk2"/>
                </a:solidFill>
                <a:latin typeface="Times"/>
                <a:ea typeface="Times"/>
                <a:cs typeface="Times"/>
                <a:sym typeface="Times"/>
              </a:defRPr>
            </a:lvl2pPr>
            <a:lvl3pPr indent="0" lvl="2" marL="0" algn="l">
              <a:spcBef>
                <a:spcPts val="0"/>
              </a:spcBef>
              <a:buNone/>
              <a:defRPr b="0" i="0" sz="1200" u="none" cap="none" strike="noStrike">
                <a:solidFill>
                  <a:schemeClr val="dk2"/>
                </a:solidFill>
                <a:latin typeface="Times"/>
                <a:ea typeface="Times"/>
                <a:cs typeface="Times"/>
                <a:sym typeface="Times"/>
              </a:defRPr>
            </a:lvl3pPr>
            <a:lvl4pPr indent="0" lvl="3" marL="0" algn="l">
              <a:spcBef>
                <a:spcPts val="0"/>
              </a:spcBef>
              <a:buNone/>
              <a:defRPr b="0" i="0" sz="1200" u="none" cap="none" strike="noStrike">
                <a:solidFill>
                  <a:schemeClr val="dk2"/>
                </a:solidFill>
                <a:latin typeface="Times"/>
                <a:ea typeface="Times"/>
                <a:cs typeface="Times"/>
                <a:sym typeface="Times"/>
              </a:defRPr>
            </a:lvl4pPr>
            <a:lvl5pPr indent="0" lvl="4" marL="0" algn="l">
              <a:spcBef>
                <a:spcPts val="0"/>
              </a:spcBef>
              <a:buNone/>
              <a:defRPr b="0" i="0" sz="1200" u="none" cap="none" strike="noStrike">
                <a:solidFill>
                  <a:schemeClr val="dk2"/>
                </a:solidFill>
                <a:latin typeface="Times"/>
                <a:ea typeface="Times"/>
                <a:cs typeface="Times"/>
                <a:sym typeface="Times"/>
              </a:defRPr>
            </a:lvl5pPr>
            <a:lvl6pPr indent="0" lvl="5" marL="0" algn="l">
              <a:spcBef>
                <a:spcPts val="0"/>
              </a:spcBef>
              <a:buNone/>
              <a:defRPr b="0" i="0" sz="1200" u="none" cap="none" strike="noStrike">
                <a:solidFill>
                  <a:schemeClr val="dk2"/>
                </a:solidFill>
                <a:latin typeface="Times"/>
                <a:ea typeface="Times"/>
                <a:cs typeface="Times"/>
                <a:sym typeface="Times"/>
              </a:defRPr>
            </a:lvl6pPr>
            <a:lvl7pPr indent="0" lvl="6" marL="0" algn="l">
              <a:spcBef>
                <a:spcPts val="0"/>
              </a:spcBef>
              <a:buNone/>
              <a:defRPr b="0" i="0" sz="1200" u="none" cap="none" strike="noStrike">
                <a:solidFill>
                  <a:schemeClr val="dk2"/>
                </a:solidFill>
                <a:latin typeface="Times"/>
                <a:ea typeface="Times"/>
                <a:cs typeface="Times"/>
                <a:sym typeface="Times"/>
              </a:defRPr>
            </a:lvl7pPr>
            <a:lvl8pPr indent="0" lvl="7" marL="0" algn="l">
              <a:spcBef>
                <a:spcPts val="0"/>
              </a:spcBef>
              <a:buNone/>
              <a:defRPr b="0" i="0" sz="1200" u="none" cap="none" strike="noStrike">
                <a:solidFill>
                  <a:schemeClr val="dk2"/>
                </a:solidFill>
                <a:latin typeface="Times"/>
                <a:ea typeface="Times"/>
                <a:cs typeface="Times"/>
                <a:sym typeface="Times"/>
              </a:defRPr>
            </a:lvl8pPr>
            <a:lvl9pPr indent="0" lvl="8" marL="0" algn="l">
              <a:spcBef>
                <a:spcPts val="0"/>
              </a:spcBef>
              <a:buNone/>
              <a:defRPr b="0" i="0" sz="1200" u="none" cap="none" strike="noStrike">
                <a:solidFill>
                  <a:schemeClr val="dk2"/>
                </a:solidFill>
                <a:latin typeface="Times"/>
                <a:ea typeface="Times"/>
                <a:cs typeface="Times"/>
                <a:sym typeface="Times"/>
              </a:defRPr>
            </a:lvl9pPr>
          </a:lstStyle>
          <a:p>
            <a:pPr indent="0" lvl="0" marL="0" rtl="0" algn="l">
              <a:spcBef>
                <a:spcPts val="0"/>
              </a:spcBef>
              <a:spcAft>
                <a:spcPts val="0"/>
              </a:spcAft>
              <a:buNone/>
            </a:pPr>
            <a:fld id="{00000000-1234-1234-1234-123412341234}" type="slidenum">
              <a:rPr lang="en-US"/>
              <a:t>‹#›</a:t>
            </a:fld>
            <a:endParaRPr/>
          </a:p>
        </p:txBody>
      </p:sp>
      <p:pic>
        <p:nvPicPr>
          <p:cNvPr id="73" name="Google Shape;73;p17"/>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74" name="Google Shape;74;p17"/>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75" name="Google Shape;75;p17"/>
          <p:cNvGrpSpPr/>
          <p:nvPr/>
        </p:nvGrpSpPr>
        <p:grpSpPr>
          <a:xfrm>
            <a:off x="3517905" y="460004"/>
            <a:ext cx="4157131" cy="1475193"/>
            <a:chOff x="3634320" y="261051"/>
            <a:chExt cx="4157131" cy="1475193"/>
          </a:xfrm>
        </p:grpSpPr>
        <p:pic>
          <p:nvPicPr>
            <p:cNvPr id="76" name="Google Shape;76;p17"/>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77" name="Google Shape;77;p17"/>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9_-Bài 8- Phan 2-Chủ đề B-Nội dung">
  <p:cSld name="9_-Bài 8- Phan 2-Chủ đề B-Nội dung">
    <p:bg>
      <p:bgPr>
        <a:solidFill>
          <a:schemeClr val="lt1"/>
        </a:solidFill>
      </p:bgPr>
    </p:bg>
    <p:spTree>
      <p:nvGrpSpPr>
        <p:cNvPr id="85" name="Shape 85"/>
        <p:cNvGrpSpPr/>
        <p:nvPr/>
      </p:nvGrpSpPr>
      <p:grpSpPr>
        <a:xfrm>
          <a:off x="0" y="0"/>
          <a:ext cx="0" cy="0"/>
          <a:chOff x="0" y="0"/>
          <a:chExt cx="0" cy="0"/>
        </a:xfrm>
      </p:grpSpPr>
      <p:sp>
        <p:nvSpPr>
          <p:cNvPr id="86" name="Google Shape;86;p20"/>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20"/>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atin typeface="Times New Roman"/>
                <a:ea typeface="Times New Roman"/>
                <a:cs typeface="Times New Roman"/>
                <a:sym typeface="Times New Roman"/>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20"/>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lt1"/>
                </a:solidFill>
                <a:latin typeface="Times New Roman"/>
                <a:ea typeface="Times New Roman"/>
                <a:cs typeface="Times New Roman"/>
                <a:sym typeface="Times New Roman"/>
              </a:defRPr>
            </a:lvl1pPr>
            <a:lvl2pPr indent="0" lvl="1" marL="0" algn="l">
              <a:spcBef>
                <a:spcPts val="0"/>
              </a:spcBef>
              <a:buNone/>
              <a:defRPr b="0" sz="1200">
                <a:solidFill>
                  <a:schemeClr val="lt1"/>
                </a:solidFill>
                <a:latin typeface="Times New Roman"/>
                <a:ea typeface="Times New Roman"/>
                <a:cs typeface="Times New Roman"/>
                <a:sym typeface="Times New Roman"/>
              </a:defRPr>
            </a:lvl2pPr>
            <a:lvl3pPr indent="0" lvl="2" marL="0" algn="l">
              <a:spcBef>
                <a:spcPts val="0"/>
              </a:spcBef>
              <a:buNone/>
              <a:defRPr b="0" sz="1200">
                <a:solidFill>
                  <a:schemeClr val="lt1"/>
                </a:solidFill>
                <a:latin typeface="Times New Roman"/>
                <a:ea typeface="Times New Roman"/>
                <a:cs typeface="Times New Roman"/>
                <a:sym typeface="Times New Roman"/>
              </a:defRPr>
            </a:lvl3pPr>
            <a:lvl4pPr indent="0" lvl="3" marL="0" algn="l">
              <a:spcBef>
                <a:spcPts val="0"/>
              </a:spcBef>
              <a:buNone/>
              <a:defRPr b="0" sz="1200">
                <a:solidFill>
                  <a:schemeClr val="lt1"/>
                </a:solidFill>
                <a:latin typeface="Times New Roman"/>
                <a:ea typeface="Times New Roman"/>
                <a:cs typeface="Times New Roman"/>
                <a:sym typeface="Times New Roman"/>
              </a:defRPr>
            </a:lvl4pPr>
            <a:lvl5pPr indent="0" lvl="4" marL="0" algn="l">
              <a:spcBef>
                <a:spcPts val="0"/>
              </a:spcBef>
              <a:buNone/>
              <a:defRPr b="0" sz="1200">
                <a:solidFill>
                  <a:schemeClr val="lt1"/>
                </a:solidFill>
                <a:latin typeface="Times New Roman"/>
                <a:ea typeface="Times New Roman"/>
                <a:cs typeface="Times New Roman"/>
                <a:sym typeface="Times New Roman"/>
              </a:defRPr>
            </a:lvl5pPr>
            <a:lvl6pPr indent="0" lvl="5" marL="0" algn="l">
              <a:spcBef>
                <a:spcPts val="0"/>
              </a:spcBef>
              <a:buNone/>
              <a:defRPr b="0" sz="1200">
                <a:solidFill>
                  <a:schemeClr val="lt1"/>
                </a:solidFill>
                <a:latin typeface="Times New Roman"/>
                <a:ea typeface="Times New Roman"/>
                <a:cs typeface="Times New Roman"/>
                <a:sym typeface="Times New Roman"/>
              </a:defRPr>
            </a:lvl6pPr>
            <a:lvl7pPr indent="0" lvl="6" marL="0" algn="l">
              <a:spcBef>
                <a:spcPts val="0"/>
              </a:spcBef>
              <a:buNone/>
              <a:defRPr b="0" sz="1200">
                <a:solidFill>
                  <a:schemeClr val="lt1"/>
                </a:solidFill>
                <a:latin typeface="Times New Roman"/>
                <a:ea typeface="Times New Roman"/>
                <a:cs typeface="Times New Roman"/>
                <a:sym typeface="Times New Roman"/>
              </a:defRPr>
            </a:lvl7pPr>
            <a:lvl8pPr indent="0" lvl="7" marL="0" algn="l">
              <a:spcBef>
                <a:spcPts val="0"/>
              </a:spcBef>
              <a:buNone/>
              <a:defRPr b="0" sz="1200">
                <a:solidFill>
                  <a:schemeClr val="lt1"/>
                </a:solidFill>
                <a:latin typeface="Times New Roman"/>
                <a:ea typeface="Times New Roman"/>
                <a:cs typeface="Times New Roman"/>
                <a:sym typeface="Times New Roman"/>
              </a:defRPr>
            </a:lvl8pPr>
            <a:lvl9pPr indent="0" lvl="8" mar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
        <p:nvSpPr>
          <p:cNvPr id="89" name="Google Shape;89;p20"/>
          <p:cNvSpPr/>
          <p:nvPr/>
        </p:nvSpPr>
        <p:spPr>
          <a:xfrm>
            <a:off x="0" y="42505"/>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90" name="Google Shape;90;p20"/>
          <p:cNvSpPr txBox="1"/>
          <p:nvPr/>
        </p:nvSpPr>
        <p:spPr>
          <a:xfrm>
            <a:off x="510139" y="161842"/>
            <a:ext cx="2326278"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Chủ</a:t>
            </a:r>
            <a:r>
              <a:rPr lang="en-US" sz="1800">
                <a:solidFill>
                  <a:schemeClr val="lt1"/>
                </a:solidFill>
                <a:latin typeface="Times New Roman"/>
                <a:ea typeface="Times New Roman"/>
                <a:cs typeface="Times New Roman"/>
                <a:sym typeface="Times New Roman"/>
              </a:rPr>
              <a:t> đề B. Công dân số</a:t>
            </a:r>
            <a:endParaRPr sz="1800">
              <a:solidFill>
                <a:schemeClr val="lt1"/>
              </a:solidFill>
              <a:latin typeface="Times New Roman"/>
              <a:ea typeface="Times New Roman"/>
              <a:cs typeface="Times New Roman"/>
              <a:sym typeface="Times New Roman"/>
            </a:endParaRPr>
          </a:p>
        </p:txBody>
      </p:sp>
      <p:sp>
        <p:nvSpPr>
          <p:cNvPr id="91" name="Google Shape;91;p20"/>
          <p:cNvSpPr txBox="1"/>
          <p:nvPr/>
        </p:nvSpPr>
        <p:spPr>
          <a:xfrm>
            <a:off x="8666033" y="188910"/>
            <a:ext cx="3024226"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Times New Roman"/>
                <a:ea typeface="Times New Roman"/>
                <a:cs typeface="Times New Roman"/>
                <a:sym typeface="Times New Roman"/>
              </a:rPr>
              <a:t>Bài</a:t>
            </a:r>
            <a:r>
              <a:rPr lang="en-US" sz="1800">
                <a:solidFill>
                  <a:schemeClr val="lt1"/>
                </a:solidFill>
                <a:latin typeface="Times New Roman"/>
                <a:ea typeface="Times New Roman"/>
                <a:cs typeface="Times New Roman"/>
                <a:sym typeface="Times New Roman"/>
              </a:rPr>
              <a:t> 2</a:t>
            </a:r>
            <a:r>
              <a:rPr lang="en-US" sz="1800">
                <a:solidFill>
                  <a:schemeClr val="lt1"/>
                </a:solidFill>
                <a:latin typeface="Times New Roman"/>
                <a:ea typeface="Times New Roman"/>
                <a:cs typeface="Times New Roman"/>
                <a:sym typeface="Times New Roman"/>
              </a:rPr>
              <a:t>. Tớ</a:t>
            </a:r>
            <a:r>
              <a:rPr lang="en-US" sz="1800">
                <a:solidFill>
                  <a:schemeClr val="lt1"/>
                </a:solidFill>
                <a:latin typeface="Times New Roman"/>
                <a:ea typeface="Times New Roman"/>
                <a:cs typeface="Times New Roman"/>
                <a:sym typeface="Times New Roman"/>
              </a:rPr>
              <a:t> tự khám phá thế giới</a:t>
            </a:r>
            <a:endParaRPr sz="1800">
              <a:solidFill>
                <a:schemeClr val="lt1"/>
              </a:solidFill>
              <a:latin typeface="Times New Roman"/>
              <a:ea typeface="Times New Roman"/>
              <a:cs typeface="Times New Roman"/>
              <a:sym typeface="Times New Roman"/>
            </a:endParaRPr>
          </a:p>
        </p:txBody>
      </p:sp>
      <p:sp>
        <p:nvSpPr>
          <p:cNvPr id="92" name="Google Shape;92;p20"/>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68300" lvl="0" marL="457200" algn="l">
              <a:lnSpc>
                <a:spcPct val="90000"/>
              </a:lnSpc>
              <a:spcBef>
                <a:spcPts val="1200"/>
              </a:spcBef>
              <a:spcAft>
                <a:spcPts val="0"/>
              </a:spcAft>
              <a:buSzPts val="2200"/>
              <a:buChar char="▪"/>
              <a:defRPr>
                <a:latin typeface="Times New Roman"/>
                <a:ea typeface="Times New Roman"/>
                <a:cs typeface="Times New Roman"/>
                <a:sym typeface="Times New Roman"/>
              </a:defRPr>
            </a:lvl1pPr>
            <a:lvl2pPr indent="-355600" lvl="1" marL="914400" algn="l">
              <a:lnSpc>
                <a:spcPct val="90000"/>
              </a:lnSpc>
              <a:spcBef>
                <a:spcPts val="200"/>
              </a:spcBef>
              <a:spcAft>
                <a:spcPts val="0"/>
              </a:spcAft>
              <a:buSzPts val="2000"/>
              <a:buChar char="▪"/>
              <a:defRPr>
                <a:latin typeface="Times New Roman"/>
                <a:ea typeface="Times New Roman"/>
                <a:cs typeface="Times New Roman"/>
                <a:sym typeface="Times New Roman"/>
              </a:defRPr>
            </a:lvl2pPr>
            <a:lvl3pPr indent="-342900" lvl="2" marL="1371600" algn="l">
              <a:lnSpc>
                <a:spcPct val="90000"/>
              </a:lnSpc>
              <a:spcBef>
                <a:spcPts val="400"/>
              </a:spcBef>
              <a:spcAft>
                <a:spcPts val="0"/>
              </a:spcAft>
              <a:buSzPts val="1800"/>
              <a:buChar char="▪"/>
              <a:defRPr>
                <a:latin typeface="Times New Roman"/>
                <a:ea typeface="Times New Roman"/>
                <a:cs typeface="Times New Roman"/>
                <a:sym typeface="Times New Roman"/>
              </a:defRPr>
            </a:lvl3pPr>
            <a:lvl4pPr indent="-330200" lvl="3" marL="1828800" algn="l">
              <a:lnSpc>
                <a:spcPct val="90000"/>
              </a:lnSpc>
              <a:spcBef>
                <a:spcPts val="400"/>
              </a:spcBef>
              <a:spcAft>
                <a:spcPts val="0"/>
              </a:spcAft>
              <a:buSzPts val="1600"/>
              <a:buChar char="▪"/>
              <a:defRPr>
                <a:latin typeface="Times New Roman"/>
                <a:ea typeface="Times New Roman"/>
                <a:cs typeface="Times New Roman"/>
                <a:sym typeface="Times New Roman"/>
              </a:defRPr>
            </a:lvl4pPr>
            <a:lvl5pPr indent="-330200" lvl="4" marL="2286000" algn="l">
              <a:lnSpc>
                <a:spcPct val="90000"/>
              </a:lnSpc>
              <a:spcBef>
                <a:spcPts val="400"/>
              </a:spcBef>
              <a:spcAft>
                <a:spcPts val="0"/>
              </a:spcAft>
              <a:buSzPts val="1600"/>
              <a:buChar char="▪"/>
              <a:defRPr>
                <a:latin typeface="Times New Roman"/>
                <a:ea typeface="Times New Roman"/>
                <a:cs typeface="Times New Roman"/>
                <a:sym typeface="Times New Roman"/>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93" name="Google Shape;93;p20"/>
          <p:cNvPicPr preferRelativeResize="0"/>
          <p:nvPr/>
        </p:nvPicPr>
        <p:blipFill rotWithShape="1">
          <a:blip r:embed="rId2">
            <a:alphaModFix/>
          </a:blip>
          <a:srcRect b="0" l="0" r="0" t="0"/>
          <a:stretch/>
        </p:blipFill>
        <p:spPr>
          <a:xfrm>
            <a:off x="510139" y="5094603"/>
            <a:ext cx="2600794" cy="1693376"/>
          </a:xfrm>
          <a:prstGeom prst="rect">
            <a:avLst/>
          </a:prstGeom>
          <a:noFill/>
          <a:ln>
            <a:noFill/>
          </a:ln>
        </p:spPr>
      </p:pic>
      <p:pic>
        <p:nvPicPr>
          <p:cNvPr id="94" name="Google Shape;94;p20"/>
          <p:cNvPicPr preferRelativeResize="0"/>
          <p:nvPr/>
        </p:nvPicPr>
        <p:blipFill rotWithShape="1">
          <a:blip r:embed="rId3">
            <a:alphaModFix/>
          </a:blip>
          <a:srcRect b="0" l="0" r="0" t="0"/>
          <a:stretch/>
        </p:blipFill>
        <p:spPr>
          <a:xfrm>
            <a:off x="9877425" y="5425844"/>
            <a:ext cx="1943100" cy="1030894"/>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hủ Đề - Mục tiêu chủ đề" showMasterSp="0" type="secHead">
  <p:cSld name="SECTION_HEADER">
    <p:bg>
      <p:bgPr>
        <a:solidFill>
          <a:schemeClr val="lt1"/>
        </a:solidFill>
      </p:bgPr>
    </p:bg>
    <p:spTree>
      <p:nvGrpSpPr>
        <p:cNvPr id="95" name="Shape 95"/>
        <p:cNvGrpSpPr/>
        <p:nvPr/>
      </p:nvGrpSpPr>
      <p:grpSpPr>
        <a:xfrm>
          <a:off x="0" y="0"/>
          <a:ext cx="0" cy="0"/>
          <a:chOff x="0" y="0"/>
          <a:chExt cx="0" cy="0"/>
        </a:xfrm>
      </p:grpSpPr>
      <p:sp>
        <p:nvSpPr>
          <p:cNvPr id="96" name="Google Shape;96;p22"/>
          <p:cNvSpPr/>
          <p:nvPr/>
        </p:nvSpPr>
        <p:spPr>
          <a:xfrm>
            <a:off x="-6843" y="2059012"/>
            <a:ext cx="12195668" cy="1828800"/>
          </a:xfrm>
          <a:prstGeom prst="rect">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22"/>
          <p:cNvSpPr txBox="1"/>
          <p:nvPr>
            <p:ph type="title"/>
          </p:nvPr>
        </p:nvSpPr>
        <p:spPr>
          <a:xfrm>
            <a:off x="833191" y="2208879"/>
            <a:ext cx="10515600" cy="1676400"/>
          </a:xfrm>
          <a:prstGeom prst="rect">
            <a:avLst/>
          </a:prstGeom>
          <a:noFill/>
          <a:ln>
            <a:noFill/>
          </a:ln>
        </p:spPr>
        <p:txBody>
          <a:bodyPr anchorCtr="0" anchor="ctr" bIns="45700" lIns="91425" spcFirstLastPara="1" rIns="91425" wrap="square" tIns="45700">
            <a:noAutofit/>
          </a:bodyPr>
          <a:lstStyle>
            <a:lvl1pPr lvl="0" algn="ctr">
              <a:lnSpc>
                <a:spcPct val="80000"/>
              </a:lnSpc>
              <a:spcBef>
                <a:spcPts val="0"/>
              </a:spcBef>
              <a:spcAft>
                <a:spcPts val="0"/>
              </a:spcAft>
              <a:buClr>
                <a:schemeClr val="lt1"/>
              </a:buClr>
              <a:buSzPts val="6000"/>
              <a:buFont typeface="Times New Roman"/>
              <a:buNone/>
              <a:defRPr b="0" sz="6000">
                <a:solidFill>
                  <a:schemeClr val="lt1"/>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98" name="Google Shape;98;p22"/>
          <p:cNvSpPr txBox="1"/>
          <p:nvPr>
            <p:ph idx="1" type="body"/>
          </p:nvPr>
        </p:nvSpPr>
        <p:spPr>
          <a:xfrm>
            <a:off x="833191" y="4010334"/>
            <a:ext cx="10515600" cy="1174639"/>
          </a:xfrm>
          <a:prstGeom prst="rect">
            <a:avLst/>
          </a:prstGeom>
          <a:noFill/>
          <a:ln>
            <a:noFill/>
          </a:ln>
        </p:spPr>
        <p:txBody>
          <a:bodyPr anchorCtr="0" anchor="t" bIns="45700" lIns="91425" spcFirstLastPara="1" rIns="91425" wrap="square" tIns="45700">
            <a:normAutofit/>
          </a:bodyPr>
          <a:lstStyle>
            <a:lvl1pPr indent="-228600" lvl="0" marL="457200" algn="ctr">
              <a:lnSpc>
                <a:spcPct val="90000"/>
              </a:lnSpc>
              <a:spcBef>
                <a:spcPts val="1200"/>
              </a:spcBef>
              <a:spcAft>
                <a:spcPts val="0"/>
              </a:spcAft>
              <a:buSzPts val="2000"/>
              <a:buNone/>
              <a:defRPr sz="2000">
                <a:solidFill>
                  <a:schemeClr val="dk2"/>
                </a:solidFill>
              </a:defRPr>
            </a:lvl1pPr>
            <a:lvl2pPr indent="-228600" lvl="1" marL="914400" algn="l">
              <a:lnSpc>
                <a:spcPct val="90000"/>
              </a:lnSpc>
              <a:spcBef>
                <a:spcPts val="200"/>
              </a:spcBef>
              <a:spcAft>
                <a:spcPts val="0"/>
              </a:spcAft>
              <a:buSzPts val="1800"/>
              <a:buNone/>
              <a:defRPr sz="1800">
                <a:solidFill>
                  <a:srgbClr val="8C8C8C"/>
                </a:solidFill>
              </a:defRPr>
            </a:lvl2pPr>
            <a:lvl3pPr indent="-228600" lvl="2" marL="1371600" algn="l">
              <a:lnSpc>
                <a:spcPct val="90000"/>
              </a:lnSpc>
              <a:spcBef>
                <a:spcPts val="400"/>
              </a:spcBef>
              <a:spcAft>
                <a:spcPts val="0"/>
              </a:spcAft>
              <a:buSzPts val="1600"/>
              <a:buNone/>
              <a:defRPr sz="1600">
                <a:solidFill>
                  <a:srgbClr val="8C8C8C"/>
                </a:solidFill>
              </a:defRPr>
            </a:lvl3pPr>
            <a:lvl4pPr indent="-228600" lvl="3" marL="1828800" algn="l">
              <a:lnSpc>
                <a:spcPct val="90000"/>
              </a:lnSpc>
              <a:spcBef>
                <a:spcPts val="400"/>
              </a:spcBef>
              <a:spcAft>
                <a:spcPts val="0"/>
              </a:spcAft>
              <a:buSzPts val="1400"/>
              <a:buNone/>
              <a:defRPr sz="1400">
                <a:solidFill>
                  <a:srgbClr val="8C8C8C"/>
                </a:solidFill>
              </a:defRPr>
            </a:lvl4pPr>
            <a:lvl5pPr indent="-228600" lvl="4" marL="2286000" algn="l">
              <a:lnSpc>
                <a:spcPct val="90000"/>
              </a:lnSpc>
              <a:spcBef>
                <a:spcPts val="400"/>
              </a:spcBef>
              <a:spcAft>
                <a:spcPts val="0"/>
              </a:spcAft>
              <a:buSzPts val="1400"/>
              <a:buNone/>
              <a:defRPr sz="1400">
                <a:solidFill>
                  <a:srgbClr val="8C8C8C"/>
                </a:solidFill>
              </a:defRPr>
            </a:lvl5pPr>
            <a:lvl6pPr indent="-228600" lvl="5" marL="2743200" algn="l">
              <a:lnSpc>
                <a:spcPct val="90000"/>
              </a:lnSpc>
              <a:spcBef>
                <a:spcPts val="400"/>
              </a:spcBef>
              <a:spcAft>
                <a:spcPts val="0"/>
              </a:spcAft>
              <a:buSzPts val="1400"/>
              <a:buNone/>
              <a:defRPr sz="1400">
                <a:solidFill>
                  <a:srgbClr val="8C8C8C"/>
                </a:solidFill>
              </a:defRPr>
            </a:lvl6pPr>
            <a:lvl7pPr indent="-228600" lvl="6" marL="3200400" algn="l">
              <a:lnSpc>
                <a:spcPct val="90000"/>
              </a:lnSpc>
              <a:spcBef>
                <a:spcPts val="400"/>
              </a:spcBef>
              <a:spcAft>
                <a:spcPts val="0"/>
              </a:spcAft>
              <a:buSzPts val="1400"/>
              <a:buNone/>
              <a:defRPr sz="1400">
                <a:solidFill>
                  <a:srgbClr val="8C8C8C"/>
                </a:solidFill>
              </a:defRPr>
            </a:lvl7pPr>
            <a:lvl8pPr indent="-228600" lvl="7" marL="3657600" algn="l">
              <a:lnSpc>
                <a:spcPct val="90000"/>
              </a:lnSpc>
              <a:spcBef>
                <a:spcPts val="400"/>
              </a:spcBef>
              <a:spcAft>
                <a:spcPts val="0"/>
              </a:spcAft>
              <a:buSzPts val="1400"/>
              <a:buNone/>
              <a:defRPr sz="1400">
                <a:solidFill>
                  <a:srgbClr val="8C8C8C"/>
                </a:solidFill>
              </a:defRPr>
            </a:lvl8pPr>
            <a:lvl9pPr indent="-228600" lvl="8" marL="4114800" algn="l">
              <a:lnSpc>
                <a:spcPct val="90000"/>
              </a:lnSpc>
              <a:spcBef>
                <a:spcPts val="400"/>
              </a:spcBef>
              <a:spcAft>
                <a:spcPts val="400"/>
              </a:spcAft>
              <a:buSzPts val="1400"/>
              <a:buNone/>
              <a:defRPr sz="1400">
                <a:solidFill>
                  <a:srgbClr val="8C8C8C"/>
                </a:solidFill>
              </a:defRPr>
            </a:lvl9pPr>
          </a:lstStyle>
          <a:p/>
        </p:txBody>
      </p:sp>
      <p:sp>
        <p:nvSpPr>
          <p:cNvPr id="99" name="Google Shape;99;p22"/>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0" name="Google Shape;100;p22"/>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chemeClr val="dk2"/>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1" name="Google Shape;101;p22"/>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b="0" sz="1200">
                <a:solidFill>
                  <a:schemeClr val="dk2"/>
                </a:solidFill>
                <a:latin typeface="Times New Roman"/>
                <a:ea typeface="Times New Roman"/>
                <a:cs typeface="Times New Roman"/>
                <a:sym typeface="Times New Roman"/>
              </a:defRPr>
            </a:lvl1pPr>
            <a:lvl2pPr indent="0" lvl="1" marL="0" algn="l">
              <a:spcBef>
                <a:spcPts val="0"/>
              </a:spcBef>
              <a:buNone/>
              <a:defRPr b="0" sz="1200">
                <a:solidFill>
                  <a:schemeClr val="dk2"/>
                </a:solidFill>
                <a:latin typeface="Times New Roman"/>
                <a:ea typeface="Times New Roman"/>
                <a:cs typeface="Times New Roman"/>
                <a:sym typeface="Times New Roman"/>
              </a:defRPr>
            </a:lvl2pPr>
            <a:lvl3pPr indent="0" lvl="2" marL="0" algn="l">
              <a:spcBef>
                <a:spcPts val="0"/>
              </a:spcBef>
              <a:buNone/>
              <a:defRPr b="0" sz="1200">
                <a:solidFill>
                  <a:schemeClr val="dk2"/>
                </a:solidFill>
                <a:latin typeface="Times New Roman"/>
                <a:ea typeface="Times New Roman"/>
                <a:cs typeface="Times New Roman"/>
                <a:sym typeface="Times New Roman"/>
              </a:defRPr>
            </a:lvl3pPr>
            <a:lvl4pPr indent="0" lvl="3" marL="0" algn="l">
              <a:spcBef>
                <a:spcPts val="0"/>
              </a:spcBef>
              <a:buNone/>
              <a:defRPr b="0" sz="1200">
                <a:solidFill>
                  <a:schemeClr val="dk2"/>
                </a:solidFill>
                <a:latin typeface="Times New Roman"/>
                <a:ea typeface="Times New Roman"/>
                <a:cs typeface="Times New Roman"/>
                <a:sym typeface="Times New Roman"/>
              </a:defRPr>
            </a:lvl4pPr>
            <a:lvl5pPr indent="0" lvl="4" marL="0" algn="l">
              <a:spcBef>
                <a:spcPts val="0"/>
              </a:spcBef>
              <a:buNone/>
              <a:defRPr b="0" sz="1200">
                <a:solidFill>
                  <a:schemeClr val="dk2"/>
                </a:solidFill>
                <a:latin typeface="Times New Roman"/>
                <a:ea typeface="Times New Roman"/>
                <a:cs typeface="Times New Roman"/>
                <a:sym typeface="Times New Roman"/>
              </a:defRPr>
            </a:lvl5pPr>
            <a:lvl6pPr indent="0" lvl="5" marL="0" algn="l">
              <a:spcBef>
                <a:spcPts val="0"/>
              </a:spcBef>
              <a:buNone/>
              <a:defRPr b="0" sz="1200">
                <a:solidFill>
                  <a:schemeClr val="dk2"/>
                </a:solidFill>
                <a:latin typeface="Times New Roman"/>
                <a:ea typeface="Times New Roman"/>
                <a:cs typeface="Times New Roman"/>
                <a:sym typeface="Times New Roman"/>
              </a:defRPr>
            </a:lvl6pPr>
            <a:lvl7pPr indent="0" lvl="6" marL="0" algn="l">
              <a:spcBef>
                <a:spcPts val="0"/>
              </a:spcBef>
              <a:buNone/>
              <a:defRPr b="0" sz="1200">
                <a:solidFill>
                  <a:schemeClr val="dk2"/>
                </a:solidFill>
                <a:latin typeface="Times New Roman"/>
                <a:ea typeface="Times New Roman"/>
                <a:cs typeface="Times New Roman"/>
                <a:sym typeface="Times New Roman"/>
              </a:defRPr>
            </a:lvl7pPr>
            <a:lvl8pPr indent="0" lvl="7" marL="0" algn="l">
              <a:spcBef>
                <a:spcPts val="0"/>
              </a:spcBef>
              <a:buNone/>
              <a:defRPr b="0" sz="1200">
                <a:solidFill>
                  <a:schemeClr val="dk2"/>
                </a:solidFill>
                <a:latin typeface="Times New Roman"/>
                <a:ea typeface="Times New Roman"/>
                <a:cs typeface="Times New Roman"/>
                <a:sym typeface="Times New Roman"/>
              </a:defRPr>
            </a:lvl8pPr>
            <a:lvl9pPr indent="0" lvl="8" marL="0" algn="l">
              <a:spcBef>
                <a:spcPts val="0"/>
              </a:spcBef>
              <a:buNone/>
              <a:defRPr b="0" sz="1200">
                <a:solidFill>
                  <a:schemeClr val="dk2"/>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pic>
        <p:nvPicPr>
          <p:cNvPr id="102" name="Google Shape;102;p22"/>
          <p:cNvPicPr preferRelativeResize="0"/>
          <p:nvPr/>
        </p:nvPicPr>
        <p:blipFill rotWithShape="1">
          <a:blip r:embed="rId2">
            <a:alphaModFix/>
          </a:blip>
          <a:srcRect b="0" l="0" r="0" t="0"/>
          <a:stretch/>
        </p:blipFill>
        <p:spPr>
          <a:xfrm>
            <a:off x="452980" y="262439"/>
            <a:ext cx="1289022" cy="1327500"/>
          </a:xfrm>
          <a:prstGeom prst="rect">
            <a:avLst/>
          </a:prstGeom>
          <a:noFill/>
          <a:ln>
            <a:noFill/>
          </a:ln>
        </p:spPr>
      </p:pic>
      <p:pic>
        <p:nvPicPr>
          <p:cNvPr id="103" name="Google Shape;103;p22"/>
          <p:cNvPicPr preferRelativeResize="0"/>
          <p:nvPr/>
        </p:nvPicPr>
        <p:blipFill rotWithShape="1">
          <a:blip r:embed="rId3">
            <a:alphaModFix/>
          </a:blip>
          <a:srcRect b="0" l="0" r="0" t="0"/>
          <a:stretch/>
        </p:blipFill>
        <p:spPr>
          <a:xfrm>
            <a:off x="9758643" y="579185"/>
            <a:ext cx="1764536" cy="1010754"/>
          </a:xfrm>
          <a:prstGeom prst="rect">
            <a:avLst/>
          </a:prstGeom>
          <a:noFill/>
          <a:ln>
            <a:noFill/>
          </a:ln>
        </p:spPr>
      </p:pic>
      <p:grpSp>
        <p:nvGrpSpPr>
          <p:cNvPr id="104" name="Google Shape;104;p22"/>
          <p:cNvGrpSpPr/>
          <p:nvPr/>
        </p:nvGrpSpPr>
        <p:grpSpPr>
          <a:xfrm>
            <a:off x="3517905" y="460004"/>
            <a:ext cx="4157131" cy="1475193"/>
            <a:chOff x="3634320" y="261051"/>
            <a:chExt cx="4157131" cy="1475193"/>
          </a:xfrm>
        </p:grpSpPr>
        <p:pic>
          <p:nvPicPr>
            <p:cNvPr id="105" name="Google Shape;105;p22"/>
            <p:cNvPicPr preferRelativeResize="0"/>
            <p:nvPr/>
          </p:nvPicPr>
          <p:blipFill rotWithShape="1">
            <a:blip r:embed="rId4">
              <a:alphaModFix/>
            </a:blip>
            <a:srcRect b="81730" l="0" r="0" t="0"/>
            <a:stretch/>
          </p:blipFill>
          <p:spPr>
            <a:xfrm>
              <a:off x="4095749" y="261051"/>
              <a:ext cx="3695702" cy="341046"/>
            </a:xfrm>
            <a:prstGeom prst="rect">
              <a:avLst/>
            </a:prstGeom>
            <a:noFill/>
            <a:ln>
              <a:noFill/>
            </a:ln>
          </p:spPr>
        </p:pic>
        <p:pic>
          <p:nvPicPr>
            <p:cNvPr id="106" name="Google Shape;106;p22"/>
            <p:cNvPicPr preferRelativeResize="0"/>
            <p:nvPr/>
          </p:nvPicPr>
          <p:blipFill rotWithShape="1">
            <a:blip r:embed="rId5">
              <a:alphaModFix/>
            </a:blip>
            <a:srcRect b="0" l="0" r="0" t="40212"/>
            <a:stretch/>
          </p:blipFill>
          <p:spPr>
            <a:xfrm>
              <a:off x="3634320" y="620207"/>
              <a:ext cx="3695702" cy="1116037"/>
            </a:xfrm>
            <a:prstGeom prst="rect">
              <a:avLst/>
            </a:prstGeom>
            <a:noFill/>
            <a:ln>
              <a:noFill/>
            </a:ln>
          </p:spPr>
        </p:pic>
      </p:gr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_Tiêu Đề Bài 1-Quyển 3-Internet" showMasterSp="0" type="title">
  <p:cSld name="TITLE">
    <p:spTree>
      <p:nvGrpSpPr>
        <p:cNvPr id="107" name="Shape 107"/>
        <p:cNvGrpSpPr/>
        <p:nvPr/>
      </p:nvGrpSpPr>
      <p:grpSpPr>
        <a:xfrm>
          <a:off x="0" y="0"/>
          <a:ext cx="0" cy="0"/>
          <a:chOff x="0" y="0"/>
          <a:chExt cx="0" cy="0"/>
        </a:xfrm>
      </p:grpSpPr>
      <p:sp>
        <p:nvSpPr>
          <p:cNvPr id="108" name="Google Shape;108;p23"/>
          <p:cNvSpPr/>
          <p:nvPr/>
        </p:nvSpPr>
        <p:spPr>
          <a:xfrm>
            <a:off x="-6843" y="2059012"/>
            <a:ext cx="12195668" cy="18288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9" name="Google Shape;109;p23"/>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lvl1pPr lvl="0" algn="ctr">
              <a:lnSpc>
                <a:spcPct val="80000"/>
              </a:lnSpc>
              <a:spcBef>
                <a:spcPts val="0"/>
              </a:spcBef>
              <a:spcAft>
                <a:spcPts val="0"/>
              </a:spcAft>
              <a:buClr>
                <a:schemeClr val="dk2"/>
              </a:buClr>
              <a:buSzPts val="6000"/>
              <a:buFont typeface="Times New Roman"/>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0" name="Google Shape;110;p23"/>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200"/>
              </a:spcBef>
              <a:spcAft>
                <a:spcPts val="0"/>
              </a:spcAft>
              <a:buSzPts val="2000"/>
              <a:buNone/>
              <a:defRPr sz="2000"/>
            </a:lvl1pPr>
            <a:lvl2pPr lvl="1" algn="ctr">
              <a:lnSpc>
                <a:spcPct val="90000"/>
              </a:lnSpc>
              <a:spcBef>
                <a:spcPts val="200"/>
              </a:spcBef>
              <a:spcAft>
                <a:spcPts val="0"/>
              </a:spcAft>
              <a:buSzPts val="2000"/>
              <a:buNone/>
              <a:defRPr sz="2000"/>
            </a:lvl2pPr>
            <a:lvl3pPr lvl="2" algn="ctr">
              <a:lnSpc>
                <a:spcPct val="90000"/>
              </a:lnSpc>
              <a:spcBef>
                <a:spcPts val="400"/>
              </a:spcBef>
              <a:spcAft>
                <a:spcPts val="0"/>
              </a:spcAft>
              <a:buSzPts val="2000"/>
              <a:buNone/>
              <a:defRPr sz="2000"/>
            </a:lvl3pPr>
            <a:lvl4pPr lvl="3" algn="ctr">
              <a:lnSpc>
                <a:spcPct val="90000"/>
              </a:lnSpc>
              <a:spcBef>
                <a:spcPts val="400"/>
              </a:spcBef>
              <a:spcAft>
                <a:spcPts val="0"/>
              </a:spcAft>
              <a:buSzPts val="2000"/>
              <a:buNone/>
              <a:defRPr sz="2000"/>
            </a:lvl4pPr>
            <a:lvl5pPr lvl="4" algn="ctr">
              <a:lnSpc>
                <a:spcPct val="90000"/>
              </a:lnSpc>
              <a:spcBef>
                <a:spcPts val="400"/>
              </a:spcBef>
              <a:spcAft>
                <a:spcPts val="0"/>
              </a:spcAft>
              <a:buSzPts val="2000"/>
              <a:buNone/>
              <a:defRPr sz="2000"/>
            </a:lvl5pPr>
            <a:lvl6pPr lvl="5" algn="ctr">
              <a:lnSpc>
                <a:spcPct val="90000"/>
              </a:lnSpc>
              <a:spcBef>
                <a:spcPts val="400"/>
              </a:spcBef>
              <a:spcAft>
                <a:spcPts val="0"/>
              </a:spcAft>
              <a:buSzPts val="2000"/>
              <a:buNone/>
              <a:defRPr sz="2000"/>
            </a:lvl6pPr>
            <a:lvl7pPr lvl="6" algn="ctr">
              <a:lnSpc>
                <a:spcPct val="90000"/>
              </a:lnSpc>
              <a:spcBef>
                <a:spcPts val="400"/>
              </a:spcBef>
              <a:spcAft>
                <a:spcPts val="0"/>
              </a:spcAft>
              <a:buSzPts val="2000"/>
              <a:buNone/>
              <a:defRPr sz="2000"/>
            </a:lvl7pPr>
            <a:lvl8pPr lvl="7" algn="ctr">
              <a:lnSpc>
                <a:spcPct val="90000"/>
              </a:lnSpc>
              <a:spcBef>
                <a:spcPts val="400"/>
              </a:spcBef>
              <a:spcAft>
                <a:spcPts val="0"/>
              </a:spcAft>
              <a:buSzPts val="2000"/>
              <a:buNone/>
              <a:defRPr sz="2000"/>
            </a:lvl8pPr>
            <a:lvl9pPr lvl="8" algn="ctr">
              <a:lnSpc>
                <a:spcPct val="90000"/>
              </a:lnSpc>
              <a:spcBef>
                <a:spcPts val="400"/>
              </a:spcBef>
              <a:spcAft>
                <a:spcPts val="400"/>
              </a:spcAft>
              <a:buSzPts val="2000"/>
              <a:buNone/>
              <a:defRPr sz="2000"/>
            </a:lvl9pPr>
          </a:lstStyle>
          <a:p/>
        </p:txBody>
      </p:sp>
      <p:sp>
        <p:nvSpPr>
          <p:cNvPr id="111" name="Google Shape;111;p2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2" name="Google Shape;112;p2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3" name="Google Shape;113;p2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pic>
        <p:nvPicPr>
          <p:cNvPr id="114" name="Google Shape;114;p23"/>
          <p:cNvPicPr preferRelativeResize="0"/>
          <p:nvPr/>
        </p:nvPicPr>
        <p:blipFill rotWithShape="1">
          <a:blip r:embed="rId2">
            <a:alphaModFix/>
          </a:blip>
          <a:srcRect b="0" l="0" r="0" t="0"/>
          <a:stretch/>
        </p:blipFill>
        <p:spPr>
          <a:xfrm>
            <a:off x="365759" y="-15913"/>
            <a:ext cx="1943100" cy="2057026"/>
          </a:xfrm>
          <a:prstGeom prst="rect">
            <a:avLst/>
          </a:prstGeom>
          <a:noFill/>
          <a:ln>
            <a:noFill/>
          </a:ln>
        </p:spPr>
      </p:pic>
      <p:pic>
        <p:nvPicPr>
          <p:cNvPr id="115" name="Google Shape;115;p23"/>
          <p:cNvPicPr preferRelativeResize="0"/>
          <p:nvPr/>
        </p:nvPicPr>
        <p:blipFill rotWithShape="1">
          <a:blip r:embed="rId3">
            <a:alphaModFix/>
          </a:blip>
          <a:srcRect b="0" l="0" r="0" t="0"/>
          <a:stretch/>
        </p:blipFill>
        <p:spPr>
          <a:xfrm>
            <a:off x="10325088" y="115342"/>
            <a:ext cx="1502698" cy="2118710"/>
          </a:xfrm>
          <a:prstGeom prst="rect">
            <a:avLst/>
          </a:prstGeom>
          <a:noFill/>
          <a:ln>
            <a:noFill/>
          </a:ln>
        </p:spPr>
      </p:pic>
      <p:pic>
        <p:nvPicPr>
          <p:cNvPr id="116" name="Google Shape;116;p23"/>
          <p:cNvPicPr preferRelativeResize="0"/>
          <p:nvPr/>
        </p:nvPicPr>
        <p:blipFill rotWithShape="1">
          <a:blip r:embed="rId4">
            <a:alphaModFix/>
          </a:blip>
          <a:srcRect b="0" l="0" r="0" t="0"/>
          <a:stretch/>
        </p:blipFill>
        <p:spPr>
          <a:xfrm>
            <a:off x="9454036" y="4523280"/>
            <a:ext cx="2373750" cy="1901250"/>
          </a:xfrm>
          <a:prstGeom prst="rect">
            <a:avLst/>
          </a:prstGeom>
          <a:noFill/>
          <a:ln>
            <a:noFill/>
          </a:ln>
        </p:spPr>
      </p:pic>
      <p:pic>
        <p:nvPicPr>
          <p:cNvPr id="117" name="Google Shape;117;p23"/>
          <p:cNvPicPr preferRelativeResize="0"/>
          <p:nvPr/>
        </p:nvPicPr>
        <p:blipFill rotWithShape="1">
          <a:blip r:embed="rId5">
            <a:alphaModFix/>
          </a:blip>
          <a:srcRect b="0" l="0" r="0" t="0"/>
          <a:stretch/>
        </p:blipFill>
        <p:spPr>
          <a:xfrm>
            <a:off x="720976" y="5023060"/>
            <a:ext cx="1232666" cy="1232666"/>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8- Phan 2-Chủ đề A-Bài 1-Nội dung">
  <p:cSld name="8- Phan 2-Chủ đề A-Bài 1-Nội dung">
    <p:bg>
      <p:bgPr>
        <a:solidFill>
          <a:schemeClr val="lt1"/>
        </a:solidFill>
      </p:bgPr>
    </p:bg>
    <p:spTree>
      <p:nvGrpSpPr>
        <p:cNvPr id="118" name="Shape 118"/>
        <p:cNvGrpSpPr/>
        <p:nvPr/>
      </p:nvGrpSpPr>
      <p:grpSpPr>
        <a:xfrm>
          <a:off x="0" y="0"/>
          <a:ext cx="0" cy="0"/>
          <a:chOff x="0" y="0"/>
          <a:chExt cx="0" cy="0"/>
        </a:xfrm>
      </p:grpSpPr>
      <p:sp>
        <p:nvSpPr>
          <p:cNvPr id="119" name="Google Shape;119;p24"/>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0" name="Google Shape;120;p24"/>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1" name="Google Shape;121;p24"/>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122" name="Google Shape;122;p24"/>
          <p:cNvSpPr/>
          <p:nvPr/>
        </p:nvSpPr>
        <p:spPr>
          <a:xfrm>
            <a:off x="0" y="-1"/>
            <a:ext cx="12192000" cy="693019"/>
          </a:xfrm>
          <a:prstGeom prst="rect">
            <a:avLst/>
          </a:prstGeom>
          <a:solidFill>
            <a:srgbClr val="33A3DC"/>
          </a:solidFill>
          <a:ln>
            <a:noFill/>
          </a:ln>
        </p:spPr>
        <p:txBody>
          <a:bodyPr anchorCtr="0" anchor="ctr" bIns="45700" lIns="91425" spcFirstLastPara="1" rIns="91425" wrap="square" tIns="45700">
            <a:noAutofit/>
          </a:bodyPr>
          <a:lstStyle/>
          <a:p>
            <a:pPr indent="0" lvl="0" marL="0" marR="0" rtl="0" algn="r">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23" name="Google Shape;123;p24"/>
          <p:cNvSpPr txBox="1"/>
          <p:nvPr/>
        </p:nvSpPr>
        <p:spPr>
          <a:xfrm>
            <a:off x="510139" y="161842"/>
            <a:ext cx="228299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1800">
                <a:solidFill>
                  <a:schemeClr val="lt1"/>
                </a:solidFill>
                <a:latin typeface="Arial"/>
                <a:ea typeface="Arial"/>
                <a:cs typeface="Arial"/>
                <a:sym typeface="Arial"/>
              </a:rPr>
              <a:t>Chủ</a:t>
            </a:r>
            <a:r>
              <a:rPr lang="en-US" sz="1800">
                <a:solidFill>
                  <a:schemeClr val="lt1"/>
                </a:solidFill>
                <a:latin typeface="Arial"/>
                <a:ea typeface="Arial"/>
                <a:cs typeface="Arial"/>
                <a:sym typeface="Arial"/>
              </a:rPr>
              <a:t> đề B. Công dân số</a:t>
            </a:r>
            <a:endParaRPr sz="1800">
              <a:solidFill>
                <a:schemeClr val="lt1"/>
              </a:solidFill>
              <a:latin typeface="Arial"/>
              <a:ea typeface="Arial"/>
              <a:cs typeface="Arial"/>
              <a:sym typeface="Arial"/>
            </a:endParaRPr>
          </a:p>
        </p:txBody>
      </p:sp>
      <p:sp>
        <p:nvSpPr>
          <p:cNvPr id="124" name="Google Shape;124;p24"/>
          <p:cNvSpPr txBox="1"/>
          <p:nvPr/>
        </p:nvSpPr>
        <p:spPr>
          <a:xfrm>
            <a:off x="8142943" y="161842"/>
            <a:ext cx="4049057"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1800">
                <a:solidFill>
                  <a:schemeClr val="lt1"/>
                </a:solidFill>
                <a:latin typeface="Arial"/>
                <a:ea typeface="Arial"/>
                <a:cs typeface="Arial"/>
                <a:sym typeface="Arial"/>
              </a:rPr>
              <a:t>Bài 1: Tớ cần chú ý những gì khi “online”</a:t>
            </a:r>
            <a:endParaRPr b="1" sz="1800">
              <a:solidFill>
                <a:schemeClr val="lt1"/>
              </a:solidFill>
              <a:latin typeface="Arial"/>
              <a:ea typeface="Arial"/>
              <a:cs typeface="Arial"/>
              <a:sym typeface="Arial"/>
            </a:endParaRPr>
          </a:p>
        </p:txBody>
      </p:sp>
      <p:sp>
        <p:nvSpPr>
          <p:cNvPr id="125" name="Google Shape;125;p24"/>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200"/>
              </a:spcBef>
              <a:spcAft>
                <a:spcPts val="0"/>
              </a:spcAft>
              <a:buSzPts val="1800"/>
              <a:buChar char="▪"/>
              <a:defRPr/>
            </a:lvl1pPr>
            <a:lvl2pPr indent="-342900" lvl="1" marL="914400" algn="l">
              <a:lnSpc>
                <a:spcPct val="90000"/>
              </a:lnSpc>
              <a:spcBef>
                <a:spcPts val="200"/>
              </a:spcBef>
              <a:spcAft>
                <a:spcPts val="0"/>
              </a:spcAft>
              <a:buSzPts val="1800"/>
              <a:buChar char="▪"/>
              <a:defRPr/>
            </a:lvl2pPr>
            <a:lvl3pPr indent="-342900" lvl="2" marL="1371600" algn="l">
              <a:lnSpc>
                <a:spcPct val="90000"/>
              </a:lnSpc>
              <a:spcBef>
                <a:spcPts val="400"/>
              </a:spcBef>
              <a:spcAft>
                <a:spcPts val="0"/>
              </a:spcAft>
              <a:buSzPts val="1800"/>
              <a:buChar char="▪"/>
              <a:defRPr/>
            </a:lvl3pPr>
            <a:lvl4pPr indent="-342900" lvl="3" marL="1828800" algn="l">
              <a:lnSpc>
                <a:spcPct val="90000"/>
              </a:lnSpc>
              <a:spcBef>
                <a:spcPts val="400"/>
              </a:spcBef>
              <a:spcAft>
                <a:spcPts val="0"/>
              </a:spcAft>
              <a:buSzPts val="1800"/>
              <a:buChar char="▪"/>
              <a:defRPr/>
            </a:lvl4pPr>
            <a:lvl5pPr indent="-342900" lvl="4" marL="2286000" algn="l">
              <a:lnSpc>
                <a:spcPct val="90000"/>
              </a:lnSpc>
              <a:spcBef>
                <a:spcPts val="400"/>
              </a:spcBef>
              <a:spcAft>
                <a:spcPts val="0"/>
              </a:spcAft>
              <a:buSzPts val="1800"/>
              <a:buChar char="▪"/>
              <a:defRPr/>
            </a:lvl5pPr>
            <a:lvl6pPr indent="-342900" lvl="5" marL="2743200" algn="l">
              <a:lnSpc>
                <a:spcPct val="90000"/>
              </a:lnSpc>
              <a:spcBef>
                <a:spcPts val="400"/>
              </a:spcBef>
              <a:spcAft>
                <a:spcPts val="0"/>
              </a:spcAft>
              <a:buSzPts val="1800"/>
              <a:buChar char="▪"/>
              <a:defRPr/>
            </a:lvl6pPr>
            <a:lvl7pPr indent="-342900" lvl="6" marL="3200400" algn="l">
              <a:lnSpc>
                <a:spcPct val="90000"/>
              </a:lnSpc>
              <a:spcBef>
                <a:spcPts val="400"/>
              </a:spcBef>
              <a:spcAft>
                <a:spcPts val="0"/>
              </a:spcAft>
              <a:buSzPts val="1800"/>
              <a:buChar char="▪"/>
              <a:defRPr/>
            </a:lvl7pPr>
            <a:lvl8pPr indent="-342900" lvl="7" marL="3657600" algn="l">
              <a:lnSpc>
                <a:spcPct val="90000"/>
              </a:lnSpc>
              <a:spcBef>
                <a:spcPts val="400"/>
              </a:spcBef>
              <a:spcAft>
                <a:spcPts val="0"/>
              </a:spcAft>
              <a:buSzPts val="1800"/>
              <a:buChar char="▪"/>
              <a:defRPr/>
            </a:lvl8pPr>
            <a:lvl9pPr indent="-342900" lvl="8" marL="4114800" algn="l">
              <a:lnSpc>
                <a:spcPct val="90000"/>
              </a:lnSpc>
              <a:spcBef>
                <a:spcPts val="400"/>
              </a:spcBef>
              <a:spcAft>
                <a:spcPts val="400"/>
              </a:spcAft>
              <a:buSzPts val="1800"/>
              <a:buChar char="▪"/>
              <a:defRPr/>
            </a:lvl9pPr>
          </a:lstStyle>
          <a:p/>
        </p:txBody>
      </p:sp>
      <p:pic>
        <p:nvPicPr>
          <p:cNvPr id="126" name="Google Shape;126;p24"/>
          <p:cNvPicPr preferRelativeResize="0"/>
          <p:nvPr/>
        </p:nvPicPr>
        <p:blipFill rotWithShape="1">
          <a:blip r:embed="rId2">
            <a:alphaModFix/>
          </a:blip>
          <a:srcRect b="0" l="0" r="0" t="0"/>
          <a:stretch/>
        </p:blipFill>
        <p:spPr>
          <a:xfrm>
            <a:off x="10086975" y="5597612"/>
            <a:ext cx="1600200" cy="825242"/>
          </a:xfrm>
          <a:prstGeom prst="rect">
            <a:avLst/>
          </a:prstGeom>
          <a:noFill/>
          <a:ln>
            <a:noFill/>
          </a:ln>
        </p:spPr>
      </p:pic>
      <p:pic>
        <p:nvPicPr>
          <p:cNvPr id="127" name="Google Shape;127;p24"/>
          <p:cNvPicPr preferRelativeResize="0"/>
          <p:nvPr/>
        </p:nvPicPr>
        <p:blipFill rotWithShape="1">
          <a:blip r:embed="rId3">
            <a:alphaModFix/>
          </a:blip>
          <a:srcRect b="0" l="0" r="0" t="0"/>
          <a:stretch/>
        </p:blipFill>
        <p:spPr>
          <a:xfrm>
            <a:off x="318818" y="5265259"/>
            <a:ext cx="2335746" cy="1489948"/>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theme" Target="../theme/theme3.xml"/></Relationships>
</file>

<file path=ppt/slideMasters/_rels/slideMaster3.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slideLayout" Target="../slideLayouts/slideLayout7.xml"/><Relationship Id="rId3" Type="http://schemas.openxmlformats.org/officeDocument/2006/relationships/slideLayout" Target="../slideLayouts/slideLayout8.xml"/><Relationship Id="rId4" Type="http://schemas.openxmlformats.org/officeDocument/2006/relationships/slideLayout" Target="../slideLayouts/slideLayout9.xml"/><Relationship Id="rId5" Type="http://schemas.openxmlformats.org/officeDocument/2006/relationships/slideLayout" Target="../slideLayouts/slideLayout10.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sp>
        <p:nvSpPr>
          <p:cNvPr id="10" name="Google Shape;10;p13"/>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13"/>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Times New Roman"/>
              <a:buNone/>
              <a:defRPr b="0" i="0" sz="4000" u="none" cap="none" strike="noStrike">
                <a:solidFill>
                  <a:schemeClr val="dk2"/>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12" name="Google Shape;12;p13"/>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9pPr>
          </a:lstStyle>
          <a:p/>
        </p:txBody>
      </p:sp>
      <p:sp>
        <p:nvSpPr>
          <p:cNvPr id="13" name="Google Shape;13;p13"/>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4" name="Google Shape;14;p13"/>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15" name="Google Shape;15;p13"/>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lt1"/>
                </a:solidFill>
                <a:latin typeface="Times New Roman"/>
                <a:ea typeface="Times New Roman"/>
                <a:cs typeface="Times New Roman"/>
                <a:sym typeface="Times New Roman"/>
              </a:defRPr>
            </a:lvl1pPr>
            <a:lvl2pPr indent="0" lvl="1" marL="0" marR="0" rtl="0" algn="l">
              <a:spcBef>
                <a:spcPts val="0"/>
              </a:spcBef>
              <a:buNone/>
              <a:defRPr b="0" i="0" sz="1200" u="none" cap="none" strike="noStrike">
                <a:solidFill>
                  <a:schemeClr val="lt1"/>
                </a:solidFill>
                <a:latin typeface="Times New Roman"/>
                <a:ea typeface="Times New Roman"/>
                <a:cs typeface="Times New Roman"/>
                <a:sym typeface="Times New Roman"/>
              </a:defRPr>
            </a:lvl2pPr>
            <a:lvl3pPr indent="0" lvl="2" marL="0" marR="0" rtl="0" algn="l">
              <a:spcBef>
                <a:spcPts val="0"/>
              </a:spcBef>
              <a:buNone/>
              <a:defRPr b="0" i="0" sz="1200" u="none" cap="none" strike="noStrike">
                <a:solidFill>
                  <a:schemeClr val="lt1"/>
                </a:solidFill>
                <a:latin typeface="Times New Roman"/>
                <a:ea typeface="Times New Roman"/>
                <a:cs typeface="Times New Roman"/>
                <a:sym typeface="Times New Roman"/>
              </a:defRPr>
            </a:lvl3pPr>
            <a:lvl4pPr indent="0" lvl="3" marL="0" marR="0" rtl="0" algn="l">
              <a:spcBef>
                <a:spcPts val="0"/>
              </a:spcBef>
              <a:buNone/>
              <a:defRPr b="0" i="0" sz="1200" u="none" cap="none" strike="noStrike">
                <a:solidFill>
                  <a:schemeClr val="lt1"/>
                </a:solidFill>
                <a:latin typeface="Times New Roman"/>
                <a:ea typeface="Times New Roman"/>
                <a:cs typeface="Times New Roman"/>
                <a:sym typeface="Times New Roman"/>
              </a:defRPr>
            </a:lvl4pPr>
            <a:lvl5pPr indent="0" lvl="4" marL="0" marR="0" rtl="0" algn="l">
              <a:spcBef>
                <a:spcPts val="0"/>
              </a:spcBef>
              <a:buNone/>
              <a:defRPr b="0" i="0" sz="1200" u="none" cap="none" strike="noStrike">
                <a:solidFill>
                  <a:schemeClr val="lt1"/>
                </a:solidFill>
                <a:latin typeface="Times New Roman"/>
                <a:ea typeface="Times New Roman"/>
                <a:cs typeface="Times New Roman"/>
                <a:sym typeface="Times New Roman"/>
              </a:defRPr>
            </a:lvl5pPr>
            <a:lvl6pPr indent="0" lvl="5" marL="0" marR="0" rtl="0" algn="l">
              <a:spcBef>
                <a:spcPts val="0"/>
              </a:spcBef>
              <a:buNone/>
              <a:defRPr b="0" i="0" sz="1200" u="none" cap="none" strike="noStrike">
                <a:solidFill>
                  <a:schemeClr val="lt1"/>
                </a:solidFill>
                <a:latin typeface="Times New Roman"/>
                <a:ea typeface="Times New Roman"/>
                <a:cs typeface="Times New Roman"/>
                <a:sym typeface="Times New Roman"/>
              </a:defRPr>
            </a:lvl6pPr>
            <a:lvl7pPr indent="0" lvl="6" marL="0" marR="0" rtl="0" algn="l">
              <a:spcBef>
                <a:spcPts val="0"/>
              </a:spcBef>
              <a:buNone/>
              <a:defRPr b="0" i="0" sz="1200" u="none" cap="none" strike="noStrike">
                <a:solidFill>
                  <a:schemeClr val="lt1"/>
                </a:solidFill>
                <a:latin typeface="Times New Roman"/>
                <a:ea typeface="Times New Roman"/>
                <a:cs typeface="Times New Roman"/>
                <a:sym typeface="Times New Roman"/>
              </a:defRPr>
            </a:lvl7pPr>
            <a:lvl8pPr indent="0" lvl="7" marL="0" marR="0" rtl="0" algn="l">
              <a:spcBef>
                <a:spcPts val="0"/>
              </a:spcBef>
              <a:buNone/>
              <a:defRPr b="0" i="0" sz="1200" u="none" cap="none" strike="noStrike">
                <a:solidFill>
                  <a:schemeClr val="lt1"/>
                </a:solidFill>
                <a:latin typeface="Times New Roman"/>
                <a:ea typeface="Times New Roman"/>
                <a:cs typeface="Times New Roman"/>
                <a:sym typeface="Times New Roman"/>
              </a:defRPr>
            </a:lvl8pPr>
            <a:lvl9pPr indent="0" lvl="8" marL="0" marR="0" rtl="0" algn="l">
              <a:spcBef>
                <a:spcPts val="0"/>
              </a:spcBef>
              <a:buNone/>
              <a:defRPr b="0" i="0" sz="1200" u="none" cap="none" strike="noStrike">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2"/>
        </a:solidFill>
      </p:bgPr>
    </p:bg>
    <p:spTree>
      <p:nvGrpSpPr>
        <p:cNvPr id="59" name="Shape 59"/>
        <p:cNvGrpSpPr/>
        <p:nvPr/>
      </p:nvGrpSpPr>
      <p:grpSpPr>
        <a:xfrm>
          <a:off x="0" y="0"/>
          <a:ext cx="0" cy="0"/>
          <a:chOff x="0" y="0"/>
          <a:chExt cx="0" cy="0"/>
        </a:xfrm>
      </p:grpSpPr>
      <p:sp>
        <p:nvSpPr>
          <p:cNvPr id="60" name="Google Shape;60;p15"/>
          <p:cNvSpPr/>
          <p:nvPr/>
        </p:nvSpPr>
        <p:spPr>
          <a:xfrm>
            <a:off x="483" y="176109"/>
            <a:ext cx="12188952" cy="1645919"/>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5"/>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lt2"/>
              </a:buClr>
              <a:buSzPts val="4000"/>
              <a:buFont typeface="Times New Roman"/>
              <a:buNone/>
              <a:defRPr b="0" i="0" sz="4000" u="none" cap="none" strike="noStrike">
                <a:solidFill>
                  <a:schemeClr val="lt2"/>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62" name="Google Shape;62;p15"/>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dk1"/>
              </a:buClr>
              <a:buSzPts val="2200"/>
              <a:buFont typeface="Noto Sans Symbols"/>
              <a:buChar char="▪"/>
              <a:defRPr b="0" i="0" sz="2200" u="none" cap="none" strike="noStrike">
                <a:solidFill>
                  <a:schemeClr val="dk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dk1"/>
              </a:buClr>
              <a:buSzPts val="2000"/>
              <a:buFont typeface="Noto Sans Symbols"/>
              <a:buChar char="▪"/>
              <a:defRPr b="0" i="0" sz="2000" u="none" cap="none" strike="noStrike">
                <a:solidFill>
                  <a:schemeClr val="dk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dk1"/>
              </a:buClr>
              <a:buSzPts val="1800"/>
              <a:buFont typeface="Noto Sans Symbols"/>
              <a:buChar char="▪"/>
              <a:defRPr b="0" i="0" sz="1800" u="none" cap="none" strike="noStrike">
                <a:solidFill>
                  <a:schemeClr val="dk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dk1"/>
              </a:buClr>
              <a:buSzPts val="1600"/>
              <a:buFont typeface="Noto Sans Symbols"/>
              <a:buChar char="▪"/>
              <a:defRPr b="0" i="0" sz="1600" u="none" cap="none" strike="noStrike">
                <a:solidFill>
                  <a:schemeClr val="dk1"/>
                </a:solidFill>
                <a:latin typeface="Times New Roman"/>
                <a:ea typeface="Times New Roman"/>
                <a:cs typeface="Times New Roman"/>
                <a:sym typeface="Times New Roman"/>
              </a:defRPr>
            </a:lvl9pPr>
          </a:lstStyle>
          <a:p/>
        </p:txBody>
      </p:sp>
      <p:sp>
        <p:nvSpPr>
          <p:cNvPr id="63" name="Google Shape;63;p15"/>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b="0" i="0" sz="105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64" name="Google Shape;64;p15"/>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dk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dk1"/>
                </a:solidFill>
                <a:latin typeface="Times New Roman"/>
                <a:ea typeface="Times New Roman"/>
                <a:cs typeface="Times New Roman"/>
                <a:sym typeface="Times New Roman"/>
              </a:defRPr>
            </a:lvl9pPr>
          </a:lstStyle>
          <a:p/>
        </p:txBody>
      </p:sp>
      <p:sp>
        <p:nvSpPr>
          <p:cNvPr id="65" name="Google Shape;65;p15"/>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i="0" sz="1200" u="none" cap="none" strike="noStrike">
                <a:solidFill>
                  <a:schemeClr val="dk1"/>
                </a:solidFill>
                <a:latin typeface="Times New Roman"/>
                <a:ea typeface="Times New Roman"/>
                <a:cs typeface="Times New Roman"/>
                <a:sym typeface="Times New Roman"/>
              </a:defRPr>
            </a:lvl1pPr>
            <a:lvl2pPr indent="0" lvl="1" marL="0" marR="0" rtl="0" algn="l">
              <a:spcBef>
                <a:spcPts val="0"/>
              </a:spcBef>
              <a:buNone/>
              <a:defRPr b="0" i="0" sz="1200" u="none" cap="none" strike="noStrike">
                <a:solidFill>
                  <a:schemeClr val="dk1"/>
                </a:solidFill>
                <a:latin typeface="Times New Roman"/>
                <a:ea typeface="Times New Roman"/>
                <a:cs typeface="Times New Roman"/>
                <a:sym typeface="Times New Roman"/>
              </a:defRPr>
            </a:lvl2pPr>
            <a:lvl3pPr indent="0" lvl="2" marL="0" marR="0" rtl="0" algn="l">
              <a:spcBef>
                <a:spcPts val="0"/>
              </a:spcBef>
              <a:buNone/>
              <a:defRPr b="0" i="0" sz="1200" u="none" cap="none" strike="noStrike">
                <a:solidFill>
                  <a:schemeClr val="dk1"/>
                </a:solidFill>
                <a:latin typeface="Times New Roman"/>
                <a:ea typeface="Times New Roman"/>
                <a:cs typeface="Times New Roman"/>
                <a:sym typeface="Times New Roman"/>
              </a:defRPr>
            </a:lvl3pPr>
            <a:lvl4pPr indent="0" lvl="3" marL="0" marR="0" rtl="0" algn="l">
              <a:spcBef>
                <a:spcPts val="0"/>
              </a:spcBef>
              <a:buNone/>
              <a:defRPr b="0" i="0" sz="1200" u="none" cap="none" strike="noStrike">
                <a:solidFill>
                  <a:schemeClr val="dk1"/>
                </a:solidFill>
                <a:latin typeface="Times New Roman"/>
                <a:ea typeface="Times New Roman"/>
                <a:cs typeface="Times New Roman"/>
                <a:sym typeface="Times New Roman"/>
              </a:defRPr>
            </a:lvl4pPr>
            <a:lvl5pPr indent="0" lvl="4" marL="0" marR="0" rtl="0" algn="l">
              <a:spcBef>
                <a:spcPts val="0"/>
              </a:spcBef>
              <a:buNone/>
              <a:defRPr b="0" i="0" sz="1200" u="none" cap="none" strike="noStrike">
                <a:solidFill>
                  <a:schemeClr val="dk1"/>
                </a:solidFill>
                <a:latin typeface="Times New Roman"/>
                <a:ea typeface="Times New Roman"/>
                <a:cs typeface="Times New Roman"/>
                <a:sym typeface="Times New Roman"/>
              </a:defRPr>
            </a:lvl5pPr>
            <a:lvl6pPr indent="0" lvl="5" marL="0" marR="0" rtl="0" algn="l">
              <a:spcBef>
                <a:spcPts val="0"/>
              </a:spcBef>
              <a:buNone/>
              <a:defRPr b="0" i="0" sz="1200" u="none" cap="none" strike="noStrike">
                <a:solidFill>
                  <a:schemeClr val="dk1"/>
                </a:solidFill>
                <a:latin typeface="Times New Roman"/>
                <a:ea typeface="Times New Roman"/>
                <a:cs typeface="Times New Roman"/>
                <a:sym typeface="Times New Roman"/>
              </a:defRPr>
            </a:lvl6pPr>
            <a:lvl7pPr indent="0" lvl="6" marL="0" marR="0" rtl="0" algn="l">
              <a:spcBef>
                <a:spcPts val="0"/>
              </a:spcBef>
              <a:buNone/>
              <a:defRPr b="0" i="0" sz="1200" u="none" cap="none" strike="noStrike">
                <a:solidFill>
                  <a:schemeClr val="dk1"/>
                </a:solidFill>
                <a:latin typeface="Times New Roman"/>
                <a:ea typeface="Times New Roman"/>
                <a:cs typeface="Times New Roman"/>
                <a:sym typeface="Times New Roman"/>
              </a:defRPr>
            </a:lvl7pPr>
            <a:lvl8pPr indent="0" lvl="7" marL="0" marR="0" rtl="0" algn="l">
              <a:spcBef>
                <a:spcPts val="0"/>
              </a:spcBef>
              <a:buNone/>
              <a:defRPr b="0" i="0" sz="1200" u="none" cap="none" strike="noStrike">
                <a:solidFill>
                  <a:schemeClr val="dk1"/>
                </a:solidFill>
                <a:latin typeface="Times New Roman"/>
                <a:ea typeface="Times New Roman"/>
                <a:cs typeface="Times New Roman"/>
                <a:sym typeface="Times New Roman"/>
              </a:defRPr>
            </a:lvl8pPr>
            <a:lvl9pPr indent="0" lvl="8" marL="0" marR="0" rtl="0" algn="l">
              <a:spcBef>
                <a:spcPts val="0"/>
              </a:spcBef>
              <a:buNone/>
              <a:defRPr b="0" i="0" sz="1200" u="none" cap="none" strike="noStrike">
                <a:solidFill>
                  <a:schemeClr val="dk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4"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78" name="Shape 78"/>
        <p:cNvGrpSpPr/>
        <p:nvPr/>
      </p:nvGrpSpPr>
      <p:grpSpPr>
        <a:xfrm>
          <a:off x="0" y="0"/>
          <a:ext cx="0" cy="0"/>
          <a:chOff x="0" y="0"/>
          <a:chExt cx="0" cy="0"/>
        </a:xfrm>
      </p:grpSpPr>
      <p:sp>
        <p:nvSpPr>
          <p:cNvPr id="79" name="Google Shape;79;p19"/>
          <p:cNvSpPr/>
          <p:nvPr/>
        </p:nvSpPr>
        <p:spPr>
          <a:xfrm>
            <a:off x="483" y="176109"/>
            <a:ext cx="12188952" cy="1645919"/>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19"/>
          <p:cNvSpPr txBox="1"/>
          <p:nvPr>
            <p:ph type="title"/>
          </p:nvPr>
        </p:nvSpPr>
        <p:spPr>
          <a:xfrm>
            <a:off x="1202919" y="284176"/>
            <a:ext cx="9784080" cy="1508760"/>
          </a:xfrm>
          <a:prstGeom prst="rect">
            <a:avLst/>
          </a:prstGeom>
          <a:noFill/>
          <a:ln>
            <a:noFill/>
          </a:ln>
        </p:spPr>
        <p:txBody>
          <a:bodyPr anchorCtr="0" anchor="ctr" bIns="45700" lIns="91425" spcFirstLastPara="1" rIns="91425" wrap="square" tIns="45700">
            <a:normAutofit/>
          </a:bodyPr>
          <a:lstStyle>
            <a:lvl1pPr lvl="0" marR="0" rtl="0" algn="l">
              <a:lnSpc>
                <a:spcPct val="85000"/>
              </a:lnSpc>
              <a:spcBef>
                <a:spcPts val="0"/>
              </a:spcBef>
              <a:spcAft>
                <a:spcPts val="0"/>
              </a:spcAft>
              <a:buClr>
                <a:schemeClr val="dk2"/>
              </a:buClr>
              <a:buSzPts val="4000"/>
              <a:buFont typeface="Times New Roman"/>
              <a:buNone/>
              <a:defRPr b="0" i="0" sz="4000" u="none" cap="none" strike="noStrike">
                <a:solidFill>
                  <a:schemeClr val="dk2"/>
                </a:solidFill>
                <a:latin typeface="Times New Roman"/>
                <a:ea typeface="Times New Roman"/>
                <a:cs typeface="Times New Roman"/>
                <a:sym typeface="Times New Roman"/>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1" name="Google Shape;81;p19"/>
          <p:cNvSpPr txBox="1"/>
          <p:nvPr>
            <p:ph idx="1" type="body"/>
          </p:nvPr>
        </p:nvSpPr>
        <p:spPr>
          <a:xfrm>
            <a:off x="1202919" y="2011680"/>
            <a:ext cx="9784080" cy="4206240"/>
          </a:xfrm>
          <a:prstGeom prst="rect">
            <a:avLst/>
          </a:prstGeom>
          <a:noFill/>
          <a:ln>
            <a:noFill/>
          </a:ln>
        </p:spPr>
        <p:txBody>
          <a:bodyPr anchorCtr="0" anchor="t" bIns="45700" lIns="91425" spcFirstLastPara="1" rIns="91425" wrap="square" tIns="45700">
            <a:normAutofit/>
          </a:bodyPr>
          <a:lstStyle>
            <a:lvl1pPr indent="-368300" lvl="0" marL="457200" marR="0" rtl="0" algn="l">
              <a:lnSpc>
                <a:spcPct val="90000"/>
              </a:lnSpc>
              <a:spcBef>
                <a:spcPts val="1200"/>
              </a:spcBef>
              <a:spcAft>
                <a:spcPts val="0"/>
              </a:spcAft>
              <a:buClr>
                <a:schemeClr val="lt1"/>
              </a:buClr>
              <a:buSzPts val="2200"/>
              <a:buFont typeface="Noto Sans Symbols"/>
              <a:buChar char="▪"/>
              <a:defRPr b="0" i="0" sz="2200" u="none" cap="none" strike="noStrike">
                <a:solidFill>
                  <a:schemeClr val="lt1"/>
                </a:solidFill>
                <a:latin typeface="Times New Roman"/>
                <a:ea typeface="Times New Roman"/>
                <a:cs typeface="Times New Roman"/>
                <a:sym typeface="Times New Roman"/>
              </a:defRPr>
            </a:lvl1pPr>
            <a:lvl2pPr indent="-355600" lvl="1" marL="914400" marR="0" rtl="0" algn="l">
              <a:lnSpc>
                <a:spcPct val="90000"/>
              </a:lnSpc>
              <a:spcBef>
                <a:spcPts val="200"/>
              </a:spcBef>
              <a:spcAft>
                <a:spcPts val="0"/>
              </a:spcAft>
              <a:buClr>
                <a:schemeClr val="lt1"/>
              </a:buClr>
              <a:buSzPts val="2000"/>
              <a:buFont typeface="Noto Sans Symbols"/>
              <a:buChar char="▪"/>
              <a:defRPr b="0" i="0" sz="2000" u="none" cap="none" strike="noStrike">
                <a:solidFill>
                  <a:schemeClr val="lt1"/>
                </a:solidFill>
                <a:latin typeface="Times New Roman"/>
                <a:ea typeface="Times New Roman"/>
                <a:cs typeface="Times New Roman"/>
                <a:sym typeface="Times New Roman"/>
              </a:defRPr>
            </a:lvl2pPr>
            <a:lvl3pPr indent="-342900" lvl="2" marL="1371600" marR="0" rtl="0" algn="l">
              <a:lnSpc>
                <a:spcPct val="90000"/>
              </a:lnSpc>
              <a:spcBef>
                <a:spcPts val="400"/>
              </a:spcBef>
              <a:spcAft>
                <a:spcPts val="0"/>
              </a:spcAft>
              <a:buClr>
                <a:schemeClr val="lt1"/>
              </a:buClr>
              <a:buSzPts val="1800"/>
              <a:buFont typeface="Noto Sans Symbols"/>
              <a:buChar char="▪"/>
              <a:defRPr b="0" i="0" sz="1800" u="none" cap="none" strike="noStrike">
                <a:solidFill>
                  <a:schemeClr val="lt1"/>
                </a:solidFill>
                <a:latin typeface="Times New Roman"/>
                <a:ea typeface="Times New Roman"/>
                <a:cs typeface="Times New Roman"/>
                <a:sym typeface="Times New Roman"/>
              </a:defRPr>
            </a:lvl3pPr>
            <a:lvl4pPr indent="-330200" lvl="3" marL="18288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4pPr>
            <a:lvl5pPr indent="-330200" lvl="4" marL="22860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5pPr>
            <a:lvl6pPr indent="-330200" lvl="5" marL="27432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6pPr>
            <a:lvl7pPr indent="-330200" lvl="6" marL="32004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7pPr>
            <a:lvl8pPr indent="-330200" lvl="7" marL="3657600" marR="0" rtl="0" algn="l">
              <a:lnSpc>
                <a:spcPct val="90000"/>
              </a:lnSpc>
              <a:spcBef>
                <a:spcPts val="400"/>
              </a:spcBef>
              <a:spcAft>
                <a:spcPts val="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8pPr>
            <a:lvl9pPr indent="-330200" lvl="8" marL="4114800" marR="0" rtl="0" algn="l">
              <a:lnSpc>
                <a:spcPct val="90000"/>
              </a:lnSpc>
              <a:spcBef>
                <a:spcPts val="400"/>
              </a:spcBef>
              <a:spcAft>
                <a:spcPts val="400"/>
              </a:spcAft>
              <a:buClr>
                <a:schemeClr val="lt1"/>
              </a:buClr>
              <a:buSzPts val="1600"/>
              <a:buFont typeface="Noto Sans Symbols"/>
              <a:buChar char="▪"/>
              <a:defRPr b="0" i="0" sz="1600" u="none" cap="none" strike="noStrike">
                <a:solidFill>
                  <a:schemeClr val="lt1"/>
                </a:solidFill>
                <a:latin typeface="Times New Roman"/>
                <a:ea typeface="Times New Roman"/>
                <a:cs typeface="Times New Roman"/>
                <a:sym typeface="Times New Roman"/>
              </a:defRPr>
            </a:lvl9pPr>
          </a:lstStyle>
          <a:p/>
        </p:txBody>
      </p:sp>
      <p:sp>
        <p:nvSpPr>
          <p:cNvPr id="82" name="Google Shape;82;p19"/>
          <p:cNvSpPr txBox="1"/>
          <p:nvPr>
            <p:ph idx="10" type="dt"/>
          </p:nvPr>
        </p:nvSpPr>
        <p:spPr>
          <a:xfrm>
            <a:off x="1202266" y="6422854"/>
            <a:ext cx="3000894" cy="365125"/>
          </a:xfrm>
          <a:prstGeom prst="rect">
            <a:avLst/>
          </a:prstGeom>
          <a:noFill/>
          <a:ln>
            <a:noFill/>
          </a:ln>
        </p:spPr>
        <p:txBody>
          <a:bodyPr anchorCtr="0" anchor="ctr" bIns="45700" lIns="91425" spcFirstLastPara="1" rIns="45700" wrap="square" tIns="45700">
            <a:noAutofit/>
          </a:bodyPr>
          <a:lstStyle>
            <a:lvl1pPr lvl="0" marR="0" rtl="0" algn="l">
              <a:spcBef>
                <a:spcPts val="0"/>
              </a:spcBef>
              <a:spcAft>
                <a:spcPts val="0"/>
              </a:spcAft>
              <a:buSzPts val="1400"/>
              <a:buNone/>
              <a:defRPr sz="1050">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83" name="Google Shape;83;p19"/>
          <p:cNvSpPr txBox="1"/>
          <p:nvPr>
            <p:ph idx="11" type="ftr"/>
          </p:nvPr>
        </p:nvSpPr>
        <p:spPr>
          <a:xfrm>
            <a:off x="5596471" y="6422854"/>
            <a:ext cx="504444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sz="1050">
                <a:solidFill>
                  <a:schemeClr val="lt1"/>
                </a:solidFill>
                <a:latin typeface="Times New Roman"/>
                <a:ea typeface="Times New Roman"/>
                <a:cs typeface="Times New Roman"/>
                <a:sym typeface="Times New Roman"/>
              </a:defRPr>
            </a:lvl1pPr>
            <a:lvl2pPr lvl="1"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2pPr>
            <a:lvl3pPr lvl="2"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3pPr>
            <a:lvl4pPr lvl="3"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4pPr>
            <a:lvl5pPr lvl="4"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5pPr>
            <a:lvl6pPr lvl="5"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6pPr>
            <a:lvl7pPr lvl="6"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7pPr>
            <a:lvl8pPr lvl="7"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8pPr>
            <a:lvl9pPr lvl="8" marR="0" rtl="0" algn="l">
              <a:spcBef>
                <a:spcPts val="0"/>
              </a:spcBef>
              <a:spcAft>
                <a:spcPts val="0"/>
              </a:spcAft>
              <a:buSzPts val="1400"/>
              <a:buNone/>
              <a:defRPr b="0" i="0" sz="1800" u="none" cap="none" strike="noStrike">
                <a:solidFill>
                  <a:schemeClr val="lt1"/>
                </a:solidFill>
                <a:latin typeface="Times New Roman"/>
                <a:ea typeface="Times New Roman"/>
                <a:cs typeface="Times New Roman"/>
                <a:sym typeface="Times New Roman"/>
              </a:defRPr>
            </a:lvl9pPr>
          </a:lstStyle>
          <a:p/>
        </p:txBody>
      </p:sp>
      <p:sp>
        <p:nvSpPr>
          <p:cNvPr id="84" name="Google Shape;84;p19"/>
          <p:cNvSpPr txBox="1"/>
          <p:nvPr>
            <p:ph idx="12" type="sldNum"/>
          </p:nvPr>
        </p:nvSpPr>
        <p:spPr>
          <a:xfrm>
            <a:off x="10658927" y="6422854"/>
            <a:ext cx="946264" cy="365125"/>
          </a:xfrm>
          <a:prstGeom prst="rect">
            <a:avLst/>
          </a:prstGeom>
          <a:noFill/>
          <a:ln>
            <a:noFill/>
          </a:ln>
        </p:spPr>
        <p:txBody>
          <a:bodyPr anchorCtr="0" anchor="ctr" bIns="45700" lIns="45700" spcFirstLastPara="1" rIns="91425" wrap="square" tIns="45700">
            <a:noAutofit/>
          </a:bodyPr>
          <a:lstStyle>
            <a:lvl1pPr indent="0" lvl="0" marL="0" marR="0" rtl="0" algn="l">
              <a:spcBef>
                <a:spcPts val="0"/>
              </a:spcBef>
              <a:buNone/>
              <a:defRPr b="0" sz="1200">
                <a:solidFill>
                  <a:schemeClr val="lt1"/>
                </a:solidFill>
                <a:latin typeface="Times New Roman"/>
                <a:ea typeface="Times New Roman"/>
                <a:cs typeface="Times New Roman"/>
                <a:sym typeface="Times New Roman"/>
              </a:defRPr>
            </a:lvl1pPr>
            <a:lvl2pPr indent="0" lvl="1" marL="0" marR="0" rtl="0" algn="l">
              <a:spcBef>
                <a:spcPts val="0"/>
              </a:spcBef>
              <a:buNone/>
              <a:defRPr b="0" sz="1200">
                <a:solidFill>
                  <a:schemeClr val="lt1"/>
                </a:solidFill>
                <a:latin typeface="Times New Roman"/>
                <a:ea typeface="Times New Roman"/>
                <a:cs typeface="Times New Roman"/>
                <a:sym typeface="Times New Roman"/>
              </a:defRPr>
            </a:lvl2pPr>
            <a:lvl3pPr indent="0" lvl="2" marL="0" marR="0" rtl="0" algn="l">
              <a:spcBef>
                <a:spcPts val="0"/>
              </a:spcBef>
              <a:buNone/>
              <a:defRPr b="0" sz="1200">
                <a:solidFill>
                  <a:schemeClr val="lt1"/>
                </a:solidFill>
                <a:latin typeface="Times New Roman"/>
                <a:ea typeface="Times New Roman"/>
                <a:cs typeface="Times New Roman"/>
                <a:sym typeface="Times New Roman"/>
              </a:defRPr>
            </a:lvl3pPr>
            <a:lvl4pPr indent="0" lvl="3" marL="0" marR="0" rtl="0" algn="l">
              <a:spcBef>
                <a:spcPts val="0"/>
              </a:spcBef>
              <a:buNone/>
              <a:defRPr b="0" sz="1200">
                <a:solidFill>
                  <a:schemeClr val="lt1"/>
                </a:solidFill>
                <a:latin typeface="Times New Roman"/>
                <a:ea typeface="Times New Roman"/>
                <a:cs typeface="Times New Roman"/>
                <a:sym typeface="Times New Roman"/>
              </a:defRPr>
            </a:lvl4pPr>
            <a:lvl5pPr indent="0" lvl="4" marL="0" marR="0" rtl="0" algn="l">
              <a:spcBef>
                <a:spcPts val="0"/>
              </a:spcBef>
              <a:buNone/>
              <a:defRPr b="0" sz="1200">
                <a:solidFill>
                  <a:schemeClr val="lt1"/>
                </a:solidFill>
                <a:latin typeface="Times New Roman"/>
                <a:ea typeface="Times New Roman"/>
                <a:cs typeface="Times New Roman"/>
                <a:sym typeface="Times New Roman"/>
              </a:defRPr>
            </a:lvl5pPr>
            <a:lvl6pPr indent="0" lvl="5" marL="0" marR="0" rtl="0" algn="l">
              <a:spcBef>
                <a:spcPts val="0"/>
              </a:spcBef>
              <a:buNone/>
              <a:defRPr b="0" sz="1200">
                <a:solidFill>
                  <a:schemeClr val="lt1"/>
                </a:solidFill>
                <a:latin typeface="Times New Roman"/>
                <a:ea typeface="Times New Roman"/>
                <a:cs typeface="Times New Roman"/>
                <a:sym typeface="Times New Roman"/>
              </a:defRPr>
            </a:lvl6pPr>
            <a:lvl7pPr indent="0" lvl="6" marL="0" marR="0" rtl="0" algn="l">
              <a:spcBef>
                <a:spcPts val="0"/>
              </a:spcBef>
              <a:buNone/>
              <a:defRPr b="0" sz="1200">
                <a:solidFill>
                  <a:schemeClr val="lt1"/>
                </a:solidFill>
                <a:latin typeface="Times New Roman"/>
                <a:ea typeface="Times New Roman"/>
                <a:cs typeface="Times New Roman"/>
                <a:sym typeface="Times New Roman"/>
              </a:defRPr>
            </a:lvl7pPr>
            <a:lvl8pPr indent="0" lvl="7" marL="0" marR="0" rtl="0" algn="l">
              <a:spcBef>
                <a:spcPts val="0"/>
              </a:spcBef>
              <a:buNone/>
              <a:defRPr b="0" sz="1200">
                <a:solidFill>
                  <a:schemeClr val="lt1"/>
                </a:solidFill>
                <a:latin typeface="Times New Roman"/>
                <a:ea typeface="Times New Roman"/>
                <a:cs typeface="Times New Roman"/>
                <a:sym typeface="Times New Roman"/>
              </a:defRPr>
            </a:lvl8pPr>
            <a:lvl9pPr indent="0" lvl="8" marL="0" marR="0" rtl="0" algn="l">
              <a:spcBef>
                <a:spcPts val="0"/>
              </a:spcBef>
              <a:buNone/>
              <a:defRPr b="0" sz="1200">
                <a:solidFill>
                  <a:schemeClr val="lt1"/>
                </a:solidFill>
                <a:latin typeface="Times New Roman"/>
                <a:ea typeface="Times New Roman"/>
                <a:cs typeface="Times New Roman"/>
                <a:sym typeface="Times New Roman"/>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56" r:id="rId1"/>
    <p:sldLayoutId id="2147483657" r:id="rId2"/>
    <p:sldLayoutId id="2147483658" r:id="rId3"/>
    <p:sldLayoutId id="2147483659" r:id="rId4"/>
    <p:sldLayoutId id="2147483660"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notesSlide" Target="../notesSlides/notesSlide8.xml"/><Relationship Id="rId3" Type="http://schemas.openxmlformats.org/officeDocument/2006/relationships/image" Target="../media/image12.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1"/>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Times New Roman"/>
              <a:buNone/>
            </a:pPr>
            <a:r>
              <a:rPr b="1" lang="en-US" sz="4000">
                <a:solidFill>
                  <a:srgbClr val="099BDD"/>
                </a:solidFill>
              </a:rPr>
              <a:t>TIN 5 - TUẦN 34</a:t>
            </a:r>
            <a:endParaRPr b="1" sz="4000"/>
          </a:p>
        </p:txBody>
      </p:sp>
      <p:sp>
        <p:nvSpPr>
          <p:cNvPr id="140" name="Google Shape;140;p1"/>
          <p:cNvSpPr txBox="1"/>
          <p:nvPr>
            <p:ph idx="1" type="subTitle"/>
          </p:nvPr>
        </p:nvSpPr>
        <p:spPr>
          <a:xfrm>
            <a:off x="1524000" y="3996250"/>
            <a:ext cx="9144000" cy="1309255"/>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Times New Roman"/>
                <a:ea typeface="Times New Roman"/>
                <a:cs typeface="Times New Roman"/>
                <a:sym typeface="Times New Roman"/>
              </a:rPr>
              <a:t>CHỦ ĐỀ B. CÔNG DÂN SỐ</a:t>
            </a:r>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9"/>
          <p:cNvSpPr txBox="1"/>
          <p:nvPr/>
        </p:nvSpPr>
        <p:spPr>
          <a:xfrm>
            <a:off x="754796" y="1704971"/>
            <a:ext cx="10826627" cy="584775"/>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t/>
            </a:r>
            <a:endParaRPr sz="3200">
              <a:solidFill>
                <a:srgbClr val="002060"/>
              </a:solidFill>
              <a:latin typeface="Times New Roman"/>
              <a:ea typeface="Times New Roman"/>
              <a:cs typeface="Times New Roman"/>
              <a:sym typeface="Times New Roman"/>
            </a:endParaRPr>
          </a:p>
        </p:txBody>
      </p:sp>
      <p:sp>
        <p:nvSpPr>
          <p:cNvPr id="196" name="Google Shape;196;p9"/>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Times New Roman"/>
              <a:buNone/>
            </a:pPr>
            <a:r>
              <a:rPr b="1" i="0" lang="en-US" sz="3200" u="none" cap="none" strike="noStrike">
                <a:solidFill>
                  <a:srgbClr val="000000"/>
                </a:solidFill>
                <a:latin typeface="Times New Roman"/>
                <a:ea typeface="Times New Roman"/>
                <a:cs typeface="Times New Roman"/>
                <a:sym typeface="Times New Roman"/>
              </a:rPr>
              <a:t>ÔN TẬP KIẾN THỨC CŨ</a:t>
            </a:r>
            <a:endParaRPr/>
          </a:p>
        </p:txBody>
      </p:sp>
      <p:sp>
        <p:nvSpPr>
          <p:cNvPr id="197" name="Google Shape;197;p9"/>
          <p:cNvSpPr txBox="1"/>
          <p:nvPr>
            <p:ph idx="1" type="body"/>
          </p:nvPr>
        </p:nvSpPr>
        <p:spPr>
          <a:xfrm>
            <a:off x="1386513" y="2420755"/>
            <a:ext cx="9784733" cy="1851441"/>
          </a:xfrm>
          <a:prstGeom prst="rect">
            <a:avLst/>
          </a:prstGeom>
          <a:noFill/>
          <a:ln>
            <a:noFill/>
          </a:ln>
        </p:spPr>
        <p:txBody>
          <a:bodyPr anchorCtr="0" anchor="t" bIns="45700" lIns="91425" spcFirstLastPara="1" rIns="91425" wrap="square" tIns="45700">
            <a:noAutofit/>
          </a:bodyPr>
          <a:lstStyle/>
          <a:p>
            <a:pPr indent="-228600" lvl="0" marL="182880" rtl="0" algn="l">
              <a:lnSpc>
                <a:spcPct val="90000"/>
              </a:lnSpc>
              <a:spcBef>
                <a:spcPts val="0"/>
              </a:spcBef>
              <a:spcAft>
                <a:spcPts val="0"/>
              </a:spcAft>
              <a:buSzPts val="3600"/>
              <a:buChar char="▪"/>
            </a:pPr>
            <a:r>
              <a:rPr b="1" lang="en-US" sz="3600">
                <a:solidFill>
                  <a:srgbClr val="005DBA"/>
                </a:solidFill>
              </a:rPr>
              <a:t>1. Tại sao phải đánh giá thông tin trên Internet?</a:t>
            </a:r>
            <a:endParaRPr/>
          </a:p>
          <a:p>
            <a:pPr indent="-228600" lvl="0" marL="182880" rtl="0" algn="l">
              <a:lnSpc>
                <a:spcPct val="90000"/>
              </a:lnSpc>
              <a:spcBef>
                <a:spcPts val="1400"/>
              </a:spcBef>
              <a:spcAft>
                <a:spcPts val="0"/>
              </a:spcAft>
              <a:buSzPts val="3600"/>
              <a:buChar char="▪"/>
            </a:pPr>
            <a:r>
              <a:rPr b="1" lang="en-US" sz="3600">
                <a:solidFill>
                  <a:srgbClr val="005DBA"/>
                </a:solidFill>
              </a:rPr>
              <a:t>2. Một số dấu hiệu giúp bạn nhận ra website mà mình đang truy cập có an toàn hay chưa?</a:t>
            </a:r>
            <a:endParaRPr b="1" sz="3600">
              <a:solidFill>
                <a:srgbClr val="005DBA"/>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0"/>
          <p:cNvSpPr/>
          <p:nvPr/>
        </p:nvSpPr>
        <p:spPr>
          <a:xfrm>
            <a:off x="700555" y="726787"/>
            <a:ext cx="9918283" cy="58477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200" u="sng">
                <a:solidFill>
                  <a:srgbClr val="005DBA"/>
                </a:solidFill>
                <a:latin typeface="Times New Roman"/>
                <a:ea typeface="Times New Roman"/>
                <a:cs typeface="Times New Roman"/>
                <a:sym typeface="Times New Roman"/>
              </a:rPr>
              <a:t>1. Các yếu tố để đánh giá thông tin</a:t>
            </a:r>
            <a:endParaRPr sz="3200">
              <a:solidFill>
                <a:srgbClr val="005DBA"/>
              </a:solidFill>
              <a:latin typeface="Times New Roman"/>
              <a:ea typeface="Times New Roman"/>
              <a:cs typeface="Times New Roman"/>
              <a:sym typeface="Times New Roman"/>
            </a:endParaRPr>
          </a:p>
        </p:txBody>
      </p:sp>
      <p:sp>
        <p:nvSpPr>
          <p:cNvPr id="203" name="Google Shape;203;p10"/>
          <p:cNvSpPr/>
          <p:nvPr/>
        </p:nvSpPr>
        <p:spPr>
          <a:xfrm>
            <a:off x="235951" y="1477928"/>
            <a:ext cx="11862125" cy="5001369"/>
          </a:xfrm>
          <a:prstGeom prst="rect">
            <a:avLst/>
          </a:prstGeom>
          <a:solidFill>
            <a:schemeClr val="lt1"/>
          </a:solid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rPr lang="en-US" sz="2900">
                <a:solidFill>
                  <a:srgbClr val="005DBA"/>
                </a:solidFill>
                <a:latin typeface="Times New Roman"/>
                <a:ea typeface="Times New Roman"/>
                <a:cs typeface="Times New Roman"/>
                <a:sym typeface="Times New Roman"/>
              </a:rPr>
              <a:t>Sự phát triển mạnh mẽ của  internet và công nghệ thông tin – truyền thông đã tạo cơ hội cho tất cả mọi người trở thành các nhà cung cấp thông tin. Thế giới thông tin trở nên đa dạng và phong phú hơn bao giờ hết. Tuy nhiên, đi cùng với blog, wiki,và các kênh xuất bản online khác nhau là một thực tế không thể tránh khỏi: thông tin trở nên hỗn tạp và người dùng tin có thể phải trả giá cho việc sử dụng thông tin thiếu chất lượng, thiếu độ tin cậy, thậm chí sai lạc</a:t>
            </a:r>
            <a:endParaRPr sz="2900">
              <a:solidFill>
                <a:srgbClr val="005DBA"/>
              </a:solidFill>
              <a:latin typeface="Times New Roman"/>
              <a:ea typeface="Times New Roman"/>
              <a:cs typeface="Times New Roman"/>
              <a:sym typeface="Times New Roman"/>
            </a:endParaRPr>
          </a:p>
          <a:p>
            <a:pPr indent="0" lvl="0" marL="0" marR="0" rtl="0" algn="l">
              <a:spcBef>
                <a:spcPts val="0"/>
              </a:spcBef>
              <a:spcAft>
                <a:spcPts val="0"/>
              </a:spcAft>
              <a:buNone/>
            </a:pPr>
            <a:r>
              <a:rPr b="1" lang="en-US" sz="2900">
                <a:solidFill>
                  <a:srgbClr val="005DBA"/>
                </a:solidFill>
                <a:latin typeface="Times New Roman"/>
                <a:ea typeface="Times New Roman"/>
                <a:cs typeface="Times New Roman"/>
                <a:sym typeface="Times New Roman"/>
              </a:rPr>
              <a:t>* </a:t>
            </a:r>
            <a:r>
              <a:rPr b="1" lang="en-US" sz="2900">
                <a:solidFill>
                  <a:srgbClr val="2B7C22"/>
                </a:solidFill>
                <a:latin typeface="Times New Roman"/>
                <a:ea typeface="Times New Roman"/>
                <a:cs typeface="Times New Roman"/>
                <a:sym typeface="Times New Roman"/>
              </a:rPr>
              <a:t>Các tiêu chí đánh giá thông tin trên Internet</a:t>
            </a:r>
            <a:r>
              <a:rPr lang="en-US" sz="2900">
                <a:solidFill>
                  <a:srgbClr val="2B7C22"/>
                </a:solidFill>
                <a:latin typeface="Times New Roman"/>
                <a:ea typeface="Times New Roman"/>
                <a:cs typeface="Times New Roman"/>
                <a:sym typeface="Times New Roman"/>
              </a:rPr>
              <a:t> :</a:t>
            </a:r>
            <a:endParaRPr/>
          </a:p>
          <a:p>
            <a:pPr indent="0" lvl="1" marL="457200" marR="0" rtl="0" algn="l">
              <a:spcBef>
                <a:spcPts val="0"/>
              </a:spcBef>
              <a:spcAft>
                <a:spcPts val="0"/>
              </a:spcAft>
              <a:buNone/>
            </a:pPr>
            <a:r>
              <a:rPr b="1" i="1" lang="en-US" sz="2900" u="none" cap="none" strike="noStrike">
                <a:solidFill>
                  <a:srgbClr val="FF0000"/>
                </a:solidFill>
                <a:latin typeface="Times New Roman"/>
                <a:ea typeface="Times New Roman"/>
                <a:cs typeface="Times New Roman"/>
                <a:sym typeface="Times New Roman"/>
              </a:rPr>
              <a:t>1.1 Độ chính xác</a:t>
            </a:r>
            <a:endParaRPr b="1" i="0" sz="2900" u="none" cap="none" strike="noStrike">
              <a:solidFill>
                <a:srgbClr val="FF0000"/>
              </a:solidFill>
              <a:latin typeface="Times New Roman"/>
              <a:ea typeface="Times New Roman"/>
              <a:cs typeface="Times New Roman"/>
              <a:sym typeface="Times New Roman"/>
            </a:endParaRPr>
          </a:p>
          <a:p>
            <a:pPr indent="-457200" lvl="0" marL="457200" marR="0" rtl="0" algn="l">
              <a:spcBef>
                <a:spcPts val="0"/>
              </a:spcBef>
              <a:spcAft>
                <a:spcPts val="0"/>
              </a:spcAft>
              <a:buClr>
                <a:srgbClr val="005DBA"/>
              </a:buClr>
              <a:buSzPts val="2900"/>
              <a:buFont typeface="Arial"/>
              <a:buChar char="•"/>
            </a:pPr>
            <a:r>
              <a:rPr lang="en-US" sz="2900">
                <a:solidFill>
                  <a:srgbClr val="005DBA"/>
                </a:solidFill>
                <a:latin typeface="Times New Roman"/>
                <a:ea typeface="Times New Roman"/>
                <a:cs typeface="Times New Roman"/>
                <a:sym typeface="Times New Roman"/>
              </a:rPr>
              <a:t>Thông tin trong tác phẩm lấy từ đâu? Có ghi rõ nguồn không?</a:t>
            </a:r>
            <a:endParaRPr/>
          </a:p>
          <a:p>
            <a:pPr indent="-457200" lvl="0" marL="457200" marR="0" rtl="0" algn="l">
              <a:spcBef>
                <a:spcPts val="0"/>
              </a:spcBef>
              <a:spcAft>
                <a:spcPts val="0"/>
              </a:spcAft>
              <a:buClr>
                <a:srgbClr val="005DBA"/>
              </a:buClr>
              <a:buSzPts val="2900"/>
              <a:buFont typeface="Arial"/>
              <a:buChar char="•"/>
            </a:pPr>
            <a:r>
              <a:rPr lang="en-US" sz="2900">
                <a:solidFill>
                  <a:srgbClr val="005DBA"/>
                </a:solidFill>
                <a:latin typeface="Times New Roman"/>
                <a:ea typeface="Times New Roman"/>
                <a:cs typeface="Times New Roman"/>
                <a:sym typeface="Times New Roman"/>
              </a:rPr>
              <a:t>Số liệu thống kê trong tác phẩm có được lấy từ nguồn đáng tin cậy không?</a:t>
            </a:r>
            <a:endParaRPr/>
          </a:p>
          <a:p>
            <a:pPr indent="-457200" lvl="0" marL="457200" marR="0" rtl="0" algn="l">
              <a:spcBef>
                <a:spcPts val="0"/>
              </a:spcBef>
              <a:spcAft>
                <a:spcPts val="0"/>
              </a:spcAft>
              <a:buClr>
                <a:srgbClr val="005DBA"/>
              </a:buClr>
              <a:buSzPts val="2900"/>
              <a:buFont typeface="Arial"/>
              <a:buChar char="•"/>
            </a:pPr>
            <a:r>
              <a:rPr lang="en-US" sz="2900">
                <a:solidFill>
                  <a:srgbClr val="005DBA"/>
                </a:solidFill>
                <a:latin typeface="Times New Roman"/>
                <a:ea typeface="Times New Roman"/>
                <a:cs typeface="Times New Roman"/>
                <a:sym typeface="Times New Roman"/>
              </a:rPr>
              <a:t>Tác phẩm có được các chuyên gia thẩm định không?</a:t>
            </a:r>
            <a:endParaRPr sz="2900">
              <a:solidFill>
                <a:srgbClr val="005DBA"/>
              </a:solidFill>
              <a:latin typeface="Times New Roman"/>
              <a:ea typeface="Times New Roman"/>
              <a:cs typeface="Times New Roman"/>
              <a:sym typeface="Times New Roman"/>
            </a:endParaRPr>
          </a:p>
        </p:txBody>
      </p:sp>
      <p:sp>
        <p:nvSpPr>
          <p:cNvPr id="204" name="Google Shape;204;p10"/>
          <p:cNvSpPr/>
          <p:nvPr/>
        </p:nvSpPr>
        <p:spPr>
          <a:xfrm>
            <a:off x="0" y="5467320"/>
            <a:ext cx="184731" cy="400110"/>
          </a:xfrm>
          <a:prstGeom prst="rect">
            <a:avLst/>
          </a:prstGeom>
          <a:solidFill>
            <a:srgbClr val="FFFFFF"/>
          </a:solidFill>
          <a:ln>
            <a:noFill/>
          </a:ln>
        </p:spPr>
        <p:txBody>
          <a:bodyPr anchorCtr="0" anchor="ctr" bIns="45700" lIns="91425" spcFirstLastPara="1" rIns="91425" wrap="square" tIns="45700">
            <a:spAutoFit/>
          </a:bodyPr>
          <a:lstStyle/>
          <a:p>
            <a:pPr indent="0" lvl="0" marL="0" marR="0" rtl="0" algn="l">
              <a:spcBef>
                <a:spcPts val="0"/>
              </a:spcBef>
              <a:spcAft>
                <a:spcPts val="0"/>
              </a:spcAft>
              <a:buNone/>
            </a:pPr>
            <a:r>
              <a:t/>
            </a:r>
            <a:endParaRPr sz="2000">
              <a:solidFill>
                <a:srgbClr val="002060"/>
              </a:solidFill>
              <a:latin typeface="Times New Roman"/>
              <a:ea typeface="Times New Roman"/>
              <a:cs typeface="Times New Roman"/>
              <a:sym typeface="Times New Roman"/>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8" name="Shape 208"/>
        <p:cNvGrpSpPr/>
        <p:nvPr/>
      </p:nvGrpSpPr>
      <p:grpSpPr>
        <a:xfrm>
          <a:off x="0" y="0"/>
          <a:ext cx="0" cy="0"/>
          <a:chOff x="0" y="0"/>
          <a:chExt cx="0" cy="0"/>
        </a:xfrm>
      </p:grpSpPr>
      <p:sp>
        <p:nvSpPr>
          <p:cNvPr id="209" name="Google Shape;209;p11"/>
          <p:cNvSpPr txBox="1"/>
          <p:nvPr>
            <p:ph idx="1" type="body"/>
          </p:nvPr>
        </p:nvSpPr>
        <p:spPr>
          <a:xfrm>
            <a:off x="554636" y="795485"/>
            <a:ext cx="11227633" cy="5905118"/>
          </a:xfrm>
          <a:prstGeom prst="rect">
            <a:avLst/>
          </a:prstGeom>
          <a:solidFill>
            <a:schemeClr val="lt1"/>
          </a:solidFill>
          <a:ln>
            <a:noFill/>
          </a:ln>
        </p:spPr>
        <p:txBody>
          <a:bodyPr anchorCtr="0" anchor="t" bIns="45700" lIns="91425" spcFirstLastPara="1" rIns="91425" wrap="square" tIns="45700">
            <a:noAutofit/>
          </a:bodyPr>
          <a:lstStyle/>
          <a:p>
            <a:pPr indent="0" lvl="1" marL="228600" rtl="0" algn="just">
              <a:lnSpc>
                <a:spcPct val="100000"/>
              </a:lnSpc>
              <a:spcBef>
                <a:spcPts val="0"/>
              </a:spcBef>
              <a:spcAft>
                <a:spcPts val="0"/>
              </a:spcAft>
              <a:buSzPts val="2400"/>
              <a:buNone/>
            </a:pPr>
            <a:r>
              <a:rPr b="1" i="1" lang="en-US" sz="2400">
                <a:solidFill>
                  <a:srgbClr val="FF0000"/>
                </a:solidFill>
              </a:rPr>
              <a:t>1.2 Tính xác thực</a:t>
            </a:r>
            <a:endParaRPr b="1" sz="2400">
              <a:solidFill>
                <a:srgbClr val="FF0000"/>
              </a:solidFill>
            </a:endParaRPr>
          </a:p>
          <a:p>
            <a:pPr indent="-182880" lvl="0" marL="182880" rtl="0" algn="just">
              <a:lnSpc>
                <a:spcPct val="100000"/>
              </a:lnSpc>
              <a:spcBef>
                <a:spcPts val="0"/>
              </a:spcBef>
              <a:spcAft>
                <a:spcPts val="0"/>
              </a:spcAft>
              <a:buClr>
                <a:srgbClr val="005DBA"/>
              </a:buClr>
              <a:buSzPts val="2500"/>
              <a:buFont typeface="Arial"/>
              <a:buChar char="•"/>
            </a:pPr>
            <a:r>
              <a:rPr lang="en-US" sz="2500">
                <a:solidFill>
                  <a:srgbClr val="005DBA"/>
                </a:solidFill>
              </a:rPr>
              <a:t>Lý do thiết lập trang web? Để bán sản phẩm hay để chia sẻ thông tin?</a:t>
            </a:r>
            <a:endParaRPr/>
          </a:p>
          <a:p>
            <a:pPr indent="-182880" lvl="0" marL="182880" rtl="0" algn="just">
              <a:lnSpc>
                <a:spcPct val="100000"/>
              </a:lnSpc>
              <a:spcBef>
                <a:spcPts val="0"/>
              </a:spcBef>
              <a:spcAft>
                <a:spcPts val="0"/>
              </a:spcAft>
              <a:buClr>
                <a:srgbClr val="005DBA"/>
              </a:buClr>
              <a:buSzPts val="2500"/>
              <a:buFont typeface="Arial"/>
              <a:buChar char="•"/>
            </a:pPr>
            <a:r>
              <a:rPr lang="en-US" sz="2500">
                <a:solidFill>
                  <a:srgbClr val="005DBA"/>
                </a:solidFill>
              </a:rPr>
              <a:t>Dành cho đối tượng nào? Cho chuyên gia trong lĩnh vực y tế hay chỉ dành cho dân chúng nhằm mục đích nâng cao sức khỏe?</a:t>
            </a:r>
            <a:endParaRPr/>
          </a:p>
          <a:p>
            <a:pPr indent="-182880" lvl="0" marL="182880" rtl="0" algn="just">
              <a:lnSpc>
                <a:spcPct val="100000"/>
              </a:lnSpc>
              <a:spcBef>
                <a:spcPts val="0"/>
              </a:spcBef>
              <a:spcAft>
                <a:spcPts val="0"/>
              </a:spcAft>
              <a:buClr>
                <a:srgbClr val="005DBA"/>
              </a:buClr>
              <a:buSzPts val="2500"/>
              <a:buFont typeface="Arial"/>
              <a:buChar char="•"/>
            </a:pPr>
            <a:r>
              <a:rPr lang="en-US" sz="2500">
                <a:solidFill>
                  <a:srgbClr val="005DBA"/>
                </a:solidFill>
              </a:rPr>
              <a:t>Trang web cung cấp nguồn thông tin đa dạng hay chỉ tập trung vào một chủ đề hẹp?</a:t>
            </a:r>
            <a:endParaRPr/>
          </a:p>
          <a:p>
            <a:pPr indent="-182880" lvl="0" marL="182880" rtl="0" algn="just">
              <a:lnSpc>
                <a:spcPct val="100000"/>
              </a:lnSpc>
              <a:spcBef>
                <a:spcPts val="0"/>
              </a:spcBef>
              <a:spcAft>
                <a:spcPts val="0"/>
              </a:spcAft>
              <a:buClr>
                <a:srgbClr val="005DBA"/>
              </a:buClr>
              <a:buSzPts val="2500"/>
              <a:buFont typeface="Arial"/>
              <a:buChar char="•"/>
            </a:pPr>
            <a:r>
              <a:rPr lang="en-US" sz="2500">
                <a:solidFill>
                  <a:srgbClr val="005DBA"/>
                </a:solidFill>
              </a:rPr>
              <a:t>Ai là tác giả của tác phẩm đó? Tác giả có bằng cấp chuyên môn trong lĩnh vực đó không?</a:t>
            </a:r>
            <a:endParaRPr/>
          </a:p>
          <a:p>
            <a:pPr indent="-182880" lvl="0" marL="182880" rtl="0" algn="just">
              <a:lnSpc>
                <a:spcPct val="100000"/>
              </a:lnSpc>
              <a:spcBef>
                <a:spcPts val="0"/>
              </a:spcBef>
              <a:spcAft>
                <a:spcPts val="0"/>
              </a:spcAft>
              <a:buClr>
                <a:srgbClr val="005DBA"/>
              </a:buClr>
              <a:buSzPts val="2500"/>
              <a:buFont typeface="Arial"/>
              <a:buChar char="•"/>
            </a:pPr>
            <a:r>
              <a:rPr lang="en-US" sz="2500">
                <a:solidFill>
                  <a:srgbClr val="005DBA"/>
                </a:solidFill>
              </a:rPr>
              <a:t>Thông tin về tác giả và chi tiết liên hệ có được nêu rõ không?</a:t>
            </a:r>
            <a:endParaRPr/>
          </a:p>
          <a:p>
            <a:pPr indent="-182880" lvl="0" marL="182880" rtl="0" algn="just">
              <a:lnSpc>
                <a:spcPct val="100000"/>
              </a:lnSpc>
              <a:spcBef>
                <a:spcPts val="0"/>
              </a:spcBef>
              <a:spcAft>
                <a:spcPts val="0"/>
              </a:spcAft>
              <a:buClr>
                <a:srgbClr val="005DBA"/>
              </a:buClr>
              <a:buSzPts val="2500"/>
              <a:buFont typeface="Arial"/>
              <a:buChar char="•"/>
            </a:pPr>
            <a:r>
              <a:rPr lang="en-US" sz="2500">
                <a:solidFill>
                  <a:srgbClr val="005DBA"/>
                </a:solidFill>
              </a:rPr>
              <a:t>Trang web là của một người, một nhóm người, một tổ chức, một công ty hay một cơ quan chính phủ?</a:t>
            </a:r>
            <a:endParaRPr/>
          </a:p>
          <a:p>
            <a:pPr indent="-182880" lvl="0" marL="182880" rtl="0" algn="just">
              <a:lnSpc>
                <a:spcPct val="100000"/>
              </a:lnSpc>
              <a:spcBef>
                <a:spcPts val="0"/>
              </a:spcBef>
              <a:spcAft>
                <a:spcPts val="0"/>
              </a:spcAft>
              <a:buClr>
                <a:srgbClr val="005DBA"/>
              </a:buClr>
              <a:buSzPts val="2500"/>
              <a:buFont typeface="Arial"/>
              <a:buChar char="•"/>
            </a:pPr>
            <a:r>
              <a:rPr lang="en-US" sz="2500">
                <a:solidFill>
                  <a:srgbClr val="005DBA"/>
                </a:solidFill>
              </a:rPr>
              <a:t>Người/Cơ quan xây dựng và/hoặc người chịu trách nhiệm về nội dung trang web đó có được nêu rõ không?</a:t>
            </a:r>
            <a:endParaRPr/>
          </a:p>
          <a:p>
            <a:pPr indent="-182880" lvl="0" marL="182880" rtl="0" algn="just">
              <a:lnSpc>
                <a:spcPct val="100000"/>
              </a:lnSpc>
              <a:spcBef>
                <a:spcPts val="0"/>
              </a:spcBef>
              <a:spcAft>
                <a:spcPts val="0"/>
              </a:spcAft>
              <a:buClr>
                <a:srgbClr val="005DBA"/>
              </a:buClr>
              <a:buSzPts val="2500"/>
              <a:buFont typeface="Arial"/>
              <a:buChar char="•"/>
            </a:pPr>
            <a:r>
              <a:rPr lang="en-US" sz="2500">
                <a:solidFill>
                  <a:srgbClr val="005DBA"/>
                </a:solidFill>
              </a:rPr>
              <a:t>Tên miền của trang web? .edu, .ac (cơ sở giáo dục); .gov (cơ quan chính phủ); .org (tổ chức phi chính phủ, tổ chức nghề nghiệp); .com (doanh nghiệp) .vn (Việt Nam); .uk (Vương quốc Anh); .au (Australia)</a:t>
            </a:r>
            <a:endParaRPr sz="2500"/>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0" st="0"/>
                                            </p:txEl>
                                          </p:spTgt>
                                        </p:tgtEl>
                                        <p:attrNameLst>
                                          <p:attrName>style.visibility</p:attrName>
                                        </p:attrNameLst>
                                      </p:cBhvr>
                                      <p:to>
                                        <p:strVal val="visible"/>
                                      </p:to>
                                    </p:set>
                                    <p:animEffect filter="fade" transition="in">
                                      <p:cBhvr>
                                        <p:cTn dur="2000"/>
                                        <p:tgtEl>
                                          <p:spTgt spid="209">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1" st="1"/>
                                            </p:txEl>
                                          </p:spTgt>
                                        </p:tgtEl>
                                        <p:attrNameLst>
                                          <p:attrName>style.visibility</p:attrName>
                                        </p:attrNameLst>
                                      </p:cBhvr>
                                      <p:to>
                                        <p:strVal val="visible"/>
                                      </p:to>
                                    </p:set>
                                    <p:animEffect filter="fade" transition="in">
                                      <p:cBhvr>
                                        <p:cTn dur="2000"/>
                                        <p:tgtEl>
                                          <p:spTgt spid="209">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2" st="2"/>
                                            </p:txEl>
                                          </p:spTgt>
                                        </p:tgtEl>
                                        <p:attrNameLst>
                                          <p:attrName>style.visibility</p:attrName>
                                        </p:attrNameLst>
                                      </p:cBhvr>
                                      <p:to>
                                        <p:strVal val="visible"/>
                                      </p:to>
                                    </p:set>
                                    <p:animEffect filter="fade" transition="in">
                                      <p:cBhvr>
                                        <p:cTn dur="2000"/>
                                        <p:tgtEl>
                                          <p:spTgt spid="209">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3" st="3"/>
                                            </p:txEl>
                                          </p:spTgt>
                                        </p:tgtEl>
                                        <p:attrNameLst>
                                          <p:attrName>style.visibility</p:attrName>
                                        </p:attrNameLst>
                                      </p:cBhvr>
                                      <p:to>
                                        <p:strVal val="visible"/>
                                      </p:to>
                                    </p:set>
                                    <p:animEffect filter="fade" transition="in">
                                      <p:cBhvr>
                                        <p:cTn dur="2000"/>
                                        <p:tgtEl>
                                          <p:spTgt spid="209">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4" st="4"/>
                                            </p:txEl>
                                          </p:spTgt>
                                        </p:tgtEl>
                                        <p:attrNameLst>
                                          <p:attrName>style.visibility</p:attrName>
                                        </p:attrNameLst>
                                      </p:cBhvr>
                                      <p:to>
                                        <p:strVal val="visible"/>
                                      </p:to>
                                    </p:set>
                                    <p:animEffect filter="fade" transition="in">
                                      <p:cBhvr>
                                        <p:cTn dur="2000"/>
                                        <p:tgtEl>
                                          <p:spTgt spid="209">
                                            <p:txEl>
                                              <p:pRg end="4" st="4"/>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5" st="5"/>
                                            </p:txEl>
                                          </p:spTgt>
                                        </p:tgtEl>
                                        <p:attrNameLst>
                                          <p:attrName>style.visibility</p:attrName>
                                        </p:attrNameLst>
                                      </p:cBhvr>
                                      <p:to>
                                        <p:strVal val="visible"/>
                                      </p:to>
                                    </p:set>
                                    <p:animEffect filter="fade" transition="in">
                                      <p:cBhvr>
                                        <p:cTn dur="2000"/>
                                        <p:tgtEl>
                                          <p:spTgt spid="209">
                                            <p:txEl>
                                              <p:pRg end="5" st="5"/>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6" st="6"/>
                                            </p:txEl>
                                          </p:spTgt>
                                        </p:tgtEl>
                                        <p:attrNameLst>
                                          <p:attrName>style.visibility</p:attrName>
                                        </p:attrNameLst>
                                      </p:cBhvr>
                                      <p:to>
                                        <p:strVal val="visible"/>
                                      </p:to>
                                    </p:set>
                                    <p:animEffect filter="fade" transition="in">
                                      <p:cBhvr>
                                        <p:cTn dur="2000"/>
                                        <p:tgtEl>
                                          <p:spTgt spid="209">
                                            <p:txEl>
                                              <p:pRg end="6" st="6"/>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7" st="7"/>
                                            </p:txEl>
                                          </p:spTgt>
                                        </p:tgtEl>
                                        <p:attrNameLst>
                                          <p:attrName>style.visibility</p:attrName>
                                        </p:attrNameLst>
                                      </p:cBhvr>
                                      <p:to>
                                        <p:strVal val="visible"/>
                                      </p:to>
                                    </p:set>
                                    <p:animEffect filter="fade" transition="in">
                                      <p:cBhvr>
                                        <p:cTn dur="2000"/>
                                        <p:tgtEl>
                                          <p:spTgt spid="209">
                                            <p:txEl>
                                              <p:pRg end="7" st="7"/>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09">
                                            <p:txEl>
                                              <p:pRg end="8" st="8"/>
                                            </p:txEl>
                                          </p:spTgt>
                                        </p:tgtEl>
                                        <p:attrNameLst>
                                          <p:attrName>style.visibility</p:attrName>
                                        </p:attrNameLst>
                                      </p:cBhvr>
                                      <p:to>
                                        <p:strVal val="visible"/>
                                      </p:to>
                                    </p:set>
                                    <p:animEffect filter="fade" transition="in">
                                      <p:cBhvr>
                                        <p:cTn dur="2000"/>
                                        <p:tgtEl>
                                          <p:spTgt spid="209">
                                            <p:txEl>
                                              <p:pRg end="8" st="8"/>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12"/>
          <p:cNvSpPr txBox="1"/>
          <p:nvPr>
            <p:ph idx="1" type="body"/>
          </p:nvPr>
        </p:nvSpPr>
        <p:spPr>
          <a:xfrm>
            <a:off x="1275744" y="795485"/>
            <a:ext cx="9784733" cy="777996"/>
          </a:xfrm>
          <a:prstGeom prst="rect">
            <a:avLst/>
          </a:prstGeom>
          <a:noFill/>
          <a:ln>
            <a:noFill/>
          </a:ln>
        </p:spPr>
        <p:txBody>
          <a:bodyPr anchorCtr="0" anchor="t" bIns="45700" lIns="91425" spcFirstLastPara="1" rIns="91425" wrap="square" tIns="45700">
            <a:normAutofit/>
          </a:bodyPr>
          <a:lstStyle/>
          <a:p>
            <a:pPr indent="-43179" lvl="0" marL="182880" rtl="0" algn="l">
              <a:lnSpc>
                <a:spcPct val="90000"/>
              </a:lnSpc>
              <a:spcBef>
                <a:spcPts val="0"/>
              </a:spcBef>
              <a:spcAft>
                <a:spcPts val="0"/>
              </a:spcAft>
              <a:buSzPts val="2200"/>
              <a:buNone/>
            </a:pPr>
            <a:r>
              <a:t/>
            </a:r>
            <a:endParaRPr/>
          </a:p>
        </p:txBody>
      </p:sp>
      <p:sp>
        <p:nvSpPr>
          <p:cNvPr id="215" name="Google Shape;215;p12"/>
          <p:cNvSpPr/>
          <p:nvPr/>
        </p:nvSpPr>
        <p:spPr>
          <a:xfrm>
            <a:off x="354991" y="795485"/>
            <a:ext cx="11837009" cy="1872299"/>
          </a:xfrm>
          <a:prstGeom prst="rect">
            <a:avLst/>
          </a:prstGeom>
          <a:solidFill>
            <a:srgbClr val="FFFFFF"/>
          </a:solidFill>
          <a:ln>
            <a:noFill/>
          </a:ln>
        </p:spPr>
        <p:txBody>
          <a:bodyPr anchorCtr="0" anchor="ctr" bIns="0" lIns="91425" spcFirstLastPara="1" rIns="91425" wrap="square" tIns="25375">
            <a:spAutoFit/>
          </a:bodyPr>
          <a:lstStyle/>
          <a:p>
            <a:pPr indent="0" lvl="1" marL="457200" marR="0" rtl="0" algn="l">
              <a:spcBef>
                <a:spcPts val="0"/>
              </a:spcBef>
              <a:spcAft>
                <a:spcPts val="0"/>
              </a:spcAft>
              <a:buNone/>
            </a:pPr>
            <a:r>
              <a:rPr b="1" i="1" lang="en-US" sz="2400" u="none" cap="none" strike="noStrike">
                <a:solidFill>
                  <a:srgbClr val="FF0000"/>
                </a:solidFill>
                <a:latin typeface="Times New Roman"/>
                <a:ea typeface="Times New Roman"/>
                <a:cs typeface="Times New Roman"/>
                <a:sym typeface="Times New Roman"/>
              </a:rPr>
              <a:t>1.3 Tính khách quan</a:t>
            </a:r>
            <a:endParaRPr b="1" i="0" sz="2400" u="none" cap="none" strike="noStrike">
              <a:solidFill>
                <a:srgbClr val="FF0000"/>
              </a:solidFill>
              <a:latin typeface="Times New Roman"/>
              <a:ea typeface="Times New Roman"/>
              <a:cs typeface="Times New Roman"/>
              <a:sym typeface="Times New Roman"/>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Trang web có kèm theo quảng cáo không? Nếu có, phần quảng cáo có được ghi rõ và tách biệt khỏi phần nội dung không?</a:t>
            </a:r>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Trang web có cho thấy một thành kiến nào đó không?</a:t>
            </a:r>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Tác phẩm có sử dụng ngôn ngữ kích động không?</a:t>
            </a:r>
            <a:endParaRPr/>
          </a:p>
        </p:txBody>
      </p:sp>
      <p:sp>
        <p:nvSpPr>
          <p:cNvPr id="216" name="Google Shape;216;p12"/>
          <p:cNvSpPr/>
          <p:nvPr/>
        </p:nvSpPr>
        <p:spPr>
          <a:xfrm>
            <a:off x="269480" y="2733839"/>
            <a:ext cx="11797259" cy="1625060"/>
          </a:xfrm>
          <a:prstGeom prst="rect">
            <a:avLst/>
          </a:prstGeom>
          <a:noFill/>
          <a:ln>
            <a:noFill/>
          </a:ln>
        </p:spPr>
        <p:txBody>
          <a:bodyPr anchorCtr="0" anchor="t" bIns="45700" lIns="91425" spcFirstLastPara="1" rIns="91425" wrap="square" tIns="45700">
            <a:spAutoFit/>
          </a:bodyPr>
          <a:lstStyle/>
          <a:p>
            <a:pPr indent="0" lvl="1" marL="457200" marR="0" rtl="0" algn="l">
              <a:lnSpc>
                <a:spcPct val="115000"/>
              </a:lnSpc>
              <a:spcBef>
                <a:spcPts val="0"/>
              </a:spcBef>
              <a:spcAft>
                <a:spcPts val="0"/>
              </a:spcAft>
              <a:buNone/>
            </a:pPr>
            <a:r>
              <a:rPr b="1" i="1" lang="en-US" sz="2400" u="none" cap="none" strike="noStrike">
                <a:solidFill>
                  <a:srgbClr val="FF0000"/>
                </a:solidFill>
                <a:latin typeface="Times New Roman"/>
                <a:ea typeface="Times New Roman"/>
                <a:cs typeface="Times New Roman"/>
                <a:sym typeface="Times New Roman"/>
              </a:rPr>
              <a:t>1.4 Tính cập nhật</a:t>
            </a:r>
            <a:endParaRPr b="1" i="0" sz="2400" u="none" cap="none" strike="noStrike">
              <a:solidFill>
                <a:srgbClr val="FF0000"/>
              </a:solidFill>
              <a:latin typeface="Calibri"/>
              <a:ea typeface="Calibri"/>
              <a:cs typeface="Calibri"/>
              <a:sym typeface="Calibri"/>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Thời gian tác phẩm được xuất bản có được ghi rõ không?</a:t>
            </a:r>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Trang web có được cập nhật thường xuyên không? Lần cập nhật gần nhất?</a:t>
            </a:r>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Đó đã phải là nghiên cứu mới nhất trong lĩnh vực đó chưa?</a:t>
            </a:r>
            <a:endParaRPr sz="2400">
              <a:solidFill>
                <a:srgbClr val="005DBA"/>
              </a:solidFill>
              <a:latin typeface="Times New Roman"/>
              <a:ea typeface="Times New Roman"/>
              <a:cs typeface="Times New Roman"/>
              <a:sym typeface="Times New Roman"/>
            </a:endParaRPr>
          </a:p>
        </p:txBody>
      </p:sp>
      <p:sp>
        <p:nvSpPr>
          <p:cNvPr id="217" name="Google Shape;217;p12"/>
          <p:cNvSpPr/>
          <p:nvPr/>
        </p:nvSpPr>
        <p:spPr>
          <a:xfrm>
            <a:off x="354990" y="4437171"/>
            <a:ext cx="11837009" cy="1994392"/>
          </a:xfrm>
          <a:prstGeom prst="rect">
            <a:avLst/>
          </a:prstGeom>
          <a:solidFill>
            <a:schemeClr val="lt1"/>
          </a:solidFill>
          <a:ln>
            <a:noFill/>
          </a:ln>
        </p:spPr>
        <p:txBody>
          <a:bodyPr anchorCtr="0" anchor="t" bIns="45700" lIns="91425" spcFirstLastPara="1" rIns="91425" wrap="square" tIns="45700">
            <a:spAutoFit/>
          </a:bodyPr>
          <a:lstStyle/>
          <a:p>
            <a:pPr indent="0" lvl="1" marL="457200" marR="0" rtl="0" algn="l">
              <a:lnSpc>
                <a:spcPct val="115000"/>
              </a:lnSpc>
              <a:spcBef>
                <a:spcPts val="0"/>
              </a:spcBef>
              <a:spcAft>
                <a:spcPts val="0"/>
              </a:spcAft>
              <a:buNone/>
            </a:pPr>
            <a:r>
              <a:rPr b="1" i="1" lang="en-US" sz="2400" u="none" cap="none" strike="noStrike">
                <a:solidFill>
                  <a:srgbClr val="FF0000"/>
                </a:solidFill>
                <a:latin typeface="Times New Roman"/>
                <a:ea typeface="Times New Roman"/>
                <a:cs typeface="Times New Roman"/>
                <a:sym typeface="Times New Roman"/>
              </a:rPr>
              <a:t>1.5 Độ bao phủ</a:t>
            </a:r>
            <a:endParaRPr b="1" i="0" sz="2400" u="none" cap="none" strike="noStrike">
              <a:solidFill>
                <a:srgbClr val="FF0000"/>
              </a:solidFill>
              <a:latin typeface="Times New Roman"/>
              <a:ea typeface="Times New Roman"/>
              <a:cs typeface="Times New Roman"/>
              <a:sym typeface="Times New Roman"/>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Có đầy đủ các khía cạnh của đề tài không?</a:t>
            </a:r>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Đó đã phải là bài viết hoàn chỉnh hay mới chỉ là bản thảo?</a:t>
            </a:r>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Trang web có chỉ rõ đó là toàn bộ tác phẩm hay chỉ là trích đoạn của một tác phẩm?</a:t>
            </a:r>
            <a:endParaRPr/>
          </a:p>
          <a:p>
            <a:pPr indent="-342900" lvl="0" marL="342900" marR="0" rtl="0" algn="l">
              <a:spcBef>
                <a:spcPts val="0"/>
              </a:spcBef>
              <a:spcAft>
                <a:spcPts val="0"/>
              </a:spcAft>
              <a:buClr>
                <a:srgbClr val="005DBA"/>
              </a:buClr>
              <a:buSzPts val="2400"/>
              <a:buFont typeface="Arial"/>
              <a:buChar char="•"/>
            </a:pPr>
            <a:r>
              <a:rPr lang="en-US" sz="2400">
                <a:solidFill>
                  <a:srgbClr val="005DBA"/>
                </a:solidFill>
                <a:latin typeface="Times New Roman"/>
                <a:ea typeface="Times New Roman"/>
                <a:cs typeface="Times New Roman"/>
                <a:sym typeface="Times New Roman"/>
              </a:rPr>
              <a:t>Có xa rời mục đích và đối tượng đích không?</a:t>
            </a:r>
            <a:endParaRPr sz="2400">
              <a:solidFill>
                <a:srgbClr val="005DBA"/>
              </a:solidFill>
              <a:latin typeface="Times New Roman"/>
              <a:ea typeface="Times New Roman"/>
              <a:cs typeface="Times New Roman"/>
              <a:sym typeface="Times New Roma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215"/>
                                        </p:tgtEl>
                                        <p:attrNameLst>
                                          <p:attrName>style.visibility</p:attrName>
                                        </p:attrNameLst>
                                      </p:cBhvr>
                                      <p:to>
                                        <p:strVal val="visible"/>
                                      </p:to>
                                    </p:set>
                                    <p:animEffect filter="fade" transition="in">
                                      <p:cBhvr>
                                        <p:cTn dur="1000"/>
                                        <p:tgtEl>
                                          <p:spTgt spid="215"/>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16"/>
                                        </p:tgtEl>
                                        <p:attrNameLst>
                                          <p:attrName>style.visibility</p:attrName>
                                        </p:attrNameLst>
                                      </p:cBhvr>
                                      <p:to>
                                        <p:strVal val="visible"/>
                                      </p:to>
                                    </p:set>
                                    <p:anim calcmode="lin" valueType="num">
                                      <p:cBhvr additive="base">
                                        <p:cTn dur="500"/>
                                        <p:tgtEl>
                                          <p:spTgt spid="216"/>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17"/>
                                        </p:tgtEl>
                                        <p:attrNameLst>
                                          <p:attrName>style.visibility</p:attrName>
                                        </p:attrNameLst>
                                      </p:cBhvr>
                                      <p:to>
                                        <p:strVal val="visible"/>
                                      </p:to>
                                    </p:set>
                                    <p:anim calcmode="lin" valueType="num">
                                      <p:cBhvr additive="base">
                                        <p:cTn dur="500"/>
                                        <p:tgtEl>
                                          <p:spTgt spid="217"/>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g26d5a12f479_0_0"/>
          <p:cNvSpPr txBox="1"/>
          <p:nvPr>
            <p:ph type="ctrTitle"/>
          </p:nvPr>
        </p:nvSpPr>
        <p:spPr>
          <a:xfrm>
            <a:off x="365759" y="2166364"/>
            <a:ext cx="11471700" cy="1739400"/>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rgbClr val="099BDD"/>
              </a:buClr>
              <a:buSzPts val="4000"/>
              <a:buFont typeface="Times New Roman"/>
              <a:buNone/>
            </a:pPr>
            <a:r>
              <a:rPr lang="en-US" sz="4000">
                <a:solidFill>
                  <a:srgbClr val="099BDD"/>
                </a:solidFill>
              </a:rPr>
              <a:t>CUỘC SỐNG TRỰC TUYẾN</a:t>
            </a:r>
            <a:endParaRPr sz="4000"/>
          </a:p>
        </p:txBody>
      </p:sp>
      <p:sp>
        <p:nvSpPr>
          <p:cNvPr id="146" name="Google Shape;146;g26d5a12f479_0_0"/>
          <p:cNvSpPr txBox="1"/>
          <p:nvPr>
            <p:ph idx="1" type="subTitle"/>
          </p:nvPr>
        </p:nvSpPr>
        <p:spPr>
          <a:xfrm>
            <a:off x="1524000" y="3996250"/>
            <a:ext cx="9144000" cy="1309200"/>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SzPts val="3000"/>
              <a:buNone/>
            </a:pPr>
            <a:r>
              <a:rPr lang="en-US" sz="3000">
                <a:latin typeface="Times New Roman"/>
                <a:ea typeface="Times New Roman"/>
                <a:cs typeface="Times New Roman"/>
                <a:sym typeface="Times New Roman"/>
              </a:rPr>
              <a:t>CHỦ ĐỀ B. CÔNG DÂN SỐ</a:t>
            </a:r>
            <a:endParaRPr/>
          </a:p>
        </p:txBody>
      </p:sp>
    </p:spTree>
  </p:cSld>
  <p:clrMapOvr>
    <a:masterClrMapping/>
  </p:clrMapOvr>
  <p:transition spd="slow">
    <p:fade/>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
          <p:cNvSpPr txBox="1"/>
          <p:nvPr>
            <p:ph type="ctrTitle"/>
          </p:nvPr>
        </p:nvSpPr>
        <p:spPr>
          <a:xfrm>
            <a:off x="365759" y="2166364"/>
            <a:ext cx="11471565" cy="1739347"/>
          </a:xfrm>
          <a:prstGeom prst="rect">
            <a:avLst/>
          </a:prstGeom>
          <a:noFill/>
          <a:ln>
            <a:noFill/>
          </a:ln>
        </p:spPr>
        <p:txBody>
          <a:bodyPr anchorCtr="0" anchor="ctr" bIns="45700" lIns="91425" spcFirstLastPara="1" rIns="91425" wrap="square" tIns="45700">
            <a:normAutofit/>
          </a:bodyPr>
          <a:lstStyle/>
          <a:p>
            <a:pPr indent="0" lvl="0" marL="0" rtl="0" algn="ctr">
              <a:lnSpc>
                <a:spcPct val="80000"/>
              </a:lnSpc>
              <a:spcBef>
                <a:spcPts val="0"/>
              </a:spcBef>
              <a:spcAft>
                <a:spcPts val="0"/>
              </a:spcAft>
              <a:buClr>
                <a:schemeClr val="dk2"/>
              </a:buClr>
              <a:buSzPts val="4000"/>
              <a:buFont typeface="Times New Roman"/>
              <a:buNone/>
            </a:pPr>
            <a:r>
              <a:rPr lang="en-US" sz="4000"/>
              <a:t>CHỦ ĐỀ B. </a:t>
            </a:r>
            <a:br>
              <a:rPr lang="en-US" sz="4000"/>
            </a:br>
            <a:r>
              <a:rPr lang="en-US" sz="4000"/>
              <a:t>CÔNG DÂN SỐ</a:t>
            </a:r>
            <a:endParaRPr/>
          </a:p>
        </p:txBody>
      </p:sp>
      <p:sp>
        <p:nvSpPr>
          <p:cNvPr id="152" name="Google Shape;152;p2"/>
          <p:cNvSpPr txBox="1"/>
          <p:nvPr>
            <p:ph idx="1" type="subTitle"/>
          </p:nvPr>
        </p:nvSpPr>
        <p:spPr>
          <a:xfrm>
            <a:off x="771525" y="3931855"/>
            <a:ext cx="10515600" cy="1309255"/>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SzPts val="3000"/>
              <a:buNone/>
            </a:pPr>
            <a:r>
              <a:rPr lang="en-US" sz="3000">
                <a:latin typeface="Times New Roman"/>
                <a:ea typeface="Times New Roman"/>
                <a:cs typeface="Times New Roman"/>
                <a:sym typeface="Times New Roman"/>
              </a:rPr>
              <a:t>Bài 1. Tớ cần chú ý những gì khi “online”.</a:t>
            </a:r>
            <a:endParaRPr/>
          </a:p>
          <a:p>
            <a:pPr indent="0" lvl="0" marL="0" rtl="0" algn="l">
              <a:lnSpc>
                <a:spcPct val="90000"/>
              </a:lnSpc>
              <a:spcBef>
                <a:spcPts val="1400"/>
              </a:spcBef>
              <a:spcAft>
                <a:spcPts val="0"/>
              </a:spcAft>
              <a:buSzPts val="3000"/>
              <a:buNone/>
            </a:pPr>
            <a:r>
              <a:rPr lang="en-US" sz="3000">
                <a:latin typeface="Times New Roman"/>
                <a:ea typeface="Times New Roman"/>
                <a:cs typeface="Times New Roman"/>
                <a:sym typeface="Times New Roman"/>
              </a:rPr>
              <a:t>Bài 2. Tớ tự khám phá thế giới.</a:t>
            </a:r>
            <a:endParaRPr sz="3000">
              <a:latin typeface="Times New Roman"/>
              <a:ea typeface="Times New Roman"/>
              <a:cs typeface="Times New Roman"/>
              <a:sym typeface="Times New Roman"/>
            </a:endParaRPr>
          </a:p>
        </p:txBody>
      </p:sp>
    </p:spTree>
  </p:cSld>
  <p:clrMapOvr>
    <a:masterClrMapping/>
  </p:clrMapOvr>
  <p:transition spd="slow">
    <p:fade/>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3"/>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2. TỚ TỰ KHÁM PHÁ THẾ GIỚI</a:t>
            </a:r>
            <a:br>
              <a:rPr lang="en-US" sz="1800">
                <a:latin typeface="Calibri"/>
                <a:ea typeface="Calibri"/>
                <a:cs typeface="Calibri"/>
                <a:sym typeface="Calibri"/>
              </a:rPr>
            </a:br>
            <a:br>
              <a:rPr lang="en-US" sz="1800">
                <a:latin typeface="Calibri"/>
                <a:ea typeface="Calibri"/>
                <a:cs typeface="Calibri"/>
                <a:sym typeface="Calibri"/>
              </a:rPr>
            </a:br>
            <a:r>
              <a:rPr b="1" lang="en-US" sz="3200">
                <a:solidFill>
                  <a:srgbClr val="FF0000"/>
                </a:solidFill>
                <a:latin typeface="Times New Roman"/>
                <a:ea typeface="Times New Roman"/>
                <a:cs typeface="Times New Roman"/>
                <a:sym typeface="Times New Roman"/>
              </a:rPr>
              <a:t>TUẦN 34: ĐÁNH GIÁ THÔNG TIN (TIẾT 1)</a:t>
            </a:r>
            <a:endParaRPr b="1" sz="4000">
              <a:solidFill>
                <a:srgbClr val="FF0000"/>
              </a:solidFill>
              <a:latin typeface="Times New Roman"/>
              <a:ea typeface="Times New Roman"/>
              <a:cs typeface="Times New Roman"/>
              <a:sym typeface="Times New Roman"/>
            </a:endParaRPr>
          </a:p>
        </p:txBody>
      </p:sp>
      <p:sp>
        <p:nvSpPr>
          <p:cNvPr id="158" name="Google Shape;158;p3"/>
          <p:cNvSpPr/>
          <p:nvPr/>
        </p:nvSpPr>
        <p:spPr>
          <a:xfrm>
            <a:off x="997974" y="4377417"/>
            <a:ext cx="10623755" cy="1569660"/>
          </a:xfrm>
          <a:prstGeom prst="rect">
            <a:avLst/>
          </a:prstGeom>
          <a:noFill/>
          <a:ln>
            <a:noFill/>
          </a:ln>
        </p:spPr>
        <p:txBody>
          <a:bodyPr anchorCtr="0" anchor="t" bIns="45700" lIns="91425" spcFirstLastPara="1" rIns="91425" wrap="square" tIns="45700">
            <a:spAutoFit/>
          </a:bodyPr>
          <a:lstStyle/>
          <a:p>
            <a:pPr indent="-342900" lvl="0" marL="342900" marR="0" rtl="0" algn="l">
              <a:spcBef>
                <a:spcPts val="0"/>
              </a:spcBef>
              <a:spcAft>
                <a:spcPts val="0"/>
              </a:spcAft>
              <a:buClr>
                <a:schemeClr val="dk1"/>
              </a:buClr>
              <a:buSzPts val="3200"/>
              <a:buFont typeface="Times New Roman"/>
              <a:buAutoNum type="arabicPeriod"/>
            </a:pPr>
            <a:r>
              <a:rPr b="0" i="0" lang="en-US" sz="3200" u="none" cap="none" strike="noStrike">
                <a:solidFill>
                  <a:schemeClr val="dk1"/>
                </a:solidFill>
                <a:latin typeface="Times New Roman"/>
                <a:ea typeface="Times New Roman"/>
                <a:cs typeface="Times New Roman"/>
                <a:sym typeface="Times New Roman"/>
              </a:rPr>
              <a:t>Hiểu lý do tại sao phải đánh giá thông tin</a:t>
            </a:r>
            <a:endParaRPr/>
          </a:p>
          <a:p>
            <a:pPr indent="-342900" lvl="0" marL="342900" marR="0" rtl="0" algn="l">
              <a:spcBef>
                <a:spcPts val="0"/>
              </a:spcBef>
              <a:spcAft>
                <a:spcPts val="0"/>
              </a:spcAft>
              <a:buClr>
                <a:schemeClr val="dk1"/>
              </a:buClr>
              <a:buSzPts val="3200"/>
              <a:buFont typeface="Times New Roman"/>
              <a:buAutoNum type="arabicPeriod"/>
            </a:pPr>
            <a:r>
              <a:rPr b="0" i="0" lang="en-US" sz="3200" u="none" cap="none" strike="noStrike">
                <a:solidFill>
                  <a:schemeClr val="dk1"/>
                </a:solidFill>
                <a:latin typeface="Times New Roman"/>
                <a:ea typeface="Times New Roman"/>
                <a:cs typeface="Times New Roman"/>
                <a:sym typeface="Times New Roman"/>
              </a:rPr>
              <a:t>Nhận biết được những trang Web nào là trang Web cung cấp thông tin đáng tin cậy (trang Web bảo mật https://, Wiki,...)</a:t>
            </a:r>
            <a:endParaRPr/>
          </a:p>
        </p:txBody>
      </p:sp>
    </p:spTree>
  </p:cSld>
  <p:clrMapOvr>
    <a:masterClrMapping/>
  </p:clrMapOvr>
  <p:transition spd="slow" p14:dur="1500">
    <p:split orient="ver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4"/>
          <p:cNvSpPr/>
          <p:nvPr/>
        </p:nvSpPr>
        <p:spPr>
          <a:xfrm>
            <a:off x="3454400" y="926975"/>
            <a:ext cx="5648960" cy="646986"/>
          </a:xfrm>
          <a:prstGeom prst="roundRect">
            <a:avLst>
              <a:gd fmla="val 16667" name="adj"/>
            </a:avLst>
          </a:prstGeom>
          <a:solidFill>
            <a:schemeClr val="accent1"/>
          </a:solid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rgbClr val="000000"/>
              </a:buClr>
              <a:buSzPts val="3200"/>
              <a:buFont typeface="Times New Roman"/>
              <a:buNone/>
            </a:pPr>
            <a:r>
              <a:rPr b="1" i="0" lang="en-US" sz="3200" u="none" cap="none" strike="noStrike">
                <a:solidFill>
                  <a:srgbClr val="000000"/>
                </a:solidFill>
                <a:latin typeface="Times New Roman"/>
                <a:ea typeface="Times New Roman"/>
                <a:cs typeface="Times New Roman"/>
                <a:sym typeface="Times New Roman"/>
              </a:rPr>
              <a:t>ÔN TẬP KIẾN THỨC CŨ</a:t>
            </a:r>
            <a:endParaRPr/>
          </a:p>
        </p:txBody>
      </p:sp>
      <p:pic>
        <p:nvPicPr>
          <p:cNvPr descr="Kiểm tra bài cũ Pick a name trong ClassPoint | Tinh hoa Công ..." id="164" name="Google Shape;164;p4"/>
          <p:cNvPicPr preferRelativeResize="0"/>
          <p:nvPr/>
        </p:nvPicPr>
        <p:blipFill rotWithShape="1">
          <a:blip r:embed="rId3">
            <a:alphaModFix/>
          </a:blip>
          <a:srcRect b="0" l="0" r="0" t="0"/>
          <a:stretch/>
        </p:blipFill>
        <p:spPr>
          <a:xfrm>
            <a:off x="5214620" y="3768671"/>
            <a:ext cx="2311400" cy="2311400"/>
          </a:xfrm>
          <a:prstGeom prst="rect">
            <a:avLst/>
          </a:prstGeom>
          <a:noFill/>
          <a:ln>
            <a:noFill/>
          </a:ln>
        </p:spPr>
      </p:pic>
      <p:graphicFrame>
        <p:nvGraphicFramePr>
          <p:cNvPr id="165" name="Google Shape;165;p4"/>
          <p:cNvGraphicFramePr/>
          <p:nvPr/>
        </p:nvGraphicFramePr>
        <p:xfrm>
          <a:off x="1344930" y="1932810"/>
          <a:ext cx="3000000" cy="3000000"/>
        </p:xfrm>
        <a:graphic>
          <a:graphicData uri="http://schemas.openxmlformats.org/drawingml/2006/table">
            <a:tbl>
              <a:tblPr>
                <a:noFill/>
                <a:tableStyleId>{501D92DC-6560-4F9F-A0C9-3597BEA152A9}</a:tableStyleId>
              </a:tblPr>
              <a:tblGrid>
                <a:gridCol w="9867900"/>
              </a:tblGrid>
              <a:tr h="1232025">
                <a:tc>
                  <a:txBody>
                    <a:bodyPr/>
                    <a:lstStyle/>
                    <a:p>
                      <a:pPr indent="0" lvl="0" marL="0" marR="0" rtl="0" algn="l">
                        <a:spcBef>
                          <a:spcPts val="0"/>
                        </a:spcBef>
                        <a:spcAft>
                          <a:spcPts val="0"/>
                        </a:spcAft>
                        <a:buNone/>
                      </a:pPr>
                      <a:r>
                        <a:rPr lang="en-US" sz="3600" u="none" cap="none" strike="noStrike">
                          <a:solidFill>
                            <a:schemeClr val="dk1"/>
                          </a:solidFill>
                          <a:latin typeface="Times New Roman"/>
                          <a:ea typeface="Times New Roman"/>
                          <a:cs typeface="Times New Roman"/>
                          <a:sym typeface="Times New Roman"/>
                        </a:rPr>
                        <a:t>Thực hiện tìm kiếm thông tin sử dụng toán tử NOT, Site:</a:t>
                      </a:r>
                      <a:endParaRPr sz="28700" u="none" cap="none" strike="noStrike">
                        <a:solidFill>
                          <a:schemeClr val="dk1"/>
                        </a:solidFill>
                        <a:latin typeface="Times New Roman"/>
                        <a:ea typeface="Times New Roman"/>
                        <a:cs typeface="Times New Roman"/>
                        <a:sym typeface="Times New Roman"/>
                      </a:endParaRPr>
                    </a:p>
                  </a:txBody>
                  <a:tcPr marT="9525" marB="0" marR="68575" marL="68575" anchor="ct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5"/>
          <p:cNvSpPr txBox="1"/>
          <p:nvPr>
            <p:ph idx="1" type="body"/>
          </p:nvPr>
        </p:nvSpPr>
        <p:spPr>
          <a:xfrm>
            <a:off x="0" y="795485"/>
            <a:ext cx="12192000" cy="5369341"/>
          </a:xfrm>
          <a:prstGeom prst="rect">
            <a:avLst/>
          </a:prstGeom>
          <a:solidFill>
            <a:schemeClr val="lt1"/>
          </a:solidFill>
          <a:ln>
            <a:noFill/>
          </a:ln>
        </p:spPr>
        <p:txBody>
          <a:bodyPr anchorCtr="0" anchor="t" bIns="45700" lIns="91425" spcFirstLastPara="1" rIns="91425" wrap="square" tIns="45700">
            <a:noAutofit/>
          </a:bodyPr>
          <a:lstStyle/>
          <a:p>
            <a:pPr indent="-182880" lvl="0" marL="182880" rtl="0" algn="l">
              <a:lnSpc>
                <a:spcPct val="90000"/>
              </a:lnSpc>
              <a:spcBef>
                <a:spcPts val="0"/>
              </a:spcBef>
              <a:spcAft>
                <a:spcPts val="0"/>
              </a:spcAft>
              <a:buSzPts val="2800"/>
              <a:buChar char="▪"/>
            </a:pPr>
            <a:r>
              <a:rPr b="1" lang="en-US" sz="2800" u="sng">
                <a:solidFill>
                  <a:srgbClr val="005DBA"/>
                </a:solidFill>
              </a:rPr>
              <a:t>1. Tại sao phải đánh giá thông tin</a:t>
            </a:r>
            <a:endParaRPr sz="2800">
              <a:solidFill>
                <a:srgbClr val="005DBA"/>
              </a:solidFill>
            </a:endParaRPr>
          </a:p>
          <a:p>
            <a:pPr indent="-182880" lvl="0" marL="182880" rtl="0" algn="just">
              <a:lnSpc>
                <a:spcPct val="90000"/>
              </a:lnSpc>
              <a:spcBef>
                <a:spcPts val="1400"/>
              </a:spcBef>
              <a:spcAft>
                <a:spcPts val="0"/>
              </a:spcAft>
              <a:buClr>
                <a:srgbClr val="005DBA"/>
              </a:buClr>
              <a:buSzPts val="2800"/>
              <a:buChar char="▪"/>
            </a:pPr>
            <a:r>
              <a:rPr lang="en-US" sz="2800">
                <a:solidFill>
                  <a:srgbClr val="005DBA"/>
                </a:solidFill>
              </a:rPr>
              <a:t>Mạng </a:t>
            </a:r>
            <a:r>
              <a:rPr b="1" lang="en-US" sz="2800">
                <a:solidFill>
                  <a:srgbClr val="005DBA"/>
                </a:solidFill>
              </a:rPr>
              <a:t>Internet</a:t>
            </a:r>
            <a:r>
              <a:rPr lang="en-US" sz="2800">
                <a:solidFill>
                  <a:srgbClr val="005DBA"/>
                </a:solidFill>
              </a:rPr>
              <a:t> </a:t>
            </a:r>
            <a:r>
              <a:rPr b="1" lang="en-US" sz="2800">
                <a:solidFill>
                  <a:srgbClr val="005DBA"/>
                </a:solidFill>
              </a:rPr>
              <a:t>tràn lan </a:t>
            </a:r>
            <a:r>
              <a:rPr lang="en-US" sz="2800">
                <a:solidFill>
                  <a:srgbClr val="005DBA"/>
                </a:solidFill>
              </a:rPr>
              <a:t>đầy </a:t>
            </a:r>
            <a:r>
              <a:rPr b="1" lang="en-US" sz="2800">
                <a:solidFill>
                  <a:srgbClr val="005DBA"/>
                </a:solidFill>
              </a:rPr>
              <a:t>những thông tin thật giả lẫn lộn </a:t>
            </a:r>
            <a:r>
              <a:rPr lang="en-US" sz="2800">
                <a:solidFill>
                  <a:srgbClr val="005DBA"/>
                </a:solidFill>
              </a:rPr>
              <a:t>nên biết được thông tin bạn đang đọc, đang sử dụng có đúng hay không rất quan trọng.</a:t>
            </a:r>
            <a:endParaRPr sz="2800">
              <a:solidFill>
                <a:srgbClr val="005DBA"/>
              </a:solidFill>
            </a:endParaRPr>
          </a:p>
          <a:p>
            <a:pPr indent="-182880" lvl="0" marL="182880" rtl="0" algn="just">
              <a:lnSpc>
                <a:spcPct val="90000"/>
              </a:lnSpc>
              <a:spcBef>
                <a:spcPts val="1400"/>
              </a:spcBef>
              <a:spcAft>
                <a:spcPts val="0"/>
              </a:spcAft>
              <a:buClr>
                <a:srgbClr val="005DBA"/>
              </a:buClr>
              <a:buSzPts val="2800"/>
              <a:buChar char="▪"/>
            </a:pPr>
            <a:r>
              <a:rPr b="1" lang="en-US" sz="2800">
                <a:solidFill>
                  <a:srgbClr val="005DBA"/>
                </a:solidFill>
              </a:rPr>
              <a:t>Hiện trạng </a:t>
            </a:r>
            <a:r>
              <a:rPr lang="en-US" sz="2800">
                <a:solidFill>
                  <a:srgbClr val="005DBA"/>
                </a:solidFill>
              </a:rPr>
              <a:t>của thông tin trên mạng hiện nay vì </a:t>
            </a:r>
            <a:r>
              <a:rPr b="1" lang="en-US" sz="2800">
                <a:solidFill>
                  <a:srgbClr val="005DBA"/>
                </a:solidFill>
              </a:rPr>
              <a:t>không có tính trân trọng bản quyền </a:t>
            </a:r>
            <a:r>
              <a:rPr lang="en-US" sz="2800">
                <a:solidFill>
                  <a:srgbClr val="005DBA"/>
                </a:solidFill>
              </a:rPr>
              <a:t>nên mọi </a:t>
            </a:r>
            <a:r>
              <a:rPr b="1" lang="en-US" sz="2800">
                <a:solidFill>
                  <a:srgbClr val="005DBA"/>
                </a:solidFill>
              </a:rPr>
              <a:t>thủ tục đăng tải </a:t>
            </a:r>
            <a:r>
              <a:rPr lang="en-US" sz="2800">
                <a:solidFill>
                  <a:srgbClr val="005DBA"/>
                </a:solidFill>
              </a:rPr>
              <a:t>một mẩu thông tin online đều </a:t>
            </a:r>
            <a:r>
              <a:rPr b="1" lang="en-US" sz="2800">
                <a:solidFill>
                  <a:srgbClr val="005DBA"/>
                </a:solidFill>
              </a:rPr>
              <a:t>khá lỏng lẻo </a:t>
            </a:r>
            <a:r>
              <a:rPr lang="en-US" sz="2800">
                <a:solidFill>
                  <a:srgbClr val="005DBA"/>
                </a:solidFill>
              </a:rPr>
              <a:t>và </a:t>
            </a:r>
            <a:r>
              <a:rPr b="1" lang="en-US" sz="2800">
                <a:solidFill>
                  <a:srgbClr val="005DBA"/>
                </a:solidFill>
              </a:rPr>
              <a:t>khó khảo chứng</a:t>
            </a:r>
            <a:r>
              <a:rPr lang="en-US" sz="2800">
                <a:solidFill>
                  <a:srgbClr val="005DBA"/>
                </a:solidFill>
              </a:rPr>
              <a:t>. </a:t>
            </a:r>
            <a:r>
              <a:rPr i="1" lang="en-US" sz="2800">
                <a:solidFill>
                  <a:srgbClr val="005DBA"/>
                </a:solidFill>
              </a:rPr>
              <a:t>Kết quả là thông tin thì nhiều mà dùng được thì ít</a:t>
            </a:r>
            <a:r>
              <a:rPr lang="en-US" sz="2800">
                <a:solidFill>
                  <a:srgbClr val="005DBA"/>
                </a:solidFill>
              </a:rPr>
              <a:t>.</a:t>
            </a:r>
            <a:endParaRPr sz="2800">
              <a:solidFill>
                <a:srgbClr val="005DBA"/>
              </a:solidFill>
            </a:endParaRPr>
          </a:p>
          <a:p>
            <a:pPr indent="0" lvl="0" marL="0" rtl="0" algn="just">
              <a:lnSpc>
                <a:spcPct val="90000"/>
              </a:lnSpc>
              <a:spcBef>
                <a:spcPts val="1400"/>
              </a:spcBef>
              <a:spcAft>
                <a:spcPts val="0"/>
              </a:spcAft>
              <a:buClr>
                <a:srgbClr val="005DBA"/>
              </a:buClr>
              <a:buSzPts val="2800"/>
              <a:buNone/>
            </a:pPr>
            <a:r>
              <a:rPr b="1" lang="en-US" sz="2800">
                <a:solidFill>
                  <a:srgbClr val="FF0000"/>
                </a:solidFill>
              </a:rPr>
              <a:t>Tại sao phải đánh giá thông tin trên Internet?</a:t>
            </a:r>
            <a:endParaRPr sz="2800">
              <a:solidFill>
                <a:srgbClr val="005DBA"/>
              </a:solidFill>
            </a:endParaRPr>
          </a:p>
          <a:p>
            <a:pPr indent="0" lvl="0" marL="0" rtl="0" algn="just">
              <a:lnSpc>
                <a:spcPct val="90000"/>
              </a:lnSpc>
              <a:spcBef>
                <a:spcPts val="1400"/>
              </a:spcBef>
              <a:spcAft>
                <a:spcPts val="0"/>
              </a:spcAft>
              <a:buClr>
                <a:srgbClr val="005DBA"/>
              </a:buClr>
              <a:buSzPts val="2800"/>
              <a:buNone/>
            </a:pPr>
            <a:r>
              <a:rPr lang="en-US" sz="2800">
                <a:solidFill>
                  <a:srgbClr val="005DBA"/>
                </a:solidFill>
              </a:rPr>
              <a:t>🡪 Thông tin trên Internet thường được “</a:t>
            </a:r>
            <a:r>
              <a:rPr b="1" lang="en-US" sz="2800">
                <a:solidFill>
                  <a:srgbClr val="005DBA"/>
                </a:solidFill>
              </a:rPr>
              <a:t>tự xuất bản</a:t>
            </a:r>
            <a:r>
              <a:rPr lang="en-US" sz="2800">
                <a:solidFill>
                  <a:srgbClr val="005DBA"/>
                </a:solidFill>
              </a:rPr>
              <a:t>”, </a:t>
            </a:r>
            <a:r>
              <a:rPr b="1" lang="en-US" sz="2800">
                <a:solidFill>
                  <a:srgbClr val="005DBA"/>
                </a:solidFill>
              </a:rPr>
              <a:t>ít có sự biên tập của nhà xuất bản</a:t>
            </a:r>
            <a:r>
              <a:rPr lang="en-US" sz="2800">
                <a:solidFill>
                  <a:srgbClr val="005DBA"/>
                </a:solidFill>
              </a:rPr>
              <a:t>, Internet không phải là một thư viện, </a:t>
            </a:r>
            <a:r>
              <a:rPr b="1" lang="en-US" sz="2800">
                <a:solidFill>
                  <a:srgbClr val="005DBA"/>
                </a:solidFill>
              </a:rPr>
              <a:t>chất lượng các trang web rất khác nhau</a:t>
            </a:r>
            <a:r>
              <a:rPr lang="en-US" sz="2800">
                <a:solidFill>
                  <a:srgbClr val="005DBA"/>
                </a:solidFill>
              </a:rPr>
              <a:t>. Gần như không có bất cứ một cơ quan hay tổ chức nào chịu trách nhiệm về tất cả thông tin đang hiện hành 🡪 Vì vậy:</a:t>
            </a:r>
            <a:r>
              <a:rPr b="1" lang="en-US" sz="2800">
                <a:solidFill>
                  <a:srgbClr val="005DBA"/>
                </a:solidFill>
              </a:rPr>
              <a:t> Đánh giá thông tin là cần thiết</a:t>
            </a:r>
            <a:r>
              <a:rPr lang="en-US" sz="2800">
                <a:solidFill>
                  <a:srgbClr val="005DBA"/>
                </a:solidFill>
              </a:rPr>
              <a:t>.</a:t>
            </a:r>
            <a:endParaRPr b="1" sz="2800">
              <a:solidFill>
                <a:srgbClr val="005DBA"/>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0">
                                            <p:txEl>
                                              <p:pRg end="0" st="0"/>
                                            </p:txEl>
                                          </p:spTgt>
                                        </p:tgtEl>
                                        <p:attrNameLst>
                                          <p:attrName>style.visibility</p:attrName>
                                        </p:attrNameLst>
                                      </p:cBhvr>
                                      <p:to>
                                        <p:strVal val="visible"/>
                                      </p:to>
                                    </p:set>
                                    <p:animEffect filter="fade" transition="in">
                                      <p:cBhvr>
                                        <p:cTn dur="1000"/>
                                        <p:tgtEl>
                                          <p:spTgt spid="170">
                                            <p:txEl>
                                              <p:pRg end="0" st="0"/>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0">
                                            <p:txEl>
                                              <p:pRg end="1" st="1"/>
                                            </p:txEl>
                                          </p:spTgt>
                                        </p:tgtEl>
                                        <p:attrNameLst>
                                          <p:attrName>style.visibility</p:attrName>
                                        </p:attrNameLst>
                                      </p:cBhvr>
                                      <p:to>
                                        <p:strVal val="visible"/>
                                      </p:to>
                                    </p:set>
                                    <p:animEffect filter="fade" transition="in">
                                      <p:cBhvr>
                                        <p:cTn dur="1000"/>
                                        <p:tgtEl>
                                          <p:spTgt spid="170">
                                            <p:txEl>
                                              <p:pRg end="1" st="1"/>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0">
                                            <p:txEl>
                                              <p:pRg end="2" st="2"/>
                                            </p:txEl>
                                          </p:spTgt>
                                        </p:tgtEl>
                                        <p:attrNameLst>
                                          <p:attrName>style.visibility</p:attrName>
                                        </p:attrNameLst>
                                      </p:cBhvr>
                                      <p:to>
                                        <p:strVal val="visible"/>
                                      </p:to>
                                    </p:set>
                                    <p:animEffect filter="fade" transition="in">
                                      <p:cBhvr>
                                        <p:cTn dur="1000"/>
                                        <p:tgtEl>
                                          <p:spTgt spid="170">
                                            <p:txEl>
                                              <p:pRg end="2" st="2"/>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0">
                                            <p:txEl>
                                              <p:pRg end="3" st="3"/>
                                            </p:txEl>
                                          </p:spTgt>
                                        </p:tgtEl>
                                        <p:attrNameLst>
                                          <p:attrName>style.visibility</p:attrName>
                                        </p:attrNameLst>
                                      </p:cBhvr>
                                      <p:to>
                                        <p:strVal val="visible"/>
                                      </p:to>
                                    </p:set>
                                    <p:animEffect filter="fade" transition="in">
                                      <p:cBhvr>
                                        <p:cTn dur="1000"/>
                                        <p:tgtEl>
                                          <p:spTgt spid="170">
                                            <p:txEl>
                                              <p:pRg end="3" st="3"/>
                                            </p:txEl>
                                          </p:spTgt>
                                        </p:tgtEl>
                                      </p:cBhvr>
                                    </p:animEffect>
                                  </p:childTnLst>
                                </p:cTn>
                              </p:par>
                            </p:childTnLst>
                          </p:cTn>
                        </p:par>
                      </p:childTnLst>
                    </p:cTn>
                  </p:par>
                  <p:par>
                    <p:cTn fill="hold">
                      <p:stCondLst>
                        <p:cond delay="indefinite"/>
                      </p:stCondLst>
                      <p:childTnLst>
                        <p:par>
                          <p:cTn fill="hold">
                            <p:stCondLst>
                              <p:cond delay="0"/>
                            </p:stCondLst>
                            <p:childTnLst>
                              <p:par>
                                <p:cTn fill="hold" nodeType="clickEffect" presetClass="entr" presetID="10" presetSubtype="0">
                                  <p:stCondLst>
                                    <p:cond delay="0"/>
                                  </p:stCondLst>
                                  <p:childTnLst>
                                    <p:set>
                                      <p:cBhvr>
                                        <p:cTn dur="1" fill="hold">
                                          <p:stCondLst>
                                            <p:cond delay="0"/>
                                          </p:stCondLst>
                                        </p:cTn>
                                        <p:tgtEl>
                                          <p:spTgt spid="170">
                                            <p:txEl>
                                              <p:pRg end="4" st="4"/>
                                            </p:txEl>
                                          </p:spTgt>
                                        </p:tgtEl>
                                        <p:attrNameLst>
                                          <p:attrName>style.visibility</p:attrName>
                                        </p:attrNameLst>
                                      </p:cBhvr>
                                      <p:to>
                                        <p:strVal val="visible"/>
                                      </p:to>
                                    </p:set>
                                    <p:animEffect filter="fade" transition="in">
                                      <p:cBhvr>
                                        <p:cTn dur="1000"/>
                                        <p:tgtEl>
                                          <p:spTgt spid="170">
                                            <p:txEl>
                                              <p:pRg end="4" st="4"/>
                                            </p:txEl>
                                          </p:spTgt>
                                        </p:tgtEl>
                                      </p:cBhvr>
                                    </p:animEffec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4" name="Shape 174"/>
        <p:cNvGrpSpPr/>
        <p:nvPr/>
      </p:nvGrpSpPr>
      <p:grpSpPr>
        <a:xfrm>
          <a:off x="0" y="0"/>
          <a:ext cx="0" cy="0"/>
          <a:chOff x="0" y="0"/>
          <a:chExt cx="0" cy="0"/>
        </a:xfrm>
      </p:grpSpPr>
      <p:sp>
        <p:nvSpPr>
          <p:cNvPr id="175" name="Google Shape;175;p6"/>
          <p:cNvSpPr txBox="1"/>
          <p:nvPr>
            <p:ph idx="1" type="body"/>
          </p:nvPr>
        </p:nvSpPr>
        <p:spPr>
          <a:xfrm>
            <a:off x="348904" y="664855"/>
            <a:ext cx="11724968" cy="6062515"/>
          </a:xfrm>
          <a:prstGeom prst="rect">
            <a:avLst/>
          </a:prstGeom>
          <a:solidFill>
            <a:schemeClr val="lt1"/>
          </a:solid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rgbClr val="005DBA"/>
              </a:buClr>
              <a:buSzPts val="2300"/>
              <a:buNone/>
            </a:pPr>
            <a:r>
              <a:rPr b="1" lang="en-US" sz="2300" u="sng">
                <a:solidFill>
                  <a:srgbClr val="005DBA"/>
                </a:solidFill>
              </a:rPr>
              <a:t>2. Nhận biết một số trang web tin cậy </a:t>
            </a:r>
            <a:endParaRPr sz="2300">
              <a:solidFill>
                <a:srgbClr val="005DBA"/>
              </a:solidFill>
            </a:endParaRPr>
          </a:p>
          <a:p>
            <a:pPr indent="0" lvl="0" marL="0" rtl="0" algn="l">
              <a:lnSpc>
                <a:spcPct val="90000"/>
              </a:lnSpc>
              <a:spcBef>
                <a:spcPts val="1400"/>
              </a:spcBef>
              <a:spcAft>
                <a:spcPts val="0"/>
              </a:spcAft>
              <a:buClr>
                <a:srgbClr val="005DBA"/>
              </a:buClr>
              <a:buSzPts val="2300"/>
              <a:buNone/>
            </a:pPr>
            <a:r>
              <a:rPr b="1" lang="en-US" sz="2300">
                <a:solidFill>
                  <a:srgbClr val="005DBA"/>
                </a:solidFill>
              </a:rPr>
              <a:t>* Một số dấu hiệu giúp bạn nhận ra website mà mình đang truy cập có an toàn hay chưa?</a:t>
            </a:r>
            <a:endParaRPr b="1" sz="2300">
              <a:solidFill>
                <a:srgbClr val="005DBA"/>
              </a:solidFill>
            </a:endParaRPr>
          </a:p>
          <a:p>
            <a:pPr indent="0" lvl="0" marL="0" rtl="0" algn="l">
              <a:lnSpc>
                <a:spcPct val="90000"/>
              </a:lnSpc>
              <a:spcBef>
                <a:spcPts val="1400"/>
              </a:spcBef>
              <a:spcAft>
                <a:spcPts val="0"/>
              </a:spcAft>
              <a:buClr>
                <a:srgbClr val="005DBA"/>
              </a:buClr>
              <a:buSzPts val="2300"/>
              <a:buNone/>
            </a:pPr>
            <a:r>
              <a:rPr b="1" lang="en-US" sz="2300">
                <a:solidFill>
                  <a:srgbClr val="FF0000"/>
                </a:solidFill>
              </a:rPr>
              <a:t>2.1. URL bắt đầu với https://</a:t>
            </a:r>
            <a:endParaRPr/>
          </a:p>
          <a:p>
            <a:pPr indent="-182880" lvl="0" marL="182880" rtl="0" algn="l">
              <a:lnSpc>
                <a:spcPct val="90000"/>
              </a:lnSpc>
              <a:spcBef>
                <a:spcPts val="1400"/>
              </a:spcBef>
              <a:spcAft>
                <a:spcPts val="0"/>
              </a:spcAft>
              <a:buClr>
                <a:srgbClr val="005DBA"/>
              </a:buClr>
              <a:buSzPts val="2300"/>
              <a:buChar char="▪"/>
            </a:pPr>
            <a:r>
              <a:rPr lang="en-US" sz="2300">
                <a:solidFill>
                  <a:srgbClr val="005DBA"/>
                </a:solidFill>
              </a:rPr>
              <a:t>Khi truy cập 1 trang web bất kỳ thì điều tối thiểu bảo đảm an toàn đó là </a:t>
            </a:r>
            <a:r>
              <a:rPr b="1" lang="en-US" sz="2300">
                <a:solidFill>
                  <a:srgbClr val="005DBA"/>
                </a:solidFill>
              </a:rPr>
              <a:t>địa chỉ web phải bắt đầu bởi https:// </a:t>
            </a:r>
            <a:r>
              <a:rPr lang="en-US" sz="2300">
                <a:solidFill>
                  <a:srgbClr val="005DBA"/>
                </a:solidFill>
              </a:rPr>
              <a:t>và có biểu tượng </a:t>
            </a:r>
            <a:r>
              <a:rPr b="1" lang="en-US" sz="2300">
                <a:solidFill>
                  <a:srgbClr val="005DBA"/>
                </a:solidFill>
              </a:rPr>
              <a:t>ổ khóa</a:t>
            </a:r>
            <a:r>
              <a:rPr lang="en-US" sz="2300">
                <a:solidFill>
                  <a:srgbClr val="005DBA"/>
                </a:solidFill>
              </a:rPr>
              <a:t> trên thanh địa chỉ trình duyệt. Ký hiệu này chứng tỏ các thông tin trao đổi trên trang web được bảo vệ an toàn thông qua một </a:t>
            </a:r>
            <a:r>
              <a:rPr b="1" lang="en-US" sz="2300">
                <a:solidFill>
                  <a:srgbClr val="005DBA"/>
                </a:solidFill>
              </a:rPr>
              <a:t>chứng chỉ số SSL </a:t>
            </a:r>
            <a:r>
              <a:rPr lang="en-US" sz="2300">
                <a:solidFill>
                  <a:srgbClr val="005DBA"/>
                </a:solidFill>
              </a:rPr>
              <a:t>đáng tin cậy. </a:t>
            </a:r>
            <a:r>
              <a:rPr b="1" lang="en-US" sz="2300">
                <a:solidFill>
                  <a:srgbClr val="005DBA"/>
                </a:solidFill>
              </a:rPr>
              <a:t>🡪 Vì vậy </a:t>
            </a:r>
            <a:r>
              <a:rPr b="1" lang="en-US" sz="2300">
                <a:solidFill>
                  <a:srgbClr val="FF0000"/>
                </a:solidFill>
              </a:rPr>
              <a:t>Luôn chú ý kiểm tra địa chỉ URL</a:t>
            </a:r>
            <a:endParaRPr/>
          </a:p>
          <a:p>
            <a:pPr indent="-182880" lvl="0" marL="182880" rtl="0" algn="l">
              <a:lnSpc>
                <a:spcPct val="90000"/>
              </a:lnSpc>
              <a:spcBef>
                <a:spcPts val="1400"/>
              </a:spcBef>
              <a:spcAft>
                <a:spcPts val="0"/>
              </a:spcAft>
              <a:buClr>
                <a:srgbClr val="005DBA"/>
              </a:buClr>
              <a:buSzPts val="2300"/>
              <a:buChar char="▪"/>
            </a:pPr>
            <a:r>
              <a:rPr lang="en-US" sz="2300">
                <a:solidFill>
                  <a:srgbClr val="005DBA"/>
                </a:solidFill>
              </a:rPr>
              <a:t>Cần phải luôn luôn chú ý tên hiển thị URL của web đang truy cập. Khi chỉ nhìn thoáng qua địa chỉ trên trình duyệt, bạn sẽ ngỡ rằng đó chính là trang web cần tìm nhưng trong một số trường hợp, một số trang web có thể đánh lừa người dùng bằng cách thêm vào địa chỉ URL một đoạn ký tự phía sau.</a:t>
            </a:r>
            <a:endParaRPr/>
          </a:p>
          <a:p>
            <a:pPr indent="0" lvl="0" marL="0" rtl="0" algn="l">
              <a:lnSpc>
                <a:spcPct val="90000"/>
              </a:lnSpc>
              <a:spcBef>
                <a:spcPts val="1400"/>
              </a:spcBef>
              <a:spcAft>
                <a:spcPts val="0"/>
              </a:spcAft>
              <a:buClr>
                <a:srgbClr val="005DBA"/>
              </a:buClr>
              <a:buSzPts val="2300"/>
              <a:buNone/>
            </a:pPr>
            <a:r>
              <a:rPr b="1" lang="en-US" sz="2300">
                <a:solidFill>
                  <a:srgbClr val="FF0000"/>
                </a:solidFill>
              </a:rPr>
              <a:t>2.2. Thanh địa chỉ trên trình duyệt chuyển sang màu xanh lá và có hiện tên công ty quản lý web</a:t>
            </a:r>
            <a:endParaRPr/>
          </a:p>
          <a:p>
            <a:pPr indent="-182880" lvl="0" marL="182880" rtl="0" algn="l">
              <a:lnSpc>
                <a:spcPct val="90000"/>
              </a:lnSpc>
              <a:spcBef>
                <a:spcPts val="1400"/>
              </a:spcBef>
              <a:spcAft>
                <a:spcPts val="0"/>
              </a:spcAft>
              <a:buSzPts val="2300"/>
              <a:buChar char="▪"/>
            </a:pPr>
            <a:r>
              <a:rPr lang="en-US" sz="2300">
                <a:solidFill>
                  <a:srgbClr val="005DBA"/>
                </a:solidFill>
              </a:rPr>
              <a:t>Điều này xuất hiện khi bạn truy cập vào các web đã được trang bị chứng chỉ số Extended Validation (EV). Đây là mức xác thực chặt chẽ nhất, đảm bảo công ty hiển thị trên thanh địa chính là công ty đang sở hữu và điều hành trang web.</a:t>
            </a:r>
            <a:endParaRPr sz="2300">
              <a:solidFill>
                <a:srgbClr val="005DBA"/>
              </a:solidFil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5">
                                            <p:txEl>
                                              <p:pRg end="0" st="0"/>
                                            </p:txEl>
                                          </p:spTgt>
                                        </p:tgtEl>
                                        <p:attrNameLst>
                                          <p:attrName>style.visibility</p:attrName>
                                        </p:attrNameLst>
                                      </p:cBhvr>
                                      <p:to>
                                        <p:strVal val="visible"/>
                                      </p:to>
                                    </p:set>
                                    <p:anim calcmode="lin" valueType="num">
                                      <p:cBhvr additive="base">
                                        <p:cTn dur="500"/>
                                        <p:tgtEl>
                                          <p:spTgt spid="175">
                                            <p:txEl>
                                              <p:pRg end="0" st="0"/>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5">
                                            <p:txEl>
                                              <p:pRg end="1" st="1"/>
                                            </p:txEl>
                                          </p:spTgt>
                                        </p:tgtEl>
                                        <p:attrNameLst>
                                          <p:attrName>style.visibility</p:attrName>
                                        </p:attrNameLst>
                                      </p:cBhvr>
                                      <p:to>
                                        <p:strVal val="visible"/>
                                      </p:to>
                                    </p:set>
                                    <p:anim calcmode="lin" valueType="num">
                                      <p:cBhvr additive="base">
                                        <p:cTn dur="500"/>
                                        <p:tgtEl>
                                          <p:spTgt spid="175">
                                            <p:txEl>
                                              <p:pRg end="1" st="1"/>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5">
                                            <p:txEl>
                                              <p:pRg end="2" st="2"/>
                                            </p:txEl>
                                          </p:spTgt>
                                        </p:tgtEl>
                                        <p:attrNameLst>
                                          <p:attrName>style.visibility</p:attrName>
                                        </p:attrNameLst>
                                      </p:cBhvr>
                                      <p:to>
                                        <p:strVal val="visible"/>
                                      </p:to>
                                    </p:set>
                                    <p:anim calcmode="lin" valueType="num">
                                      <p:cBhvr additive="base">
                                        <p:cTn dur="500"/>
                                        <p:tgtEl>
                                          <p:spTgt spid="175">
                                            <p:txEl>
                                              <p:pRg end="2" st="2"/>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5">
                                            <p:txEl>
                                              <p:pRg end="3" st="3"/>
                                            </p:txEl>
                                          </p:spTgt>
                                        </p:tgtEl>
                                        <p:attrNameLst>
                                          <p:attrName>style.visibility</p:attrName>
                                        </p:attrNameLst>
                                      </p:cBhvr>
                                      <p:to>
                                        <p:strVal val="visible"/>
                                      </p:to>
                                    </p:set>
                                    <p:anim calcmode="lin" valueType="num">
                                      <p:cBhvr additive="base">
                                        <p:cTn dur="500"/>
                                        <p:tgtEl>
                                          <p:spTgt spid="175">
                                            <p:txEl>
                                              <p:pRg end="3" st="3"/>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5">
                                            <p:txEl>
                                              <p:pRg end="4" st="4"/>
                                            </p:txEl>
                                          </p:spTgt>
                                        </p:tgtEl>
                                        <p:attrNameLst>
                                          <p:attrName>style.visibility</p:attrName>
                                        </p:attrNameLst>
                                      </p:cBhvr>
                                      <p:to>
                                        <p:strVal val="visible"/>
                                      </p:to>
                                    </p:set>
                                    <p:anim calcmode="lin" valueType="num">
                                      <p:cBhvr additive="base">
                                        <p:cTn dur="500"/>
                                        <p:tgtEl>
                                          <p:spTgt spid="175">
                                            <p:txEl>
                                              <p:pRg end="4" st="4"/>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5">
                                            <p:txEl>
                                              <p:pRg end="5" st="5"/>
                                            </p:txEl>
                                          </p:spTgt>
                                        </p:tgtEl>
                                        <p:attrNameLst>
                                          <p:attrName>style.visibility</p:attrName>
                                        </p:attrNameLst>
                                      </p:cBhvr>
                                      <p:to>
                                        <p:strVal val="visible"/>
                                      </p:to>
                                    </p:set>
                                    <p:anim calcmode="lin" valueType="num">
                                      <p:cBhvr additive="base">
                                        <p:cTn dur="500"/>
                                        <p:tgtEl>
                                          <p:spTgt spid="175">
                                            <p:txEl>
                                              <p:pRg end="5" st="5"/>
                                            </p:txEl>
                                          </p:spTgt>
                                        </p:tgtEl>
                                        <p:attrNameLst>
                                          <p:attrName>ppt_y</p:attrName>
                                        </p:attrNameLst>
                                      </p:cBhvr>
                                      <p:tavLst>
                                        <p:tav fmla="" tm="0">
                                          <p:val>
                                            <p:strVal val="#ppt_y+1"/>
                                          </p:val>
                                        </p:tav>
                                        <p:tav fmla="" tm="100000">
                                          <p:val>
                                            <p:strVal val="#ppt_y"/>
                                          </p:val>
                                        </p:tav>
                                      </p:tavLst>
                                    </p:anim>
                                  </p:childTnLst>
                                </p:cTn>
                              </p:par>
                            </p:childTnLst>
                          </p:cTn>
                        </p:par>
                      </p:childTnLst>
                    </p:cTn>
                  </p:par>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175">
                                            <p:txEl>
                                              <p:pRg end="6" st="6"/>
                                            </p:txEl>
                                          </p:spTgt>
                                        </p:tgtEl>
                                        <p:attrNameLst>
                                          <p:attrName>style.visibility</p:attrName>
                                        </p:attrNameLst>
                                      </p:cBhvr>
                                      <p:to>
                                        <p:strVal val="visible"/>
                                      </p:to>
                                    </p:set>
                                    <p:anim calcmode="lin" valueType="num">
                                      <p:cBhvr additive="base">
                                        <p:cTn dur="500"/>
                                        <p:tgtEl>
                                          <p:spTgt spid="175">
                                            <p:txEl>
                                              <p:pRg end="6" st="6"/>
                                            </p:txEl>
                                          </p:spTgt>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sp>
        <p:nvSpPr>
          <p:cNvPr descr="data:image/png;base64,iVBORw0KGgoAAAANSUhEUgAAAv4AAAJICAYAAAAZ9uDRAAAAAXNSR0IArs4c6QAAIABJREFUeF7snQmczVX/xz/3zp2VMdbIUpSdECoitFB40qIn8lAhS7RIxFPkEXkUCVGW8IS/paLSQmmhiKwRZclekrHNDLPd7f865/x+9/7uMjN3Zu7lztzPeb28zJ17fud3zvuce+dzvuf7/f5MTqfTCRYSIAESIAESIAESIAESIIFiTcBE4V+s55eDIwESIAESIAESIAESIAFJgMKfC4EESIAESIAESIAESIAEIoAAhX8ETDKHSAIkQAIkQAIkQAIkQAIU/lwDJEACJEACJEACJEACJBABBCj8I2CSOUQSIAESIAESIAESIAESoPDnGiABEiABEiABEiABEiCBCCBA4R8Bk8whkgAJkAAJkAAJkAAJkACFP9cACZAACZAACZAACZAACUQAAQr/CJhkDpEESIAESIAESIAESIAEKPy5BkiABEiABEiABEiABEggAghQ+EfAJHOIJEACJEACJEACJEACJEDhzzVAAiRAAiRAAiRAAiRAAhFAgMI/AiaZQyQBEiABEiABEiABEiABCn+uARIgARIgARIgARIgARKIAAIU/hEwyRwiCZAACZAACZAACZAACVD4cw2EFQGn0xlW/WFnSIAESIAESIAESKC4EKDwLy4zWQTHkZPIp/gvgpPJLpMACZAACZAACYQ9AQr/sJ+i4tVBo6jXf3Yb+ZW1P+cNQfFiwdGQAAmQAAmQAAmQwOUkQOF/OWlH8L28Bb94rf5Jqe8S/Ppr4+8jGBuHTgIkQAIkQAIkQAJBI0DhHzSUbCgnAm7Lvi72nXA4xM8OKf5NJpO81Gw2y3/itf6PVEmABEiABEiABEiABIJDgMI/OBzZih8C/gW/Q4p+ofWjoqLkP134EyIJkAAJkAAJkAAJkEDoCFD4h45txLZsdOvRLfvif4fDId16LBaL/MdCAiRAAiRAAiRAAiRw+QhQ+F8+1hFxJ913XwxW/KwEv12KfiH2o6OjI4IDB0kCJEACJEACJEAC4UaAwj/cZqQI98cdsKuCdYXYt9uVlV8IfuHWw0ICJEACJEACJEACJHBlCFD4Xxnuxe6uRtGvXHoAu90u/4+NjaUff7GbcQ6IBEiABEiABEigqBGg8C9qMxaG/fUW/brgFyk54+PjwrDH7BIJkAAJkAAJkAAJRB4BCv/Im/OgjlgP5BVWfuXaI/z5lauPEP3M2BNU3GyMBEiABEiABEiABApMgMK/wOh4oSCgW/uFL78I4rXZbIiLU1Z++vRzjZAACZAACZBA8SJw8NAx1Lr+2uI1qAgaTaGFv4jdvJiliG393YYfD9qw/5QDyWlOmJxAmZIm1K4YhVtrR6H5dVEoU8KEKHPxI5xtt8LqsMFsMiEmKhpRpuIfyKqLfj2I1263ycw9MTExxW+COSISIAESIAESIAFQ+BftRVBg4S+8OS5ccmLDARs+3maTFE6cdUDz8vBLpVpZE/7ZIhqtaqsc7qUT1BNbi0OZtus9LN73KWqUqoohTR7DrVffWByGleMYvF18hKVf/C4hIaFYj5uDIwESIAESIIFIJkDhX7Rnv0DCX1j5hcj/cIsV636zIyNb+XSbTZAW/dIlTIjT0rVnWtUGISXdCZsDsESZ0LOVerNX6+KT0z0Shb/K06/8+oXwF5Z+5ukv2l8I7D0JkAAJkAAJ5EYgkoX/0WQHqlco2m4r+Rb+IlPLH+ccWLTBiu/32WC1A2VLKsv9DVXNaH6dBTUrmqX4F789f8mJQ3/bsfOYAz8fs8NkAh68SVn8u7UoPi4hkSj8jS4+4ucSJUrw25IESIAESIAESKAYE4hE4b/poB1vrs7C2YtOlE804bmOsWhRMzxcuncdU6nTjaXxtTn3Ld/C/2KmE4s3WvHJdiuybUC1cmZ0bqKE/B0NLHIT4M+B52yaEz8etCM6CmhXX9XXTwWKw+cjkoS/p2+/HVarsPZH07f/ii3kHZh53UN4A8Dd036SvXjn3gpXrDe8MQmQAAmQQPElEInCv9c7GTh5Xj2jSJTKZcxY9GT8FZ/k937IxsIfrD79ePQ25VHz2G2+BvZ8CX/hv7/9iB0TV2XhQroTFUqZ0L1FNNrfoIR8idjcffbFRkEE9hbH4N5IE/4iZaeexUcI/8TEkmGUujMZq566BUMwFT/N6IJgS+DkT5/ELc8CU398B10qXfHPvbsDO2fiunnV5OtQjDuMRsqukAAJkEDEE8jIyAz4WTn5qZsX2EgT/qcuOPGvt9N9sPzfoARUKn35Y1W/3G3DqRS1CfEn+o0d7dTiJMxJO9H2moZoWqG+fCtfwl8I90mfZ+HbvTYp3js1tuCxNjHSrz/SS6QIf2NQr/DtF6Jf/K5kyTBy8zm1Ck+OB14JiugX1vS5qOYS+WJT8TIwKh+iX/Tn1tXomJ+NguEa8dnKc4Mh6w/Bl899KD+Kh59uWiQ/kmJTJcotz34p/39+xWEMDsM4+R1vXYeH8KHirG24wmGzJTelX3YsGhs/wa2rOKcSJ1VfoOOXnXCib3jOd5H8MLHTxZrAnyf/wszZ7+L+ezvj5ua5f99v2bYDH3/6OQYPeAJVKl9daC4RJ/xTnPjXTD/Cf3ACKiVdXv07dHEmdh33de3JbVIzrpoLa+IG1C5dPf/C/9wlJx57Jx3p2UDVsib0uz1GZugRfvtBLU4nbIcPIuvH72E7uA/OdAXcXLo0LPUaIvaW1oiqek3Ot7Sek+85z34J5/nv4Mz8AzBZYEqoDVP5TjCVvV3seXLt8vEzDqzbZ8PRZKfMVFS9vAmt61gQHwMcO6N2WtlWJ66rGIVrypmRm/B32lTWI+vWTcjesQWO038DMdGwXF8bMbe2gaVadQQfYlBnxNWY0c3HZhNBvVaZwlPP3R+au+az1VPJSK5UIUiWfl/hn3yqAirkx9J/OYR/PhGFZ3V1UiNKkRKAYST8w3Ne/fdKbJ7mVv9Jc0tTc1+k5r0owWZfix0BIfxnzHoXmZmZeOThrjmKfyH6l76/Qv6NfmrglRf+48aNQ1aWlgO+gLMSGxuL0aNHF/Dq/F92KgyE/5PzM2THD5xyoG09C64tnz/hvc+xGF+f+iL/wn/z73a89H6mvPCm66Lw7D0xuLp0cKObnZcuIv39xcj84hM40lIAh0M8JUrNlMkEU1QUTOWvQsLDPRHXvhNMcQYfK6cDztStsB94TtW/uAdw2gCnQ9P5ZsAUDZS9HVH13oEpxnfnK041lm7KlilK07OFO4tqymwGypc0Sfemk+dVf9IynejdNhr/vCUG03NI52k/+QcuvTVJ1s/evRNOm9U9HnMUoipUQELPJxDbrj1MsbH5X5GX+Qr3A7uE6BcWf6v8QhE+/sEs0nJ5tB8+xEN46E3VsrD+PvyHcLNR1mBZntOsrtpLaYnV6vu870+AS6sj8OHhwfC1mbh95/X7D77RS6CcWiVv8+StJ9Bx2h4M0fvWyeBmpN234XPAG28a+m6s4w3PcI14y3Wd13iltVmzmmqU5H+u8ch2cumbfl9jO52mYmqdIRiiW7RzmFhP1s8bGCpu8LLWe1qjRZ1NqKYz6/QMBnwxHbON99L5+Bmjz3zpJx7a9SLWwR3noLl+qe88VXJjD0C5cxnmCnd7uHa5LP6tNxn4KwaiyLXk1W+P0wvDunPV9+Kc02dAVPP4HBjWhI/F37U+h0AfjZuN9xyoNStKBXiufU+egM/nDMb5Fy14MXf1MVm2L13xXPMxAE93mo23tNfe9/LE4tkvz8+/e+Poatvj86Jt4ld0xOquGo9OU2XzP82oive1OBl4zXUOy5+/JoErTsBb/IsOGa3/oRD94h6FsfiPGjVKPtxTpP4W+sFkMsnXYgMjSmJiIs6fP48yZcogLS1N6gvhXSC0h8gamJ6eLl+PHz/+svG/0sL/rwtO9NRcjYTof/mBgmnFoR8Pk8zy5eqzYqsNb69VO7U7G1gwrHMsYpR7v09JzXDig5+UpTu3IlKAXl/RjDZ1o+BIS0X6oneR+flHcIodocUCU3Q0YNI2Fw47nFYrYLfDlJCAEr2fRFzH+2DSnhTrTN0Gx8/3wWlVf1zkdaZYae0HnIDTCjhE/00wlWoO8w1LYYpznxyI1KNzv8vGml1WiJ8tZpF+VOw3TBA+7SKDkfdzCp64PRrdW/oX/o6TfyD19Vdg3btb9cfphEk83Eo0KvYOIve9zQpTiZJIHDISsa3bAZbgCui8+Of3fT2Fp8jiI9x8xAdXuPkE+ym9uvDSxZJLiBn/kHsJeSlG9hsEtya8RBui6KJ99d1uUehpdfRHw5+rj8EyaRRWrr4pcbJHF58GNxy3C45XHe9b69e4hImIVdDEVB2Di0nXPQZBqglusVHQ++Jzb9++iVsLN6GGulDXBav3JsPQR2+B6SvqAxH+D7n7Kdv2Y/GXffEdo2t82CGv9NxoGDceqk3jnIv6Hq463uz9bQa9fpenq493GwU49cnxMyD66zG/bjcyv/Mg6rs2YUY2moj2Esc6T9f61TYB+mt/7kSev/Nap97rVuOdf4u/91waX2ubiTpGVzfvfmjjdW36DJ8Xg9jPdW3k9wuT9UkgxASM4l/cSrf+h0r0i3sUVvgLUd+sWTOcOHFCJgURr/ft2ydJtW3bFh988AH++c9/Yv369ahbt67cCGRnZ6NatWrYvn27fB1Jwl9k7Rn6f2pjJIJ2/QXsivhbIStFrK14ZlbJON8Tgb8XviPbyJfwX7YpG3O/U9HDHW6wYHjnWGkJ91dE9LOIgs6riFiBW2tF4T/3W5D51Re4NG8mHBfOw1y6DOI7P4DYTvchqlx52Yzt6GFkfroCmeu+hjgZMFe8GqVeGIPoG5oAzkuwbW0LXNoDmOPU4Mq0gbnaUzCVbgWnPR3O0x/DcXwKkHEEMMfCXOkRmOtMhwOq/he7bFj0QzbOXHSiVLxJZivq0MgiHzS2/y87Pt5uw84jdmQZ9jM5Cf+WZevh0py3kLlmldrEAIi6tgZKPNofMTe1kKI/85svkfHhYtj/PgVL9etR6uX/Iuoa5YMVrsU7d392thVJSaWCHtjrz3Lp6yefl3uAW+QInsJX3FcYGf33/VEPVPh7+vB7iIccRF+uAiMnH/9cTyiUoBXF5X/u597G+7p86o/2M8QFeAsmXy65+5IHavH33hwE5urjt/85+bXn6IbjPa+GMebBWNTMWfi7Ldrebiu6BT/Q+IucPgPi/u54Ec/PgPEaaP7+or7/+APfeXKtB2+eBibV8ooj8MfPz3rOt/DPbV5yOkHxWP++4/X5vAhYdN0K1z8/7FcOBHTxL94WlnNh9RfCP5juPcZbF1b4i35VqlQJqamp0mgoXp87p1y0hbgXmwAh+MXGoGzZsnJMwspfqlQpnDp1Sr6m8FczIrxUlvyYjeWbVaZNUcQzsh5v45vN59LCufL9fAn/z3faMGW1ErHiuOH5TjE5ZvI5nerE89oOxXutZlmVq4zIhyqEf8taUXj51rO49O5MZK3/WrrvlOgzCHGd7/dxf3GcP4v0pe8h89OVcFqzpctPwr/6wJm6Ao5f+wGmKJhKt5btm+tMg6mEimLWi/PcWth/eQSwpcJUoi7MdWbitFnVn7k2CxsP2OUpRr87YvFgc8/jjCPJDsz5NhvbDqvACmH9z0n433QuChdnvgHbgd9gKltO1i89YSosNevAmZUJx+lTsO77FZmrPoT1tz3y/ZKDn0d8l65AVA7HKN4gr8BrXfjr/v3C4l+6dOmg98S/6DmBfh4uOf6Fv7ebhtviD0BzfZHtBBQEfCWFvxqvKC43JH+bCC83F3lBDhZh8ZZRtOrCx+1rraYyb6un0eXC0w0GmoU4b1effAh/7zFq4/Mr3Ayr0ddlx7hUvfutv+frGuQdZJyz8HefQKiwVa+SyymKd9WcPgOinvtzkLPwP6EFIIv6/jcbAQph0YDxc+PhBnS37LYxw5X/TaH7cyTqi2D1/Ar/3DabHhse6aqkF+PnN+fxeqx/Cv+gf5+zwdATEOJfFN3vP1SiX9yjsMK/ZMmSqF27NpKTk2WMoHDvESJflBtuuAHff/892rRpg19++UVuBITLj3hIaIUKFXDgwAFcvHiRwl9bUmv32GSmTWNJSjBJV3xR2tZ168kCCf+9f9jx7KJM6XJ/QzUznu4QK910/BXhKrPzqP/I4z1/qN8v22SVXi93NbBgyLW/Ie3NCbAfP4rohk2QOGxUjgG82ds24+LbU1Tdeg1RasxEOE8OgjN5FWApDXP1EbJ987XP++2b/ZducJ7+CIguJ+tusz4t683+JhtHzzhQu5IZrz0SJ63+xiLGLZ5W/H8/qlOPtAxnjsK/6c7juPS/WXCcO4v4TvfJ+gm9n5R9tu3fi+xtP8G6by+cGRkwly0rLf6xd3ZE3J13A1Hh8VAIb3h6Rh+7XTyt1yY/iMLiX6ZMeAh/t8jT/Y19Lf66O4mwxgo/6ZfxSh4578NY+EPL5GPIfpNfi3/Bhb++Oowi2Ze7MSNP3u5Afiz+BsGvi29/GxfXCYfXoi1slhsXTxk34t4oBCL8vTc++f3TH77C33PuxSvlU6/m3/+JAIV/fuef9UkgPwR04S8y/eipO4OVxce7H8Vd+DsOj4PjyDg57Kima5Ea2wYPTvXN6rNySAISDu7AheefRMKj/WT9Etr/+Zm7vOruP7ATb3yhxH2rZk09XH2Ee7rQ0t7l4RbKbXzAHW7Lf4GEvxC6Ty7IxF8XHPJBXY/dFo2OjaPznZd/wXrVycUbs+VDvHq0isE/LVuROnEMnKkpiOt0H0o8PhBmzVLuPSDbkUO4NHsaxAYgqnwFJL05FzjWGc5Le4HYyoiqq/kxle/ol6f9+DQ4Dw4HouJhrjoI32aqCRbWfHEK0amJBYPuikF8jK+P1Mb9Nsz+LlvW//NczsK/yfpfkL54HpyZGYhp2UbWN5crD9uvv8B27LAMVI66ugqiGzRGdMPGiG7QCFGVq4at6Bf9d2f0cUrhr/v4ly6ddJlcfXKz+Puz/vsT/pq7z9GOmLp/dQBpOa+k8FfuQ6K40nl6u1x4uOhcPlcf3w+Wr+94MCz+/txj8u3qk2Pwdl5ft8b3Pf3LA3H18Y4ryM/dRN3CCv9Qufr4TxxomH/4CZgPc1cfWvzzuzpZP5wI6Kk9RZ+E6L+pWVNs3b5D5vgPhfgvrPAPd1cfx4npcBxQgbDm+u/CfPWjGLsyC9/vc/t5t6lrwZgHY5GxYikuvvMmSj6pksrEd30k6EvDeX49Lm1/SLb7bcxqdGnT3HWP+euz8X8bfYV/j1uV8O/brpDC32YHxFPClvxohQjKvfn6KJnSs3qFwDP7nL/kxMhlKkjh978dSIo3YUzXWNQ79ZNL+MfefS9K9nlSCmV/xXb4dyX8t/8Ec4WrUPrNOcCxf8ApsvjEVpbuO3LCKnT2e73j2BQ4fh8JRCVowv8VWU8X/h0bWzC4vX/hv2G/DXMCEf7fa8I/IwOI0SKws7OkG090vQaIaXYLLPVvgKXG9TCXLqvSBoV5yUn4lyqVGJrgXqOfsYergQ7KKPb9B/4JS6SHq4+41BA4m3fu9Ssp/L3z8nsG5voNsNUz0QTo6iNYiFLY4F6VwUbPJuQvRiCHwEqPzD++Fv8cx2gIpBb99wzu9R/06eHuEqC/eE4uVoEF9xqDkv0HGef2kS+s8Ncz88h7uDgb+3HCT/Ylt6tSfoJ7c59//zEj+XX10U/rvIPz1WlPNZUpKIDgXuOG1O+JF119wvwvEbtnJKCLfiH4RfEO7g2F+C+s8Nf7X6dOHbRs2TKgCd20aRP279/vqhtSH//MY7BtrCXvZYq7FlG3bIUzqjSEyN77pwMNqpjRp20McCkN5wf2hP3UXyi7+BNZP6pS4Z+T4A1ECH/7jvby179EvYgb2/3HVWX9bzb8d1WWTD6jl6tLm/BUB6U7W9R0e5AUyOJP4Q9Q+IsUp54Wfwp/IZxDEdxL4U/hb3gYl7b5FV/mgfj4U/j7z+pD4R+QzmKlIkKAwj8EE0Xh74YqQnIP/e3Aq59kQTzgSrjCdLghCo+0VEcJIsd9bkX4/S/8QeTIV8cSIjtOk+pRePWfcYg6sAtpb/4X9qOHYaldD6VG/gdR19Tw21z2Txtx8e03YP/zDxkPUGrUq3D+9Sycpz8ELKVgvkYduZhrvOT3evvPXeA8uwaIrgBzjX9jm1U9LVT6+Cc7ULOiGZN65OLjrx2riDz+OQX3Nt31By4tmAXH2WSX+05sq3aIve12RNWoiairKsKUEEZPuw3ws+Md3Ct8/EU+3thY3wjyAJv0W61Awb1eAaDPr/gJ1eZ5WwHF7fJnfdVzlqv84iptoCtji8tiHgrhr/Lvi+J6PoBHcKhvrvSfqquo/Vuebajy6ueR1ccF308e/9Wuhyv5myLvAFivQFmfgOPn8eEK4KF51bQMM/4y//jL6uN/jK7x6V3LIfhXvW0MRNYv8M477zlG3zz1nk8R9gx+1ttXDEQRrlnegcUe+ekDzePv59RLtB+Y8FenW6LIpzrrQ/RKO+s/FsGTWZ7PRfDJfe87b94Bxt6pdF28ZP+UBV9Y90VxP5PBay49nsfgXj855/H3DCinxb8w39K89koTMIp+YekXxV8e/2Bb/YNl8RcuPyVKBKaDLl265Mr1L8YZUou/SN5yQMWI2g++jcwdPZHQ7xUPa77zYhrSJr2CrI3rEdehMxJfGBOy5WC0+JtrjIb5Os+Hl32y3YoPt9ggsmmKMqh9DLre5JsavkAWf9GgSBf0zV4b3v46G+lZTin+b75Ouan0ui0G1cub/T6EVmT5eX+zVV4rcvyLIvLkT+gWh2Y1omA/fQqX5r+DrK9Xy9z9Cf/qi/iHHvF8QJeYjDOncUnk+l/zqcznn9DrCZnZB6mfw77nX0Luw1SqmWzfVGcazKXcvlDid47TH8Gx93HAkQFTyQYw15uLZKj6M7/KxoYDNhlw3LdtDPTgCH02D5/WsvocUWcqItg3J+F/c1ocLr41SWXs0R5tXOrFcYhtc4dH1h77iaPI/HoNops0R4xIS2oJ34w+aszC4i+Ce8XDu4Sff7bMwyvEf9EpQiC8HIB/f9EZUbB76i3Kgt0+2yMBEiABEig4AW/RbxT8xlb1fP7BFP+FEf5F7cm9qa88gazvd8NUMhExjZvCcn1t2A4dQPauHRDi33J9LZR+Y5Z8P1QlL+Ev7nvwlAMJsUJXm1Axyb8RvsDCX9zgYqZT5rQXuUOzrG739BIxIie/BbfUjEKVsmZEmYDTaQ78fNSBHw/aZVCwXXsSrmjnybti8OBN0TJeQKjozG+/xKXZ0+E4dwam6BjE3XOvDJQQ+fpFsR3ch4wP/g9Zm76XefCjql2LUiPHwlKnvnw4l21rGyBtu0zpKYV/YhNp/TeV6wCn/RKcpxbDfuQNmOwXAHM8zFX6wlxrMpxQG5cvfrbivR+sMsA3Ogq4r2k07mtuQblEM/acsMvI6Z+P211P8xXX5PgAr6sa4dKCd5DxyQcyc48o5lJJKDHgWcS2vVNCs+7aifTl78G6ZzdM8XEoOeA5xLXvGPYBvrrwF1l9RDpPUZKSkkK15oPfbkBpPIN/23Bs0W/e9gI8bCocx8Y+kQAJkEBxJaDn7n+gS2cPK7+/8Qrx/9Gqz/HUwCdQpXLhfdALI/yL4nwIwZyu5cA39l9Y+ksOGhpS0a/E7wXY1l+ldG2ZtjLTUH6L4+wZ6VUj23DqORrz2Up6thOf7bRhxRYrzl1UFnzvp9p6NykM3yKLz+O3KbeQh27xPIpwZqQjffkiZHz8vnxAlzSp+ysmkwyILdH/acS1aw+Ip/uKkr4P0o0n87h67TTsMoztmKJhKnM7zA0XwhRd1vWOOM1497ssrNltwyXPtKgKlkk889fdLdG7XJ/ce/4c0t4YL4OQZdFEsniisMlshtOuRYibzTBXroqkUa/K3aTfI5N8zk+oqiuLv/hnl+k8hfAX7j7lypUNemafUIxBuXDklL89FHcM9zbdD5xyuUf4uG2E+xjYPxIgARKIPAJ62s5ARp6funm1F2nCX8rJi2n4YcP7+GHj+7it1cO4rfXDoRf8homw71auXM7kT2FKbAxThS7ydfbPO2C/dDvgiM912rJ/+A62I78rLVtQ4S8uFkL/lxN2fLxNCVjxdNuLmcJ3XwR/qj6IB3SJB2LFx5pQvZxZus/cWF1Z5MV73sWZno6MLz5C1lefw5F8Wj7syulQAt4UFQVTfILM7x//QHfEtLwNphijb7kDzrTdcBwZqwCl7gBsaYAjW4lp8URfSxLM5TvCfN1YwCD69X5kWp1YscWGr36x4cIlpxyLKDEWEyqXMcnc/uJIRRThstTv9mh0axmDGbsWYcmBz1A9sQqeadILLSvdKOvYz55B+nuz1QRt2wxnWhqc2SIdqBMmi0X6+YuYBuGyFF27Xthn99Ez++i5/IXwF//i4+PlPxYSIAESIAESIIHiSyAShb+Yzc+OrMPYLTMw5uan8I8a7S7vBNsuKE35a18p/o3FcekqpM6pCGdm7s+Air29g9LShRH++o2tmjjef8opXWKOn3UgJd0pDfaJcUow168ahfpVzDk+6deboP3EMWTv2ALb0UMerjKWWnWlP3xUBXXs4bfYUuWvnRc2wJmyCc6sv2AyWYCE62AqewdMiZ5+//7aOHLagS2HHfjjnHLtqVbOhJuvt2D3cTsWbVDuLRfSnXi6Qwzuax6NL4/9gA1/bcdV8WVxz7VtULt0dXez2smDdffPsO7cCttffwA2u0xXKvL3i/GYk4L/EKxQrEp3Sk+jn7/iEYoHeYViDGyTBEiABEiABEigYAQo/K+A8DdOle0CnGm7PCbPduQiEJWzG5d4bpT5qorBE/4FWzrhd5XIMiSiosW/ptUtiPdKVCPypIrnGAj3JlGEa9CEh+NkTEMkFWOAr3L3US4/iYklERurPbMgkoBwrCRAAiRAAiQQIQQiVfillYXvAAAgAElEQVQfTjnhmuHrkqoV2dkOisW/yI5e67gecPzDPhu+3G3D4WQHureMxr1No2XmIVGEW9O+kyKrTxZ+OaFcfcqVNGFqrzhULhP+D98K5hy53X3shuw+VulNVaZMmWDeim2RAAmQAAmQAAmEEYFIFf5hNAWF6gqFvyEoec0um3zOQHKaE+VLmnB7AwtuqGZGbLQJf55z4seDNunKJJ5HIMoDzaPRp100EmJyf35BoWYoDC/2dPdxuIJ8bTbl6x9oXt4wHBq7RAIkQAIkQAIkkAsBCv+ivTwo/A3zJ4J13//JilXbRVYfpwxKLpdoknlRRQpT8b44HWh8jbLwP3lXLK6vaFbpSCOseGb3ERl+RJCvTW4CdF//aD3bUoSx4XBJgARIgARIoLgSoPAv2jNL4e81f+JpvOt+tWHJpmycTvF8Mz4auLW2BQ/drNKHCtHvLzNR0V4SgfXe2+pvtytff7EB0EvZskUjxWdgI2YtEiABEiABEiABEijaBCj8/cyfsOpnZDulL/+hZAfsNicqlDKjXhWz9OeP0WJ5tQfyFu0VUIjee/v6C2u/HuwrmrVYoujzXwi+vJQESIAESIAESIAEgkmAwj+YNCOsLV34i//tdhXoaxT+4hQgKsoiXX9Mkb5LirC1weGSAAmQAAmQAAmEHwEK//CbkyLVI38uP0L8i2KzqY2A2WxCUlIS6PNfpKaWnSUBEiABEiABEihmBCj8i9mEXonheD/US1j+lfAXrj/iJMAG8aRfkeefGX+uxAzxniRAAiRAAiRAAiQQpCf3EmRkExDCXxSHwwGHwwmHQwl/5fqjC3/xv0P6/QvxHxcXF9nQOHoSIAESIAESIAESuMwEaPG/zMCL6+28xb/aCCi/f/c/h/xZbBAsFovM+S/+CVcgFhIgARIgARIgARIggdASoPAPLd+Iat0t/tUJgNMpTgCU2BfWfiX61c/qdMABcU1MTIysHxMTLeMAxKbAbI7ihiCiVg8HSwIkQAIkQAIkEGoCFP6hJhxh7eviXwl/4fajxL0S+7roV1Z/3TVIbBD0+ipeQEEzthVhGDlcEiABEiABEiABEgg6AQr/oCNlg97iX3/Kr34C4Bb9ekyAp/AHdPHv3gSQKgmQAAmQAAmQAAmQQOEIUPgXjh+vzoOAvgkwZv4xngSIYGDd4i9+VqLfLfyV5Z+YSYAESIAESIAESIAECkuAwr+wBHl9ngSM4l8JeV3cq/+V4Ndde9Tv3IKfqj9PwKxAAiRAAiRAAiRAAgEQoPAPABKrBIeAvw2AW/C7ffq9fftp8Q8Of7ZCAiRAAiRAAiQQ2QQo/CN7/q/I6H2Fvduqr0Q+rfxXZGJ4UxIgARIgARIggWJNgMK/WE9v+A+OmXvCf47YQxIgARIgARIggeJBgMK/eMwjR0ECJEACJEACJEACJEACuRKg8OcCIQESIAESIAESIAESIIEIIEDhHwGTzCGSAAmQAAmQAAmQAAmQAIU/1wAJkAAJkAAJkAAJkAAJRAABCv8ImGQOkQRIgARIgARIgARIgAQo/LkGSIAESIAESIAESIAESCACCFD4R8Akc4gkQAIkQAIkQAIkQAIkQOHPNUACJEACJEACJEACJEACEUCAwj8CJplDJAESIAESIAESIAESIAEKf64BEiABEiABEiABEiABEogAAhT+ETDJHCIJkAAJkAAJkAAJkAAJUPhzDZAACZAACZAACZAACZBABBCg8I+ASeYQSYAESIAESIAESIAESIDCn2uABEiABEiABEiABEiABCKAAIV/BEwyh0gCJEACJEACJEACJEACFP5cAyRAAiRAAiRAAiRAAiQQAQQo/CNgkjlEEiABEiABEiABEiABEqDw5xogARIgARIgARIgARIggQggQOEfAZPMIZIACZAACZAACZAACZAAhT/XAAmQAAmQAAmQAAmQAAlEAAEK/wiYZA6xAASyspDqiEKpeEsBLuYlJBCpBFKx+bX/4NfbX0Wfm+MjFQLHTQIkQAJhS4DCP2ynhh27MgQy5G2/mJaGEx3LYUDtqCvTDd6VBIoiAesp/P6rFZUbV0NCUew/+0wCJEACxZwAhX8xn+CiPjznxTRkrFyGs5kXML9JAuqUro7utTsHf1gZqZj9ViaON1dyZcQtMShVIiYo98k6cB7/+9GGDdnRmNm/tGyzVFBazruR9PQMvLvgPYj/8yoJCfF4ovdjEP8XtFh/XYbX1l6Np59ti6SCNpLLdcmblmHNpv34rUovTOh2XQjucPma3Lf/AD5e9bnPDYMxD5dvFIY7/boMUw7cjKGdgTWTtqDmi91R84p0JPebCu5fff1tQJ8J0ZKYjw533YG6dWoXfDTph/H9FydQ8962qBxb8GbC5cozZ87i408/h/g/tyLY9ej2T5QvXy4IXT+F7Ys3ynai7+mKRuWD0GRxasKRKkez+703sQKdMOKxm5BgLk4D5FgKTeCM+vxQ+BeaJBsIFQHboQO48PyTiKpYCdnt2mFxXQvW/7kFlUtcJW85qfULSIwukfvtT59Hv9ezZZ0vfGqaMOOFq/DAVRn4dn4aDt5YEs0PXJK1NtYtiWcaKwF8eu1p3HgqDn/2KrhcP/7laUzPiserXRJlm5frb//0GbOQnpEekGgRgighPgHPPDXQL9Pkz8Zi+B9d5Hv/G3ijRx3x3mwMwKh/JGDztNnI7jYcbSrltTJO4ZtRY3HywXfQq2ledfX3U7F7zgz8WLsPBrbL8wbqolOrMX7UCXR9tz/qBXqbENc7fuIPvDz2VSkoRTFutvKaB/eYVuFY8/6Y6zUXgBXb33oGb+26ESPe7S+rX5ZxO05h89Q3MW8f0Kjbc3j6zgDnJ8SsvZsXn4nks2fR7MbGAd15+85duLZaVTzR5zH/9X9ZjEEL4zFqUldUNtbI2opZT6tvnVp962DVvL3oOHoc7qnmp5kdc/D4ymqYNL6jfLNCQD27cpU+XvUZfti4Cbe1aumxeW19awvZKV3oizp333UnOrRX6zzHkn4Y38ydjWW/pMJqjkbNlr3w9GM3IckoXH9ZjGe/rSGb+O+zrfI+UdI+96L+lfzs79i5S/a5aW7rTfZ1FX73C6gSeo0fAMzI7bvSimPLJ8mrVyT2Qncsw/y0LhjRrQ6ir9wy4Z0vC4EMnPz+Eyz74kf8dsYKK6KRVL0hunbrJe/eppZmyLPux6cTVsnfUfhflonhTfJLQFj6z/a8H3EdOqPkoKEel4/9aYbr9ZhbnspX00LEv4SSmNs+cEeEYAj/fHUyiJUnTpqC+7v8Qwp/ITavqVY1x9aVBfozjBzuyVu/IDDhnx+xVxDhXwA4YSb8xTzIebn3Hy5BJE5kzpw9K+cnr3mQBMSYxq1DSvQ16P7aYDQz7iTPf43XXluPlDPV0OtyCv8CTM2VuESwF58H8bkIpIjPhJiTnD4XwH4se2Y2MHAKutd3t2jdOBP9vqsjfzFt1F25n4AVQeGvM3n8iSddgx45/Dn5s346kjdrZaXePHkEvq4yBEO71UGC/Qw2vz0BS8s9hWk9C3GqFwbCX5yIDBs5So5x8sTx8v+8Tj/cRhTjd+ll+q4M5APBOuFDQBhbpryOeRea4ukBXdGoWjzgsCL5p0WYsVCdxt05bjjaeJ2OUfiHzxSyJwYCGSuWImvjepSeMsuHS5pVWeW7fPokZt/xCmqXrh4wO7/C/1wKZs/PxKxTwhRvkm09cHcJvNymBLYv+htdlMFGlhGPV8QzDY23y5IvDq5Nwyvr7Pg2C6hVNgovPF4anSpbgIw0fPR/GXh9nxPHLSY8ogU8vnx/IkpdhmNYXfiLP0DvLliIpk0a52jRz0twBir8f5v1JLbdLKz44o/VbMnnQts6+O3j9fg9C0io0hZDR3RHzQTx/pu40KETkj9dgc3nrfI9UdT7XtN6ZiuWvbUI3/xpBWLLo9n9/TGwvWY+FX/kZ6SgTd39WPb9KaQjGjXb9MfQng2RIN57IwV33XMWqz7cIxs9aTe8H/DqKXxFXfSLeTBakIUVesfPu/BE70elMMhtAyZ7oYma5vecwK6k4RjR3n0adfLD0ViU1BaVlx9Gc034wzUn2hiMmyGjtTVaWYfqteqDp3s09HIVyMDvi1/HFI1v5QZd8NSgu2T9ytFAypbFeOu9jWqOyzdE98H90aZaNCBE7eZKGGjdiHm/KKGH2Eq4Z+BzaHN6Ed78cA9OWqNxbbv+GCHmq/CYc20hJzEqNl/+3NzyFv7AyeUjMD6rD95+VAl9QAQ5j8DPrafLVwNb7cGiJ7bK+RCnL+kHV2PhnNXamm+FgZ0tWLQqCS/oFn/HGex+byZmbdLWstEC7kjFbytnY9E3hyU3UZKq34y+A3teNvcXI5PCCf/9sv/LnpmPEkNew726zrdaYY2KRrT4jsxrfYrvhVlL8c3RDFij491r97T63Iuif/avxOd+9NhXZR/GjXkpoJWds/D3/a50fU9q60XcwN+aEd/Jmyp1R/ZG9/fs0KHtZH/O/O9N+bm0RlfCvYNeQNcbCu7qGdAAWSloBFK+mYRhGxpiwuiOqOCtJ6xWdZ9o7cznxHrMf3eF/BWFf9CmgA0Fk8CFoQMR3aQZSjzaL8dmB3z7Mu6tcTv+UeP2gG/tK/yz8O2cFGxtXBIjbkkAUtQfiulTshD7LxXcm5vF//S3p2X9+7ZEYcaTSWiWBJz+6QKeWAGMmVAepb44jWmIx4R/JKKU9SI+mqk2LdtuLoVXW4f+C/bKC/+xcryL0BZjh3fHtYnCVec/eMv6CN5+uhq+HzUWyzJuxNOjeqNRUoZ8TxT1/k2GY+oMbJ/yH2xtPhwDhfni/FYsGrsU0f2nyPrdy6qjctypWQ3TtmLRmPm41G06Btb4GuNfXoWUpn0wqu9Nsn5SuuH9lpfnMDwn0S/XWwGFf9cx5bBodgKeG99Rcw85gTUjl6H0v+/CweeV0JQlF+GfsHwEFqEPhv6zDhKsJ2T1NRMn4dfW4zH0ToN724456LeyEsaO7oLK5lTsXjwbB5urE7euNXbgrTE/46YR/dHiKiBl0wK8vDwBT0/piZo/z8Hjb+9Di0dfVHMntNymORi2YCeiG3THqEFtUSF9K+aPXooEL6t5wB/sfFTMSfiLORDuGK1btfRoLRDhjxMr8OKkDPSZ3lPFNYhTlxH7cddbg2VbzWJ3uoW/2HSN/RE1+w1H96alYP1zI+ZNWYzt8V0wYbzaSJ2ZNwKz0rti1MBWqIBU7J73H8yL7oPJfRvi2MKheOt0J4x4+i5UjlZ/3JM3zMH4ldEYOKE/6oV65wTIjWlwLP4KdfJnE/Di51a07NwF99zREJUT3J/JY7mtz9bHsWjEfFzo/BwG3lkN0Wn78enUqdjWeAzGttgpP/ei6J/9K/G5z8fS1FjobpO+Fn/v70r1PdkEv2vrRTTgb838PutJvLavIQa+2B8tymdg96z/4K2fVc+adXsRA+8srz6TSxMwVF/D+e04619mAmfwzdjROHlvAK6y59djyotfo3K/4bKPFP6Xeap4u8AI2Lb2gblSB5irdc/xglc/O4OaFc3odlPZwBrV/PX9uvqI9J3ZTvGRkG39/UMKXo9WLkE5C/+LWDouXdbP6lkOj9fQMwDZARsAi/baloXUDNE2gH0X5X/19sUUKmYg0AEH3dXnY3Es4r/UvH8MRv2jEjwt/kr4H+vyDvrcrF3362IMWlIOY8ffiN2jxuJgx+kY2Er7Q39YWSSGz0+Q1k8fX+esDKRnCrETjeRvJmBRjBJWo5rvlH78Xeb0RyPN8vH7wqFYVvYF7b3D6DjT0yVGWGnnl3hO9jnURViTxVwIVx5/vuIFcvWRcQvdkTx+EtIf03zHhR/0ujqY/LQFyzQLsxxbbhZ/8b41A+npmoVIvN6zDIN+uckzlkPM25wUdH+mG1pWL6+ssV7FejEVVjuAqDP4fsIiRD8zBneenIPHP6yESRO6GOZTCOGVqDB2HO6pohoR62bFNeMwqlNoozZzEv7i9/v2H5TCXwSk6tb/gIQ/xOnV60juodx9UtZOwL//6IK3e+vHg27hn7R8BN50DMCkR9xuLNItaPV1mDRabbRWDF6P+pNeRJsyGuCsjZg1+GfcNKUJtg7diibTh6CFl8C/XPxEj7yFvzjBEidW+Xf1cS+g9KMbsXr5Gnxz6AxK1O2CpwZ2xLX6GHNYn3Nv+BH9NjXB28MMPv/C0imsnPJU67C8gfGzfzk/9+LeS5Z9IP+siDUVSMnN1cf7u1J+T44u5Vovon2fNTNzMBIWPIlllcZg7P3ad504hftQ/ez+XIo1uhqVJ7yIO1UYHUtYE9iDZU+uQIUxY5BXOJVY88bvHAr/sJ7YyO2c/de+MFmSYK6tLLr+Sv93MzC4fQwaXxt4yk1/Fv89K1PQbwtQzRAnfDrNiVrtE/MQ/qmYPkwFDjebWB6tfFL+23F8w3kM+8wOlFAbisxLagOwvUH8ZRf+ea2m0Lj6KOHvEcAr3XKAAZrw935P1FfvG4W/cjN5bWMKSpdUm4RLKamo3GWM/FkX/sYgPtcfUG1T4B3g5/8PbF6UCvb+u/Pfkz78OfuJu9sVrgG5BpOKqgZXnZqbZmLYvraY1rsOtr81AgfbTUH3G9xCU7aci/Av/81UvP7hYaCk+wQq+2IqUhr39wniTtmyDPNWbcFvp2yocENHDOinglGvxR6smDAHay7Go7SYHkcGLqSUQ/fxmvDXAlfdGznRv1WoLN7XtIgUrlXV5jGUJS/hL+4tglT1DVpgwl8T+391xduPJqlNQDcxD/pIDPMx60msbzwdA40nTfpnQgtZmu030LMSej17Mzb9nxV9JnbxDCSWVnMVfO8deB8KlkYmeuyQMcOP7seet4+/n95ZU/Hb0kmYcuBWTBCuT7msz0lVV+HN7D6Y8KCfiOkcfPwv5+c+pD7+hjXjf70ItiIweAwqf+z12dJiSkQNEVCuPpe+n8lQrB22GSwCgVv8xXer8TuHwj9Yc8B2gkrAeX497Lu7wnLLNiDO04d/1zFhUgRe+ywLSwbn71zbR/ifOY+nXrfjkbHl0UrqHtX2nuVnMK1sXsI/Z4t/VpYTsbHpmP5CJioMLodHtM1J6vfJsv16x2KviPDX/ZjFH+vjx094uDWEtfAX/rqjDqPj1MFopk357wuGYlmFFyTPcBf+QszfdmvLPLObiA3CsRN/4N/Dh+aeVtXoo+/Yg2VDf0TjCTdi/fjj6DJBZJfxFf7rb/A8WRk+4Sz6vHsrtvVfjtIjx7n9q4VrxNoJePZQRy8RaQWET7kQ9kKcLZ6EKVkPSv6Tr1mNYQfbYpqebUX0acgKVHix6Al/Ifp7dH84nxZ/AW09pow+gS5D4jF/DvDURGOWn/xa/PfiVsPplcjUJNk7hOU/vCz+uX3x5yn8U1TMzbL/HUabp4ULmdaacJUafhhd8lifOVn8ZXyA/M5Qrmt+DQIh3mDqXKTFH0CP7oW3+Ps1oEiLv1ovougnnq41E62dphk31RT+QdUrV6qxXH38U1Q8VXpiKVz4gBb/KzVHvG8+CQirvzN5FaLqz4OpTBtctCXhx4N2zFyrrOyNrzHjlYfi8tWqj/BPu4CXxmaj4dCyeKQykLpH+fgPXmhDnGbxT92QjHp7onF4YEnE2iyAwbLvz8c/dXsKei53YsyEWGwbm44L9ydhRLNoZJ1IwyvvqmDg/9W8/BZ/l7vJNdWk6Bfi/xUt4CyQbDIFC+4NksVfiKrn16H+mBdlOsSUHcsxZdZGRBcRi79I6Td95iw8M3hgjmn9hOgXqSP//cLQXLMvyQXklalIujUdSUJ6gz6Y8JCwfnoK/6QPR2PM3psw9sUuqOw4gTUTJ2DZCZHusy12PTMb6Y/8B31aloL16Ney+VlTV2B7XU+Lf8oXEzBsax2MGtIV1yZacfLjCRhzWqV3nVbrawz6rg4mjBGWaM1i+72lSFn8C+XjLylYsX3aCKy+UALpDfpr86B/PeXh4z9pMTaX7IJJ3j7+/VuhQrQVJ7+ZidfW18Go8R2REmY+/rl9Aecp/KFcB78ZOwFrqvbCqEdvQhJS8fvKGXjtaCtMHlEJq3Nbn72jPX38rWptb9J9/MNA+OfrD5R2cqNSI+eR1cd1cnqXKyZE3GuUnzVzxvs0jcI/v9MSnvVzzOqzHDMWbpF9vrrnaxhYfwt9/MNzBtkrfwQch1+B48g47HYOxvAtr6Jikgldb1KuHu/9YEXrOlF44R+BZ8X3dfWxI3XrBQz+2KYy8lRSqv6FmnZ8VEJL+5mRhv+9lY6XTgMj+lTEM4aUfUDuWX2yjpzDK/+z4n+XgGuSovCq5ufe6/Tl9fG/plo16WMuxL6x6Efyr7z8Eo6fOBGUdJ7+fPwL7+oDpGycg9eW7MRJLTNQ97r78X3iADmccLf4iz5u2LgJ/7fsA7/CPl+i34/wl8GlY/fjHpdfuKfwr5d1GGvemIoVh7WMSA/ehJilp9Dy3f649uAKzJq5HrsvWhFdRvmk920VjVmnvHz8RTaZJTMwa+MJpFijUblWW/R5uqusXzPuDLbPmYZ5O85oGZW6oN6+jSj9VNGx+Bcmq4/+mbJumolB81LQy+ifL980CH+vrD7RJavhns7X4bf1SdK9TZQKMkvLHMzb4mbda2BX1BNPxQuzrD6FE/7a1TJzzwKs2KvWT+UGyo1M+Pin57U+c8vqEwbCX5z2CUdP3ciS11/6gNN5uoR/R9d6EW37WzM+bnQU/nlNQxF634rkTSuw6BOvPP4PqfjINnW1BA3M6lOE5jTCu0rhX7gFoAf3Uvj7PsDrcvr6Uvirh1OFs48/hX/g3zWBxj3kbfGn8PemTuEf+DpkTUGAwp/roJgSuJhyDBdxDSolqSBZUX7/24GhizPzbfUvpoj8DksX/uXLlZPBpTkV/f0888dHErwQjFXw/errb2WQr3CvEq9F+XLtt4G5+ISgT5HWZMBiVAMTqMiNJI6BMskv6+LGsCDBvcWNAccTfgQY3Bt+c8Ie5YOALv4fuy0aXW++PPnY89G9K15V+C2nZ2S4nqSZW4dEcG/5cmX9ppu84gMpRh0Qbj0i9aFIG/nV2m/lyIQbQG5PVS5Gw7/iQxHBlmKtN72xSUB92bHz5xzTsAbUQDGsJIT/hh83o/Wtns888B7qhh83ocOdd+QZ1F4MEbmGJOJ7RBHPiGAhgXAgQOEfDrPAPhSKgMjyUyLOJHP6s3gSEO4LS5a9n6u1X79CWP3v7/KPPB8pT8aFJyDEp4ipELxFqVunduEbZQsBERCfCSFcBf9AivhcdGh/JzdmBljCki3WcHqGeo5JTiUhPkFms9FjiQLhzTokQAKhJUDhH1q+bJ0ESIAESIAESIAESIAEwoIAhX9YTAM7QQIkQAIkQAIkQAIkQAKhJUDhH1q+bJ0ESIAESIAESIAESIAEwoIAhX9YTAM7QQIkQAIkQAIkQAIkQAKhJUDhH1q+bJ0ESIAESIAESIAESIAEwoIAhX9YTAM7QQIkQAIkQAIkQAIkQAKhJUDhH1q+bJ0ESIAESIAESIAESIAEwoIAhX9YTAM7QQIkQAIkQAIkQAIkQAKhJUDhH1q+bJ0ESIAESIAESIAESIAEwoIAhX9YTAM7QQIkQAIkQAIkQAIkQAKhJUDhH1q+bJ0ESIAESIAESIAESIAEwoIAhX9YTAM7YSRQZdjfEQHkz8kVI2KcHCQJkAAJkAAJkEB4EKDwD495YC8MBCj8uRxIgARIgARIgARIIPgETMnJyc7gN8sWSYAESIAESIAESIAESIAEwokALf7hNBvsCwmQAAmQAAmQAAmQAAmEiACFf4jAslkSIAESIAESIAESIAESCCcCFP7hNBvsCwmQAAmQAAmQAAmQAAmEiACFf4jAslkSIAESIAESIAESIAESCCcCFP7hNBvsCwmQAAmQAAmQAAmQAAmEiACFf4jAslkSIAESIAESIAESIAESCCcCFP7hNBvsCwmQAAmQAAmQAAmQAAmEiACFf4jAslkSIAESIAESIAESIAESCCcCFP7hNBvsCwmQAAmQAAmQAAmQAAmEiACFf4jAslkSIAESIAESIAESIAESCCcCFP7hNBvsCwmQAAmQAAmQAAmQAAmEiACFf4jAslkSIAESIAESIAESIAESCCcCFP7hNBvsCwkUMwK2jDQ5ImtUIuJjitngOBwSIAESIAESKGIEKPyL2ISxuyRQZAg49mP5uHWyu1WGDEDrpCLTc3aUBEiABEiABIolAQr/YjmtHFQgBP7e8Sm+2n4IBys9iFfuvSaQS1gnEAKn1mHavJ9RqfNj6FInUV4RH28J5Mog1EnGjo++w+ZDh1HloZG4r3puTaZhw+x5SL13CDpVDsKtQ9FExnGs+/YkqrdvgeryxCRT3uXo5+9h/rE6GDywHSqac7uxqr97ySz81uQpdKt/ueYhFDDYJgmQAAmQQGEJUPgXliCvDz6B0+swcfJJdHq9BxrprZ9ah8nT96LxM4NR8euX5G+/qDQEI++qUIj7p2HHkoXYXuNh9GtZmHYC6EL2fiyfsQv1BjwsKzcqoV3jSMPB1Qsx57cGGDasHSoCyDi6Dov/7zv8mmKDJamOrNjhXw+jffU4rxtl4ujX72P+t/uRZrMgsXoLPNK7o6xTL95d1bO9a9C662O4r65nW4HUkQJycR7sbYfxyYy1SLi3PdK//Q4JHR+THWlfVQlOcX3h5y0P3mm7sGjBLtTo/ihaX5Vz3bSNs/HKrsZ4eVALyO2J4zx2fPgelu5Ihg0WVGx4L3r3aC4b8BXXXuzr3o4+j7RDdZ372XWY/Npa/Gm4fcUOBVivRz/Fi7P2o/Uzw+Tm5OxPC2WLc481Q7/6BzB3WzX0e7w5yuW1BI+vxvgFmeg2+gHUynWjkFdDfJ8ESIAESKAoE6DwL8qzV1z77i38M/Ziwesrga7D0bthXN7iM+y4ZGL34oc36WIAACAASURBVKn4qlJfDDNuVDL2Y8XMJdh+yYKMErdhpBD+p9dh8tS9qNX3Udx3fTzS9nwqRzNt8Wm0+7enu8zfX8/E5D3XoX/fjqhVwoY/v56Nyduvk/WfHdER1YXA0zZMqr1E2P5Yi6kzdqHWoGG4TxxynFKuOGJTlWMdA888hX8e7C+L8A9k/h2HsXzcSsT11jhAzNEkLLN1xPM9hZBOw45lU7EoW22kJvRpDsNeCrYdCzH82zIYNOBe1CqRht8+nI056e0x6fHGsr7l+Gq8vDIezw5pl7coD6S/ha5jw47/jcG314/EsNvUKQwLCZAACZBA5BGg8I+8OQ//ERuFvyMZa6fPwK7GT2HY7coqr4vPn6o9jLLbV2LDKWUZv6/vo2hdSdSw4c9N72PRF3vxdxZgKaNZzR8xWM3P78LyBSux+ZQNiC2D+h16oPdtlWHZs0Te47kdFdDVth2f7EuDzZKI+p37ol8rdX8P63gJ5SPSol4cNhy/Xol3L8IZe5Zg2s+N8WzPBh7iEdmHsWF7HFokrsPwNZXltfhqMmZmPezjerRj4Uv4ttowDLu9jGo9exfmvrwBtf49GO1cvvNpWDd9onz74K1j0a85/Iq9tB9m4uWDt2BSnybY/b8xsr63IHTXaQ6jc4iP8M/Yj+XTl+DEjQMwpENlWL1OK8RJhSjtq6dh7eSp+OK0DqcCOg0bgvYeFnllRRdFP8WIr9ocHa49hM0l/oWRjfZi4kKgt4Gxd3/O/vwR5q7Y5pr3zo/1QLvKftxb9n2EFz8rg2f1tk6uxvjZmeg65gHU0y3iIkZh7EeyP3F9R6qNkqvYYMu2wKIHLIs1+04auo+5V9ao/vMSPLenMd7s2SCPz5vmumM4uRFjbhy7GUeuFycEp7HghV1oJk+//PPp1fte1Dq4EMO/rIBh/+6IKtod5Rweai1fiQ2JxXvMefSMb5MACZAACRQ/AhT+xW9Oi/6IXML/QcCPpVwXewt+rYz2gwagU1Xgz6+UtVsIn1LChWPDVeg18F40SgLSDq6VTGYvOCxdhdpXysTmuVPxS6MB6H1LGSBlFxZNXYWEHqPRLUsT/gsPof59T6F3qzLAybWYOn0Xaj0zDPdZjBb5RNhObZNtL5j9EX4t0d5X+GfswoKJ7+NXK2BzWFCx6YOyfr+HGqOcLjD3LMFzAQj/H64fiWdbadbagx/hxZUl8eyI9h4bjb+/nirbn3iqPd7sGY/lY1Yi8clh6CQ3RFpx8W2B38aslL/MuY7B3crb1afVOSn6D9bsgee71kG8x2mFdrrw9gHZfuMhg6XIz83i//d3MzF5i9pIyblLBP7eugTTVuxHKeEmk5fwb3kMb0/5FU0H9UCLckDajvfx30/j0duPe8vRTydiPnq4NljC7eflQy3w5qPKYq+XQE84pMj+tRleGdBCXpr+9VTMPJCIhL8O4+8sCxK9XYG0G4gxizJ5l/vkxmPMRuEvTxHUhb0MpzxTf2+GlweWwRdj3wceGY1udUWNk/jkv/OQ+cBoWV/+zrELC0buQr3xj6IFMyx5zDNfkAAJkECkEKDwj5SZLkrj1IRpow7nsXnTOdhqPIjRBmu5LsY+TBrgtoxnb8PcUQdwy+utceTVJbD9ayS6egV2ClE88UxHvNldnQAgOxNpWVYA0Ti7YQaWRT+GkZXUJuG5zytgpEtUp2HD2xNxsM2ruP2Ip2DUsUrh91MDH+H/2/vjsChdcx9xnMTad+fJS76r+C9M6KrccmAQ/sLVZ+KUvajXz9vVJw2dXnkUTXXBZrzGOLf6icWWBpjUx4JFL6xFVR/L+l4seGE7Go9vhl2j1HhzrmO4p1H4Jz6Aekc+wk/le7jmRojpORkPYMLDGl8RhPqpOoHQRXbOwv84PtHmTdR3z50Nm+ePwbprAhD+mhuV7VIaMhwAzOfxw4yViO7tfbKgNiDf1XBvpOTakJslTwu9vpGam/UwRnX2HwGccXQ1Zs7RN5VqMtIOrcPHWy2448HWqGJOw+6Vs7HgTGu8oscTyFpqzLL0Mp4oqJObzfW9Lf6iok1Wz0jLUD+Z9+PDsQfkiUC5zydjcrJyN5LW/aVA77EPyPq1XPdbiYR+vjyMS4g/kwAJkAAJFF8CFP7Fd26L7sik8F+L1EY9MLpHIr567T2cu1f594vi3worxKxwiWiM7ULUTngUTb09PFxiuQXOfTQL87emIb5EtCak0lDuriFu4a9Z4HW3HXHP7U1eRbOfX8JP9cein3fjfoX4fiwa+RNqvWKwsJ5SQnv81PPoOvFh1BMvvK5N+/VTzFy6GX9bLbBoQq/i3UNcrk6ygSts8V+wW4hOANfc6xKzgpH8vb/SqIcU1TkLf20zMuFRebURrxDfCxCAq0+rczJmYvOleMgkQo4MpKWV8eNS5Cv8C2rxt8nToM0o19O9Pv2OX25Mf8UNHtZ2NWZRvNerm5PB1efUZrw9d7WsfwTxiBf8bRlIu1QHvYUrUMoGTH51F5q/NAClPhqDLyoM9tqsiI0GhX/R/WJkz0mABEig8AQo/AvPkC0Em4Bm8e8wsQeaygDVtZg49TBaa8GtuQv/ACz+7f/C5EnH0XrMo2ihRWwKy/wnZQfmKfxb7x+HRTGP+fjg+7X4+3Ot0IX/OxfRbewDyhKbg/Xe9uv7eGWdciwf7mEpvvI+/gvOtMOwvtfg2ykLce4uZTkX1v3FsX0xqoMhQ5JNWahhySurT4AW/7kZ6P5SR6jDHHUaIIo4EegX9T7GH7nFHYgrffRXo+xgXwu3t6sP8u3jrwVOT/3BS/Sr8R5cvRJ/N3vYnVXIr5vNYSwfo2IaPGMI/Fv8o5e9hBUlBsj6o/T0s1LsH0cHGQOgAni/sDRA3O7zaP6SMf6Drj7B/ppieyRAAiRQFAlQ+BfFWSvuffaTzlNlsGmAYc+0w99L/KWU1C3+PVAjLx//Epsxbdxm1BrylEyRKDLnTFu8DZYALP69r/Ly8f9jg5yNOfNW46CPj78Nuxf/150pxuDqs73mQIzUBbI/4S8yGU3ejnrDlAVcblCyD2PtyuOoel87ma7TM6tPGg5+vhBv78k9q0/aodWYPXdvrll9fOoY1pv3pktsTl5eeB6dxKYsS2PT+1F0rpUIpOzFillK2KZ3HI3ejSw4uGIcFlnExqmyTJlpMaSWzMnHf+ZH+5Eg5qbNScx9eRUs3Yegd5N45cO/bK9sX8QADI5fiZc3XYdhQ9qjCtKw+5PZWPCTxa/FHz6Brt5Zfc5j8+IZWO4wZPXJ2I+1a9LQ6L7mWvYlb9HvBnX008mYdqgxhg1q73b10bL+GA+i/Pn4/7nxPcz89LCKazD4+MevGIcFl7rIm/y7Z2Mk2k5i3YJ5+OTQ9criL94Q45q/DRn1H1YuP8bvCgb3FvdvTo6PBEiABPIkQOGfJyJWuOwE/OXxl9l9pmJ7/SHodFoFsHrmg3cLf2H5zCurz9ltS/DOJ3txVmT9qdQCna/XMsfoPv45uPr0buiV1aeSyvP+SLMMLNqqMvN4ZPUx5oY3J6L+HT1k/Z53XePO8OMj/G04+NEMbKgxEL2bGPLtn1yL8dM3o97A0ZoPvP9c8qJ9Vz55P88F8PdMAO9nB/h/boA/Nysbflv2X8xJ7ygt7RBZfZZ+h1/Pi2xJFdCok8rq06tlZSVCpbvKpziYVhmdRgxGe48E9F5Za7Rg6A6xq/FVib7ymQ1pO5Zg0od75XML9Iw/olmZ9ecOCzYvmYcVe86rPPy3tEetQ9tQ6lE/Pu0+6Tz95PFv+qAMwhZFBmLv+wjD5x/C7UOHoerX/tyaGkgBLkojRxp+W70ESzceR5rDgnK126P3o61RxSfBkFdWH23MLTLfx+bKXj7+GcfxyYL3ZPsbjmZq2aaawfJJspb1R7xzHCvGvgdbNz3IV//0Mp3nZf8e4w1JgARIIAwJUPiH4aSwS+FNwJZtgyXGU8HZti3E8H3NAkjfGN5jC8fehSr3f8a2hXh5S233A7zyGvzpdXh73dXo/3AdT0t6Xtfl9r5DuQaJjE+aN5TLhem3m1+F2GjmqwiXpfeA3oa0nvJ6PsArXxhZmQRIgASKKwEK/+I6sxxXaAgIYTX9MG6QWXcSYUvZJe8j0oGi67/Ru6GfnPGh6UnEtBoq4Q+kYcPseUi9d4h0+cqzpCXjrKUCyhmf5JXnRblX+PPzybLC5IMNMEik6Ey0KRemT4DuL/VAo3ym3RSxKp9fPcTwkC51orB7ySz81uQpdKvP9VnIKePlJEACJFCkCVD4F+npY+evBAGRdWf2B9vw5yXlziKKcGlxubNciU4V43uGTviHATRHmuzEb58sxKKtJ5FhE65nDXBf94fR2t+Dx3Lrsgj0/e9h3GFM+xoGQ2QX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QgIkQAIkQAIkQAIkQAIhI0DhHzK0bJgESIAESIAESIAESIAEwocAhX/4zAV7UhwJbJuIGg8DKw6PRNOwGd9OTLjuYcwFcPvrP8pezX+oQtj0jh0hARIgARIgARIIDQEK/9BwZashJJCVnS1bz862wWazwelwwAnAJP6ZzbBYLIiJsSA2JiaEvQiw6TAU/skf9sPNX3TAlvn/RIVTH8iB9Ln1K9z941x0qxTguFiNBEiABEiABEigyBGg8C9yUxa5Hc7IzERGRhZMJiHxhcg3yZ/11+J3TqdT/XOo/+PjYxEfFxe50PyMXAr/3wfhyMgbAQp/rg0SIAESIAESiBgCFP4RM9VFd6A2ux0XL6bDCSfMZrOH0M9tVEL4OxwOmORZAFCyZAIsUVGFBJGM5X1uxZedJqDmCy9KdxlZ2k3AlgnAiFtfxHf6a2FR97L4C9Etys0vrHNfp9d7G+iHeZi7rh0mSuu7cskRRb9Pv/cP4sXm6tIdE2uh6xzD/UU7htF5vN//fSn0pejX74170QWfyitWqUFo9/VCdOoD9NHHhXbyTdU/8ZPbbUi8cvVPXvMV7n79ell/5Avz5P/Cteg1vOjqg3hNN6NCLkleTgIkQAIkQAIBEqDwDxAUq10ZAlarDWlpF2G2REnRX5AixL8oDpsdiYklER1tKUgz2jVK+I9c11fz298pfy995oX419xnhFCuKUQ6DD7+2iZA1Nd9/qU4x/s4cteXqPHwPLdwhr7BMPjgy+sPKdH9x0TUePt6dT9tEzCjpltEe7jzaOL8d01k58/VR9t86BuObRPleFXcQl8clJsg7b7G/kHbLPR/X9aXpwvy/XlS/AuxrzYh14dZ/EMhlgYvJQESIAESIIEwJ0DhH+YTFMndE5b+1JS0Qol+Iz+xARDiv1RSYiEs/25BrizVyfIW6hRAF94GsWwQ/tBEvksIGzvnHQugW8x/VLZ+ZV033Lv6PK+Ngt6Yv/5AiWzNrx/58fHPLUbB0Eef/rVe54obcPXfu34Yxj9E8ueNYycBEiABEij+BCj8i/8cF9kRXkhJkxG70r2nV6Pcx3Hb/VhzZzL2nl6Ua70ht6RCRAKXTkosIJeCCn+3dVzc2Me9xVsEG16L+iojkNe9NQu6PhDlZuM+gYDBLaigwt/z5MALmY9wN/SPwr+A64uXkQAJkAAJkEDoCFD4h44tWy4EARHIm5mVjSjNJz9Ywn9oy4uw2+2Ii40pYNBvQYX/SATV4u+VftPtNtNXUvdwwRFbBlr8C7EaeSkJkAAJkAAJFA8CFP7FYx6L3SjOnU9BlCXKncEnSBZ/IfxF0K/dZkfZMkkF4FZw4d/Uj4+/S5APOoSbPfL95+7jf8cGQ0pOMQrRtubzLwdldOcJpo+/RxagCcCLufn4qxShokhXILr6FGC98RISIAESIAESCB4BCv/gsWRLQSIg8vSnp2dK4a+XYFr8RZtC+CckxBUg138hhL9meRf3d2fW0YKE/fq75yOrj5+MPP6y+oh7e7rvuGMCRq5TWXn6HTWk+xQXeGT1UTPizi6UR1YfCv8gfSrYDAmQAAmQAAkUngCFf+EZsoUgE0i7mA67w+6RxSfYwl8E+kaZo5BYMiHIvWdzJEACJEACJEACJBCeBCj8w3NeIrpX5y+kwhzlma8/2MJf5vi3O1CmdKmIZs3BkwAJkAAJkAAJRA4BCv/ImesiM9Jz5y7AEhPt0d9gC3/RuC3birJlSxcZLuwoCZAACZAACZAACRSGAIV/Yejx2pAQOHvuAqK9hL95zqgc7yWey+us0xS76l/EyZRNufbp7prvuN63ZltRjsI/JHPIRkmABEiABEiABMKPAIV/+M1JxPfIn/AfvFM9fdd/MaFFORP6xC2EJXWTzNOfU8moReEf8QuMAEiABEiABEggQglQ+EfoxIfzsP25+iR9Ys21yz2rRWF+qcGIzuMBXqm3XnS1Q1efcF4F7BsJkAAJkAAJkECwCVD4B5so2ys0AX/BvcEW/gzuLfQ0sQESIAESIAESIIEiRoDCv4hNWCR01186z2ALf6bzjISVxDGSQMEJHD5yVF58XY3qBW+EV5IACZBAmBGg8A+zCWF3AH8P8Aq28C/4A7w4QyRAAsWdgBD9Q54fIYc59Y3XKP6L+4RzfCQQQQQo/CNosovSUM+dT5FP7jWZRM4eIJjCX7j5COFftkxSAZDswewHxwFjlmNAY9/Ld8/phsVV38Lrna6C8ecC3Mj3kl3z0eWnm7Gqf0PA+HNQGg9OI39/MRr9/uim+pjvchqfj3xaXvXHI/755rvJ/F4guI79EsDd6HPPl/ix6luyBTGfRaEUjv+VHKGa+9kHgLpPqM/PlSwU/leSPu9NAiQQSgIU/qGky7YLTCAjMxOZWdmIiooKuvC32+2Ii41BfFxcAfqXm/BX4mV9GyFcYPg5OCJGbCQ23aIEsfHnAgwiZJeIfo3C6AIK/5B1K+CG3Zs19/wVJeEf8EDDreLpL/HCwD/Rc2UfNAqTvtHVJ0wmgt0gARIIKgEK/6DiZGPBIkDh70uSwj9Yqyvndij8Q8/Y7x0o/K8QeN6WBEgg0ghQ+EfajBeh8V5ISQNMgNlsDpqrz4UWqTLPf+mkxAKS0Cz+99yNz9cIl5Dasp0Bs8ah+bbR6PfuAfm7Ht2AJcvVzwNmdcMfA5ej6hM1MPtdcY0o4vfj0PkqZb0ftUb79T3KWi5cNt7A0waXB3Ga8BmqTRQWUffPFYVrjbynaLIP5k68W/5YUbqsAOOlBVWdREj3GcxHl6VVMOC6+Zgt7lm7j6wvrpPXeL0nfy8quFxgPPspf78U6Iwv8XlSc2DrNlmhs48rlNaHNn1w6N352CfrvIWqS5V7B+S4r/Jx9TGyUW0K/suBe4DP19SQ4xOlkbF/GkNAzdXnWpc9+2R8727ZjpHl7R1r47vVav70+RVz5Sp+7wc5b6Loc6K7rSgXnNYYcHi+a7xzqy53zx1UHwK2dmtzpc+PftIi2/TramVYA8JFTQrtDWj7bA3MXq3NnxyuYT3k5xMi21Pz6lrbf/lfg5KnXIfafa/rhc5rFql5kmv4RmzT3H5cXdDWdkVtLcs1Y/gMSb7650C85VoD+RmEZ11a/AvOjleSAAmELwEK//Cdm4jvmc1uR2pKGsyWKCn+C1tEJh+HzY5SSYmwaC5E+W9TE4yasBCCSxTl3qKEq6+rz2klQA1iRAqV71tj7lDgDZeLgxK1VbUNgUffhLCaAjwvhLjr5yr42FXfLexcwion4T/2S02Yu33qZZ+rfCb925VANrgtNd+pRKLs12nZLdc45TVHPDcxfl19NB9uaJsTKdTUhqmzSyD+AyeMPv5CHOpjcFmEb8amB8fhkO4HflptpIz90/v2PN5yi2CXUL5R1hfCUs3TVVKsy7mYeDf+dsVo5ObqY3T38tpUjVWzpkS8u979fxrGCyWSIcegePqNG8k1jsO4VkQf3gKGapvPHGIsPPz/9bZv2WKYP62/okPeGzfj+vPzoTHGs7juI9v23Xy616d73aiNiObqc3oPdqMhGsmN1h6Nj/pcyM21Nlf6RnXuI3+i39IqavMK9/osTJwIffzz/83IK0iABIoGAQr/ojFPEdtLq9WGtLSLhRL/QvCLIkR/YmJJREdbCsHT08ffZeGVYis34e8l6F1CR4ldt9Xbf1Cs8QTA+LPLIu6yiGpDy8Pir1uKPfovhJpLQCnrtbQee/1e3MG/uNNOL3IR/rrYVicFmljzYiHaF6JNimUfEesVY7Frvhyw337f/6fLCu229nsKSWnFN4hOBCL8c3BL0ZmI/ujBzboglpsQXbDKDYG+HnIXqrnFcrjeu9q9KURuwdUG8S42ODJexLi50qzpOn/v4HXfUyjDx8h1AuI+yVKnRLkJf/09zzlQpx7uYF91F9VutY/dwfP63X2s/fobhbD6U/gX4iuSl5IACYQ1AQr/sJ4edk4QEJb/ixfT4YRTWv71TD950ZEP6XI4YBL+QgBKlkwohKVfv1uwhb/u3uF2PfF0SdGFobLoCou7bt11u554ZkQRPVXW+5xdfSJC+OuZhQyZesavvFlO5CbjyUoYC3/lrrQFLf25AWlWe+Heo7uF6ZuP8Rjndh9zuV7pa0e4nmlt+hHnOQl/Jcb1dej/0+cS4WIjKizxBRH+2nzprl3iTvpGKUfhX+BMUjl/i9DVJ69vWL5PAiRQFAlQ+BfFWYvQPouA34yMLJfwN5lN8mfjRkCIffnPof6Pj48tYPaenCAXVPgb3FN0i7nu6qO78Bh98V2pQnULtS7+jELQUxTq1mUp/I3uOZpryfXCfUNaeHUXC3+uPp7vSQt9nq4+bsttzll9jBmPrlIxA3lY/D2s0bpPuoyXMKRTzcPVxxUnYThVEHzEKUswXX3crlJq3fh19QmyxV9tCpbjUG2grdwUGk5ickinKq323wP7rtNSruZD+Odm8fc4mdDnVrqxaS5ihjUo+HieNHhZ/I1rQz/R0dasj6uP2FiMAUYZ1rRo3+1yV/CMWhT+EfqHhsMmgWJOgMK/mE9wcRyeeMCXKNnZNthsNjgdDhGvK+36JrMZFosFMTEWxMbEhGD4uQn/hlqgrtstYdQaPbh3HA7Vro19B7RA3JwCE72De6t8JseQY/5+Y5CpMbjX6CpR+24ZfAs9uHfsEdStfQD7vIM5ZVue7wUU3Ouy6mrC890DMk5AuOoI4S03It7pTQMR/o3d7Yk2VKCsipfw8UH3G2zr6S6SV3CvcDHxfg6DmD8pVDU3Ez2dqnIP0oJZDW5WuQb35lf4B/CsBmN8ggjCzjuPv6+rlPfJkBivj398Hj7+noHUuruPgb9hDeYp/I1B2feoYGMRFK33yTfg23OdyAsK4eYjLqerTwi+OtkkCZBAWBCg8A+LaWAnijeB3B/6dVnH7mHh9bpzbu9d1k7yZiRwZQlQ+F9Z/rw7CZBA6AhQ+IeOLVsmAY0AhT+XAgkUNQJ09SlqM8b+kgAJBEKAwj8QSqxDAiTw/+ydDXgV1Z3/vxqRtFRglzWg0bSAZEUwNQVpKSwWERFESqwV2dWWsrzVIrqKxi0gDyLWUO1WSq0BinThv6iloghBpIHKSmkRmhah2CDSRlLhutlCbLZBiP6fc86cmTNzZ+bOfcnLJd95nlZy75kz53zOy/2e3/md35AACZAACZAACZBAlhOg8M/yBmTxSYAESIAESIAESIAESCAKAQr/KJSYhgRIgARIgARIgARIgASynACFf5Y3IItPAiRAAiRAAiRAAiRAAlEIUPhHocQ0JEACJEACJEACJEACJJDlBCj8s7wBWXwSIAESIAESIAESIAESiEKAwj8KJaYhARIgARIgARIgARIggSwnQOGf5Q3I4pMACSQiEMP6r+/AzPVAwdWdZOLp/zEMk4rUv3mRAAmQAAmQQHshQOHfXlqa9SSBdk+gATsXvCop3Lq1G7a8Pgz9W4VJE+q3b8ftXz6BK5+7TpZg0eiurVISPpQESIAESKB9EaDwb1/tzdqSQLslsLdsHcatyJH1LyktwhNTeqNjq9FoQv2uHbj9a6dlCUp/ez2GcAOi1VqDDyYBEiCB9kKAwr+9tDTrSQIkQAIkQAIkQAIk0K4JUPi36+Zvm5WPrduI4smN0Qo3px9qS/tGS9tCqVT5gaUHx6Ik3/PQuir5wZwvHMab43tj6XeLUdBc5TpZjbULDmLJitOo6Z6DkpmX49G7+6Jz5OfV49C6X2Fn7+sxqdi6qWa3/MfMETXYeVshfrWwqFmt5qEsPfUITnsM2+7fhftebAKGqwZ5/j8Go0+rWtiNMokCDc9PskwNqNlahfI172Pb+ibUAMi7IgcjSgowfcZV6NNF7Wxk9mpCzebtmLPgBLb9HsBNBdj1/wbJRzRbH85sBYJze2M78kfUye+nvzQWDw3P9U0r+pi41PzUDRvqh2MAG6AI4gAAIABJREFUgGT6aUtVKb3nOG0t8nHa+3Kc8s4JoQ9qjX6aXs0zc7fP3JmZjJkLCaRNgMI/bYTMINME6t/YhbW/VC4Q8vrTX/DwitO4dkoehn7a87TC3pg+2quuM12i5PILFgEN2LtI+ZhP+VM+Xlo2qBkFUw3WfmU3Zp/ohEX3FCDvzzV4+v4G4DvF2PCt3tEqVLsbU/vW4MrKWzDras8tNbsxc0QtCp8fjVnF/iIp2kPCUyUjqPzT1mNvWSXGvdoVG17oi5r7X5cPfBgFeOmpQSg4LxOlTDYPd5nE3aJc0crUIB+2t+xVjFvUJA8rjx7XCd0BHP9DHTavaUJNr05YvuF6jCnItPg/iLLOB/Ds6G5Y9K08dLmgGwYW95DlaT2XqWTZB6Q3hD/uLsQ7vgtadUhcXOKg+Nkt/J22FjW12zuvBjOD5oQ4tA2R+qm4LfN9NUP9ItVswubOVPPkfSSQIQIU/hkCyWyakYD1o1zqJ0Cb8bFZnfW+HRg1NIYhtvWyETvnbcStv+yBX1QORZ8olWsDP17JCP8oVcr6NO/sklW446panJzTDz8t7esW3TW7MLV/Lfbc1xe/mt8vs4Lc6g9YOQzLb8nLepSuClhzzJiSXFSsPx/Px67HEO96Vtb/PXlb48jT2LbVsfifXTAAGG0t6ma3dzJzwju7IvVTkX/G+2prN0gynFq7rHx+uyNA4d/umjwLK5xA+Ctx2AmrK3PwzNQYtiEHs/5jBEqHdwbOxLDzh3tlpcueacDed1RIx4kPFmHWyHzXD1xCMVN3EKsWVaPcdJ0ZdEzm3XdUg+3a4xWrunzaLcBsAe939t9HemDP/W/h6XVNKvkVHVAyuwj33NIzmquO9cPTuGQQVk8Sjhi1WPuVXZj96d44+L3ixHmYFlBZAC1yDsq/lnQ+gDLDzcqv3LFeHTB9bpFMX3rLJTj+8muYs0i5ifS5JQ9PfHcIBnQLt0rbLH9ViMYVjtvStbfl46EHB7ncdXwXCVb7m20vyjPxnssx/aaetjAOaiPHtaOT7dYRN4LiFllmiibsLVuPcS/nOVGEPGUSqWWf9JTJd6S+sV1+LNxS/BfC1gJvax62/MqJWhRWPzF2TJcVkb93PE0pOQ8rnjjlKpL5/FPVe1H+/Rq8sLUJh44D6JWDMTfl4wFPG6HhiMyjYulbeHqtMR69dTcYifT2uI3CKJUpTs8xKwvw5uQaXOrj7lOz5iUM3nqRzH3pFTWYuSiBq0/DEVlPcQXV1W/uEunt+evkEVQ8nYCVfEIDDq3bhcU/OoGKNwz+swe43b5OWvxD8gxytSz9QTeU3aXcodSVYOETOm87/VTkpPtqlH4q0jvuVZ2wwZwrA+ZJ33k1bE6NwN2cG1y/PTMuwJIHTkTnlEp/5T0kkAYBCv804PHWFiIQSfg3Iq9XB3xj4WXof6oBXYYPwoBux7B+2uuY+ax/OYd8txjPj62T7iwJrZgNB7Fk3AGU1eWidG4BBnSsx/ryY6j+mxKue9/okEHhfxoDrm5C7qB8zBitHNFPbj+Ch584jUvnF+Gn9xVGsOQ2YOe8zbj1yRyU/qwfLn31AGZuzY3uAlJXg507qvHk10+g4Ht9UVJ4Aa4cVoDOCBP+qtzdry/AxMEdUPPsHzFnjWI/aXoHbDt4PmbdnY/uJ9/DM/9+AtuK8rHrZ4ND3Z20CMnrDgycIvLthMaqI1g4rxGNllVb5C9cTeKEf2M1ym/Zh4ePWm2WB8R2CW94YPGiRlxoWMzTEv6owdov78bsIuUiosujan4QS/ocwKZ7irFFuFj5lEmkEuXylsm319apRezsnkdQfV8hVswpQl4Ed6UogkqLKZG/8GE3x9Mn+nbFR9U1sj+gtCfu/qdc5PXrhz4nnR2It0u64YHb85DX8UPUbK7B4h+eBqb0xmt6oWmNIZF/WU0HTJxdgJK+wKF1NXhy1WkM+ckwLC3Ji2MkhZ7VdpEYpTIt2XPMdbjsmZ9jajevu49aOG+bOEzmPuPwDowLE/56vqjpINMH1dXu38bcJdLL+SvXmnNqOmDWd3piaF6TzepSz26Pyuc0Ji7Mx5jiTkDMZ4x5+Aflidpq7NnttLUoj2zviy9A7E2/OSEAeN3eZumnsj/Y4909VwbNk5qPOa8GzqlG24VxN897uH57ruqBxmQ4pdJfeQ8JpEGAwj8NeLy1hQhEFP6TfjYai0Y6JzbrX96Mvv/SgAHTe8qCLl14FQpygVO1b6H83oMo29wBj//2y5hYtx0zj/ZTosP3asL+Jzdg1NIOWFo5GiXad9r8IX0jN4PCvxED4tw4mlCzaiMGz4Iqc68I7OuqMLvnYawF0Of2fCz/zqDkDn36bleHCf9GjFk2FMtvU37faNyHh/Oq5T/Li7piw5brMMBqnppVL2HwrBwsPzQWY4SDesClhdG19s6FzBg7F2zErU90xYZ6FQff74CltNAu+ARW7xmBaz2HXU9tfxVf+PLf8IDFMj3hD8hn3fkJ6SIiLttN5I3tKB5Rbz8nmTIF9UXxec3mSsycUA+xDBhwe1fcfG0erizKR//Cbr6LwlSEv3c8me4fends/4qXZDFnru2MJzYNxwDbPUa3kWMVVoxUrR7/7VhM7KV3e9QidU5NPpb/ZDA6JtFuEUZBtCTGHDPpmJg3ctzuPtJtpQ43Hxwr8ytYsy5U+Ou6inqKK6iuXaxABnGsYc058zpg6X5jzsFpHFpRgS/dq+eBmMxfvqCusB9q5ziBDk5tfRVfmNeEh54X9zv5ifTheWbI1QfigHDm+6l7vHvnSv95Us8j7nnVm1btrsq5PiF3ZWgQl1gkB40V3/NR0XokU5FAsxGg8G82tMw4YwQiCX9vFJ0T2Hbvz3HHbuViIS7Xy5os/9PclQMw4w9voWbS6PgIPHYFDqN8aBUeHh5/6K/mWTX5D57mPD99V5+AiECWEO+oLaO+gNWPV33VLtz3jWPYc0kuBv6tERU1uVj+i7EYk8w56KSFvxAUY1Fih3g5KF2CxFVW6hYl2PVz5I9q9I98ZNTLZunK123dF8lF9CQ392NY/y+vY+Z5eVj9rz5iuO49ab3uYvmrpyv8YfWnPi8poaeiwlhuPrv1zkZyZUo4fupqsG1zNSqe/QCVO5ogJaCM3lSIh77Vz7UTkLzw9+mDSfr4q2dqf/kYKqbtwNRTqnNU/WQQ/JfZGWaUEKKVwJxjeilLdWfD3UcK+V9egoNPiSUmcEi8EyLQ4u/UVdRTXEEmBV/3NHlH8JwDy5Jes2QQnp+kcpYL4TUdUPpUMSb9Uz4653pd6Jz8RPq4w8uuPAsy4+Ov2Sfop5KPtWsVpZ+K9KGRlHzmyUDOrrQfyBIHzfVu7gWG8A8eKxT+UQcg07UkAQr/lqTNZ6VGICXhryJwzCzwc78QxVCitKx7B8xaNhSlw7uFlE1FuHjbtGbr1LbPdYZ9/K0wge5CWWUOC2G6T0UdGTc0BszphzWlfdFZRuCpwc7hBXhpWRHeXbAZT/6pBxatHBx+yDcV4e8KYWoIf2+ZZZs6zILgB/1gm5+Le+OFv8UqQY/Lm1+EqvsKrUVDvB9/JB9/+QynvznCSrn5vDF/MFbfLlZcyZUpqcFypgGxd/6IneuPSJehxttEWztRo6IIKrerT7LCvwmnTtahpvp9vPunv+CNX9Zh88uncei43gmrxpI++1A2pZ+sVnAI3mZkFAbUNcecQMWdpruPcuXaO+U6PH6TesOyfBlcoPB36poo1HCw8FccXpfi3hss1WceqKnCw3ceRrka/ugzrBNunlSA8SMvR4Hc7XLyE98nzDMTh3v9ePv0U5FM99Uo/VSkd/n4x82V8XyC8rXHpJyfVIGjcnfmBgr/pOYqJm51AhT+rd4ELEBCAs0p/KO8B8ByWXm3jQj/ZyyxGs9N7XKIS+906F2OU29sx1dFnPLpndG9vD5a1JezQfhHaV/bXzgd4Q9I17J7lU/3829ehyFvut183CKjud490YTY+ldR/PUGlL52C2ZZ71+IIqhSEv416r0UpugcMLwDCou6oQ/q8PCTOdaujiPGIgn/iO0WNwZq1XsmxLmdCvPLkoKQXQYAnjlGuQla7j5/3oVbrzqBSUdGY4xlHwgX/hEW6FbZMib8ZX6nUV9djcrNtajYUK8O+XbPtdwTq21B26rC324Tp5+Kj3RfjdJPowp/c55MJPxVWrVbSuGf8BeZCbKcAIV/ljdguyg+hb/VzEpQUPhHcfWJLr4E3LRdfYR7FYW/7KcU/tH7HoW/ei8FhX+7+CVnJdsIAQr/NtIQLEYIgZSEfzQf/9h3rGgroQ0Q7G/rt93r7+Ofg9Xvjsa1XdwP2v/EOoxa4A0L6J9WH67Me+46LBqtXA7cl/GCoTPqraqOk0ATatZtxpcnNyIGcajZPFwZUPmstvhbkXaQj10vhUcOcoR/PHfRPuIy2yiwq1h+0uL7CzeOxnW7NmPc701Lc3Jl8mvfijuVL8fU2pB67duBLw2N4WbjvReqT/rXz9v/RP6+b56O8/FXLjGyPPs6Y/Vzw3BtvhP8Xh/gVm+wDvfxj63fiC8vzcXjGwpR88+7MTtiu8UxypDFX/tzX7hxLCa+swWDdyv/fv3W63CLf7iPv1PX69Bnc9BbvhP7+J/024G0gTTh1Du7MfOqWtTIOc7xXRdJgnz87TzTdvWJQfTVKP1UlEf31Sj9VKR3XH185kqr7OY8GZSve05VoUoT+fhrRnT1oWrJVgIU/tnacu2p3CkJf8sCGxrVByitLMGsqxO94TQgqo8I4/gV5Vowe2twVJ/6zZvRd0IjHnp9HKYXGc9qOIiyUQewZJ9X+Hui48gnnMb+Jzdi1LxcLDdcDtzdQEVSEdetT3jFvSn8c1BaeT1mXe1EQPLtTlkt/HWknY8wa8v1KB3sruupXT/HuK99gGuXqfc9+LaR1T6CjdlGwUPPcbW6r1s33LaqDu9/z/ELF/epaC/RyuT3HHG/uAbfeRolSwbg0Une9zrUYdu8HbjjSXc/Cauft/9FF/4hh7fPHMGqCXsxxxgXwVF9jmH911/HTKhFUmOajFKaGuPmGLWomdO9B2b85hhqZrgX2+HCX7ezil4kLieqj7uukAsyv8P8iaL6fIRFvyrBpEIVZat8/FvYNLIIG+423srdsA9zLqrGHin8P2NHqxHp/aP6WHlekZmoPqq9E/dTUR49p0Xpp27h750r/edJHdXHFXUsbk6NEtXHYUThn9JI401tgACFfxtoBBYhAYEUhT8QHse/4PaeeOmpAYERN1ylajiAsiEHsQRWTPguDah8shbr/6BSxexDjD7x5OuqMOcLh7GqoBMW3aNs8H3wF/kegMaLc7H+WfcLlER4OHGNmSPi1isL6vHNR2Rc9CErh2LpLVa4TD9stSrO+8wvHcH6Trqsjdi7thbPrGvCpff1wHW/P4ay33TAQ88Px/RibcP0yexkFeZcehh7puSjdHw+BiaM4+8VMK15uFe808iKg/4GMGZhb0wqzkGsqlZWdO3SBhySh52tXRFPG5ntI9KbbRTWW4VwEVffCcKFoVP8Is2nTLL/VNXGl8n3QeqFcfb7KXrlYOJN3dDnHwD8TwM2vaxeilXi7Sch9fP2P5F/VIu/faZkhWZ8Pk7FYnjh8TrsbQRq3nEWxLo9RP4ijr+Okb7/x4fx8PoclL42GrOKc+PaTaTXbRfXbpmaPH3mGB0OWLSjd7cukfC3+54Vxz+orsGuPkb/DY3jr+aK/U9sxqgFTRhzdz5KRnZGl5P1qFxTi/LfGNG8IsbxF+/ECHxzr++cENQIxvwb0k/F3facFqGfivSOxd89VwbNk1r4m/Nq4JyadBx/n4VbUpwy1YmZDwlEI0DhH40TU7UmgZSFPwLe3JuL0d/sF/0tuLrudQdRPu8trFrThBoZNvFyzOh+WH47KiScp/j+VPVulM2rxfrN7jfxln76j+g1Aq43p0rRtSUfb37/j3b63Ks7YdL8AZg+LCgwoKeBrLcMr5KRVYA+oztj0reuwiRxf8MRrL1/H2q+miiaUQP2l2/HzMcbZXQWFXM/LI5/GxP+Aon19lT95tS8K9SOy4iJhXjAE/LS1UbWWz1F+4jLbKPQodC4T34t3l9QPiXgLcmeMon0olx+ZQp+Vj0OvfxbrFpXh52/tN6W2z0HQ0Z2xaSZAzDmivgFXVD9vP1PPDOa8Fd8xbX+sX148lmrrw3rhIl3F2Fi98P46tAYrt04FqXDLBcgnzf39hndFXcvHIySQmNXxmAk8heLmeQZJTFp+c0xluvWWp92TCj8jb4n/qn7n7euocJf3OjzBtlJDxZh0sh8z/sa6rF/za/w5DPWoV75foc8lM4fjCHd1YFzeQW8uTcuzyBXH/jNCWGcM99PxdNc4TyNuTJonrQ5R0irOXnfmOxlFGrxT5pTEn2VSUkgTQIU/mkC5O3tm4ATxz9XvkxKRflO/UooBFLPmneSAAmQwFlDIJm5Mpm0Zw0gVoQEAghQ+LNrtB8CSb6AyAGjfLe/j55Y8T3TNUj564pL+ydHtMcHMucPVPvpjqwpCZBA6gSSmSuTSZt6iXgnCWQHAQr/7GgnljITBFIW/pCHP6+Z0IA+k3pg0i1/hy6nGrB3TQ3K1ivXkUiHZSPUgT9QESAxCQmQQLsnkMxcmUzadg+WAM56AhT+Z30Ts4KZIXAasR27sHhxHSp3NCEmfWi7YcZM5dzj51OdynP5A5UKNd5DAiTQ3ggkM1cmk7a9cWR92x8BCv/21+asMQmQAAmQAAmQAAmQQDskQOHfDhudVSYBEiABEiABEiABEmh/BCj821+bs8YkQAIkQAIkQAIkQALtkACFfztsdFaZBEiABEiABEiABEig/RGg8G9/bc4akwAJkAAJkAAJkAAJtEMCFP7tsNFZZRIgARIIJ7Af5TcvxOEpP8DiMem+nSIq6xg2PXgXynvNw4Zp/aPexHQkQAIkkIUERGxAtMqcR+Gfhd2FRSYBEiCB5iRwvGIeph6d0LIC/HcrMW5tPpY/Ngrdm7NyzJsESIAEWpvA71bKErTGnEfh39qNz+eTAAmQAAmQAAmQAAmQQAsQoPBvAch8RIoEjm3GI3M34G19e49x+O4jo3FhitnZt/1mGSY9VaX+HDgNq2YUp5tjtPtjW/DADLXKf8t7xw0Zcm/QVoQFwCMvTEaR5znSkruip+938ZVQrhevDUvC3UNYbRdssbIaJZ8jLm85AoEd2yy/yni7m23eSu3ebG0epffJvvc6rnl6IW40PHf2LZuAua8UYnrEz6M8KtU0qm9W4/IU3IsOPv1NlO1xP3nEnT/CHZ9LtTTivmOonLsAq4+Jf/fAHY/Mx4ge6eSX3L2ybZCheSG5R6eRer+8V7iJbTJyidamwbzf37gA978oG0Jel42fj7ljncZQ7Z/pNqrC6inLUBn1d0f/XmX8NyU5F7i2029UezljKFPjyGoXuzcUo3TFNPRNo9dm5lan72P+c5j+WSdXPbfdaHwuPhOXmPPMzzNTlvBcKPxbgjKfkQIBz6SrhVvak6r+cWmFycISXwKGW4Bl0J86gfAXzxYTzhO4K4LvdpLC31rY9NaTm+W6IZ4ZzX1Dtbn8sdA/thlpd3ebi/xb9EfCV3Q7bS7K0+x+9D5l8F0Emv1nPjDXcL1pXkEheDyHS+YPxWsLnAWK/eO4Y2hgH9KiUAl9U2ykKQStvucVmSlMZind0py8my3vmFr0PzCjFrf7GB7CQZjCH3AWbu7P44W/NW+kudA7+PQCWbw/j7cWeLL9EV1UNpfwF/PorwdFdruL3rbBQjWlDuu5SSzGxOUsyLRgT++31xzvIv/0FveZqKnOI4CnNIYdcRtXTC0g5zxnvMh5OWS+y0SJKfwzQZF5ZJ5Ac02ithUvvcknpQoHCn8lxjMy2CMI/+hlT074x9dB3P8D9bh73ZZm3zJYbS6+ezvtBZ75hLYo/J02j74wit5ycSm9wt/vx8gv+1gMx/PypM99dEGRQjmN5wAxHI/loXueYiSusLHRPNZeABT+yTdkWn7LHoFvzwFKMP6pRw+8fUwt7DK9GNN9SArJVHd2mu03K7lmiD5Om1P4q7YU1+pjmf2tzSrh7zWGBTale87LiBYI6TYU/smNKaZuKQKmm0+ACHRb+rw/1O9Z27TFGAHl1lN57B8w6ML/we73nUooq5J361B8756s3K4EpiXRZzszSLRGEv7F2PPgXTjaaxQ2vbIFuEEJHxHlRLllWGUPcg0yhP/0KUdQvqJa3uBstVuWVenaoYS9uF7rNQp4ZYvlgqRcdIqghf9k9F6x0tq6HyXTB7oRuSwVTv5HJ7q3Pn27kSn8RQIfjl6RJ/qAuIQbgKste6h292tzkV6mheHyFfc8nz5hbvl73NBC3UoC3Gz0Qkk8evm9wBMzatH7hi3Y9Arsrd9IbS4JmO3qQ9csA5TLmb0zYyQXzxOXt5/prWr5pV/fs1y8nC1rZ0fj9qN3xbmseBeJrnrCcj16z3QbA1A42dfq74xNNS5l+5ouOXGCzL2bKG+wXElGDCxG5Z4qoHdP4PARh4zV9iKd7m/6S5cI9bonDpwmk9nuhC6Xs/AdiXABZ7l/qOFtXSHj1mIHw73A1ZaWQFHuaIbrV8B8EuSaYC/UUjoY7izQRwysQuUeaw62mNltYwh/fxcgPfcr11BxSffQgIWcNw+RVLTpdJT7zCvjcMclG7DacCuzx75u+x49cNmxY5aLarDoVX1etxkA12LcmTvL7TY20uqFuM/vgeo3kzH9nZVQ98a78onFtZ77df66TX3HopwzaiVLZydH5eE/t5vCX9zlw8FnXIqUpntV3LjM7wrUnjA7vfU7cVGoS5FfG5tztuv3PdS1K6zO3oVU8E6+az6VTWTNbaarbMB85658an9R+KfGjXe1AAGv365XXEUS/pZvriiuEgNeVx/rb1jnB0wfc0t4usWmef84/Nlr1dDi1eODKnFFcvWxwnvBLXLcQinENcj+od7iiH3XD4q/8C+vdosGFVIxT4Ua83wnquIbctEr/oxJLJqPL+BsDzsdLH6CdgRToPB3+WT7WPw97eTuS/HC8ELzR2r8MXUGweof6t4QS2EUV5+BVer8h+HfHtTmgkzSrkF2GSbg6Az/MJ2uhYiMrOPe8UloSZTtrRaFMPzT/e5z1c0TzcdMH8XiD6/YFoD8FmkeC7J2J5M9TfuQm4tNr1A0RLvuk665AdaZJJ2HkV4uDi7eIM8W6YWCujeBMAzw8Y+PumS2lTWHVGvBF+8j7m4TNZ9ov2SXC5gxn9gLvpDdoriFoylqEv5mOOP0jvHvYbU1por2iPF1EUrvBMqss1kmT7+2UPeoMann/rCdIT+Lv++cYM8rPm6Jdj+02jTCDoDTDupchKsNjqpFuApt6x6L7rnB+U4Kc7HQNs7tyGe847do9rH4B45F9VsgLlvoyzklxKXrN8pt0z5PJ/4wx1cSwt+8z8/i7x5LnvlbL+rv/JEsj3ANMvvCxS+a50Ose1PacTZ5/gCXrA0ITWzOk9b5N++cR4t/wsmCCc5mAmGHuiIJf22p01afQFcfHwuvHPxuC4TrYLGva4pnIWE2TqTDvV73GifWr3nINtA1yM/VxyU8Ayz+xgFeZxJSk735XPuHPUyQWLsMuEFZncSV1AFhAEHtHt3ibx4ED3H18Rz6NXcCgtwJ4vpd2GLPXvCtDD/QHbc4iHezihfmSYx8w6J7eWEh3qqG50CvY8kSudoH0wwhcDzCYVPHWuhYJxMKf1c13CI1kvCX94fs2iVj8Tf9xENcfdz9Uy1EldjUO0/xbRMnPLUlO8A3PeFCy/UI0xjgExvcIzbMhZmyNJu7eMZCAFbIQZePcpALoGFFtt/FkMzBVGOcPnIpfjZ3AzB+Ggb/ahlWC8PMze/iflP4W4d7/dpihLUIw3gl/OeOde8CeANERBb+9oLSx5UlQT/zD0qhWMuD0KEBHuLbN2hO9fabYDfSRK4+AWPR2s2JHPI3KEhHEsLfNP4Eu/p4XMVkWxVjnzygrxZj4nKf74o/wG0uIuLTh825noPthYW4vLo6bmdVtM+aSzwBM4xFVPdMuf2GFJUW/yR+O5m09Qg41n9nAP+DsZKXB3xcP9QB271BFv9jlt/oQOUWZFt0PdZdFwGva4rrSx9LXoirj3Or90fVf3Juq8Lf3UMsASE+9EQ5iNqT4trdE70j2NUngfC3f4ziRdsNfw4XcH7bxrI+CVy8vBF13HrXG3XHbYUVaTMi/C1xEedmIF2F3JFYnPJZ0ZkiCH+1q+V2I0oo/D1uJpcXVuMtSzhGF/5WaT1RoeTibWCVa4fGXiQYRgHbpSBM+LsWidY8ZPRHt+UwSPjHfx60wAwV/q7oWSLPQghukAt4JfxdwtAQFrIERlvGzyV+wt/t3ucrXoIGddzCIiihuUC/GntkRB3lNiMEvN4xEXebFn/tRgLX3OAYYER6vWgIYt16wt8a195Ia6HtG3PtDnhppiX8Q8aiGNvi0lZ+0Yd2fT6CC6cuoHfH7GLPDpnlkuvr6mOMy2CLv56DTWNdD7xiRGYSRXEvwPwMBiJVgNtg6A+XIfwN17qpK0wji5+Lns5U7dAN3JOh834hZaXwj6pAmK6VCcRbbTMi/L1WhzhXn2Qt/iGYUhL+2WXx9xOz4rNQ0RvaszztniHh7+07Liu+5fsf2eKfaGQE+PiHC//msPib4Ty9ltgAi79RyMQWaKvMEDsKTsjYRMLfu5OQtKuPH3/TCJAh4e8nDk0rftIW/wT9Jpi3n8Xdx9XHfANyi1j8AyoU+cVsfmNd5ek9kyPG5leOLnCF8PTbDRTuPnKh0OMY3j4WfKai1YS//k0wFrumW48ou3Lri2/f5rD4e/uc+2/nt+joxHnAgt0YnGTkJtc8mzHh77Xam38nb/FPNJ0Hf+9vpPO6WiVaNGcs0AeFf+pNyTvvQf4EAAAgAElEQVRbh4CeIBzx5eN37dmK19ZhdU9Ei799IEtZiP/HDkHmWHC9PyjOVmCwj79vVJqUhL/in7yPv2GhaylXH5fPpyMsRfmVn2r4ZVrSA9vdtcvjPkDmPtwbbvHXwt/VV7TA0Ie9XW5ihu+nr49/sIuHPtuRnMU/uM0dMZCIqPG93+JDu55Z5wr8dhTMH61Erj5mHzXTusOGGq+pt86xyLTaB1lbHK2dicQWf/8QgWFnNi7UlsckLf7mmSPZ17Rw0X7fXh9/Y0fQtFi7ffyDxWgi4e86Z2NZiNVZGu3j73duR43DVHz87XM6gT7+fjt8yYQqdgt/PUbtg6GeMxNK+FuLAm9biPNc3h3ZkEOb+pyOYKOj+oT2IWvnWKS3o9Yk7epjinnTiu8zd7raNy8uCpxuT1GeR7DQdZg+GVcfl0j1jEU9m9gHU8MOn5rsDe7u39L4kN3iGfJMgHGY3us+F2/xd88Bdr/xyUO27+e0K6lqa18f/zgX4ShzbZDrlLWbql25fHz8zTmSrj5RWDPNWUsgzqUibuL2vPBl/EVY/aI+PBdR+Hv9yXuol3nJiDD6wC/0YSCNOkFUn6AfmDSEv/1jnURUHzvyTksJf71A0T7+ersTkOEgE0aesdpCpDRf1uM6qOny5S6GOAQof3zjovok8vF3+4NeNrAYENFc7EPZyUX1CQ0vmJLFX/U1x2c+ig/wc7jE8yIue3IIiyxkvDQr/nCmN+rIFt/oOuqHy9zSNgWfEjXqhU6F8v+nT+mJ8h35KkqP6V5QOBmPDHsdc3V0KNu9QJyRcEc1cSY+/+16P79gcc9l48fh0y9usN8VIfPxug2Kz+J8/I0DndbDdaSZuMguunChUX3MWPXx07ir7e2vAyIe3TDPEHzW2RwzUpdXpGlXEv15hKg+N1oRp0RRgl845PMCL8N3Pdwv3BN4wSukvYeltXEnqC1c4jxBCFCfiGLfvWSDb1Qf9RLJdH38LXFvBnEwF1TeiFau9jUWb/r3wJhrvQv0RBZk3c/kws4KMiCjO3nHou6DHoNBoADxexmj50V4bmPPOJmVa2z6jEtfH3+PG54rKpTPmTH5G2+4D7kDiYSFH00mqo9BRo83w6AhXtzlXEbkJXssBs13gcQjf0FXn8iomJAESIAE2i6B4xUrsWfgZNebedtuaVmy5iMQdPg2hSdm9L0gKTw/rVtMcZ7my9zSKsfZdnOC0MFnW3W99fndSpSLcKnGm3mzrcoU/tnWYiwvCZAACcQRiGHTsioMnCbCcPJq3wQo/GX7B7ibtO++kYHaRz6zkYFntcEs9i1bCUwT77nJ3ovCP3vbjiUnARIgAYsAhT+7giZA4U/h34yjgcKfwr8ZuxezJgESIAESIAESSIoAhb/jO65e4awP7CaFkYldBJzzP35vAiasbCJAi382tRbLSgIkQAIkQAIkQAIkQAIpEqDwTxEcbyMBEiABEiABEiABEiCBbCJA4Z9NrcWykgAJkAAJkAAJkAAJkECKBCj8UwTH20iABEiABEiABEiABEggmwhQ+GdTa7GsSRBI5o2RSWTLpCTQzgi437zbzirP6pIACZDAWUaAwv8sa1BWRxEIf0MkKZEACUQj0M5f1hMNElORAAmQQNYQoPDPmqZiQUmABEiABEiABEiABEggdQIU/qmz451tmICIOTz3FeDG+c8l+WrtY7JWlXMXYLX6J4BMvO69CqunLEOlzawYpSumoW+LMlTxvcurnYdePuUH8o/FY/JSLIlyqdpk3S3ySzavg09/E2V73I8fceePcMfnUiySvO2Y0YaZaL/UyqLcZAzghZOx/LFmeLuueKnOgi0hhRyFR57Ox5oZr+OapxfiRm9zx7bgAes7kYn9vfx8Jd66YR42TOsfDYIsC/DICz5vt/zdSplH4Pey6Tbjkbkb8Lb5tB7j8N1HRuPCaCXwT/WbZZj0VJX6buA0rJpRnE5uyd2rOXruSmW8+D84/dj93nGY/hhs3XGofwPieY3y75vJtSgQpS8nmyfTk0ALEKDwbwHIfEQLE5A/srW4fT4w1xIgogTiFdvyxwDBIkb8+ImrbI8Wi1qwpyfU9QtlxI+puNITtanwtAS6S8Cpz8S1KRlhZz/eIzYscdM7icWWyeWOzymxLq7Vx9IU65bIu2z8fMwdq17i09KXEh5ukeH3WcbLFSS8DXEfTfjr9p2Ha3YsxNGJ1iI6LB9RmbSEvzXetND/zTKJRwr2tMS6XgimN45Tbis/ZimMl+Dnpyf8/cahHoPimSNSHUKtOA71XC/Kby5a5efvZGABTuGf8nDgja1LgMK/dfnz6c1BIBbD8bw8dJd5x3A8psyb3fMSCX9TeGZWILS28A/8scvoj1fy4kNZGdMU+X59qBUFhyyOFL9HMD3Oum4ttpJYHCU9RFIR/hEecjwWQ/e8PCAd4Z/oOdran5bI93tIGxT+SH68NJfwPxvHYZDwD12YJuqf5vcZnTuTeTDTkkB6BCj80+PHu5uBQJxV1BZRdwHfuwuvDXO7p7it+F53FmVxlcLfdLvwtXCbwl/c4SP+44SJch2QbjyWlRIbF+D+F49hxMBiVO6pAvK7ArUn3KSksLko1KXIee28c6u5/e7amg91hUhSbLrcEpJ4PXsiQejTV5w6BIh/H95e1iJbF+/ePYHDR5ynSTbF2Ody3xJfu5/p5e11dYjOO9EC0wSxX/5huksFuqeJcbA2X6YPdRdKJPyn9ET5CsstSI8DP1cf335gunapviEu1w6C9fzpU46g3HJzsuuUSCyZbj4B4t9tnQbgs8jTQnbEQKByzzFceAHw/gfecaR2F8QV5ILndn9R/UVcygJuupMlcB8KtPi7Xa/EXCYu4aYoL8885XJfcX3nWURYrl9RXR0TjkN4dmLsuqs58h+MOU/yFPOe7zgcDT0/mqPAtTPndfUy+4G5AyQzCDYahFr8zV3fODcsz5wXNB/G9WXrtwcZ2E3wmSv5EQlkigCFf6ZIMp+MEnDEvBJFkBZS58dNPEz7kpvC3x3NJz59IlcfISLEZfsCiz/MH54khL95n5/FX/3Y6sWF+4fVXjwYrkGmVe7iF01LuXVvkJU0KUHuXiREC+VoLLaSdRny/sj3GCf52/7cSQh/Vzt5xKDJWuTf1yNkTN7CDctkLdJH5x2T5RdnKcQCNfy8g+ImLjtt4E5BEsMrVPgb/vqmq8lFXh9/z2LRzDNRf9LnDXRfMOv0XmIf/0RnPqILf8ARlF6Lv/U3jP7m6WtuK7hzv2iJ0hXj8Ge5kLTGr3UvglzLAnz8TWEux9qOobKh1cLOHZJYf+/9Ts2FRp/L3xh+hsKvK/mMQ/eZimjCX4xBcdnnJ7yLMutvvaiOc62Edb5Dz2Xm/RdvsOdl3a7uOdRdsUAff9c5m3ijiHvOC5kPXcJ/LN6NNOaTGMdMSgLNRIDCv5nAMtt0CRiWRVtMJhb+7qc6P5x6oZBQ+OsMgn4IkxD+psU42NXHYzV0WaeVqFBC1by8P8JaqAak9xFqfj+KUoTAezAzmd0CawHQK4mDoLJa3oPP4jO3oHrbXtTEL5BEamnxNw8E+7r6eHd0hMHQ3A3wc++K39ERB0yDBUeA8PcevhV9enytPFArLufAbQbcPxJZ/G33I6NtvcL/PbW74OwsqHJJP38jbdxZAVGZuMWLUaf8jbK+oYd7AfjtdmmxF134m9bgIFcfo331EJN9zb2LF3eoOG4ecBYSvoeQfRdLprB3hLueq8R/HbFfjD0eYeleKFjfoxBvVfdM8fCqfwACNf9EE/5xZ5gCXO7i21e1VdEea7fU53C/XoiJ8oi0ctfFs5AwZ8kgi79L2PuOFWNchM2H0IvYI7i8sBpIuNBP9zeR95NAZghQ+GeGI3NpBgLx1uYIwt8lsArtCTlp4a/rY0QCkcLyYo9FCiGuPsaPV7DFX+8omEKjB14xXYcATzQTP6EsCux1RdCVCBPvjquJ2FUZX6usjo7gS0b4JzjYmaiPaKspICO6SKE3sEpFeElT+NtWZNsiGczbLfJ8hKFdj8RuBn6RcOzF5+d3SwEsLicCTtsQ/gP3eKIRWXWWUWgGVtkRgIKFvzuqj6jzmkt+gMURhb9G7FiEncWg7Vaix1eIq48tED2uKX09bjpxfW38MU+/83Rev8hDMknA2aCAXRJH2OfjRWtnU+Qy/bPqeX7fe78T6ZY/poR/ebUz5yUbXcuuoVE3wUVcc8e+53JnvDDI1ccbvCDA4q85wRNMwb2z5mbutxOkU/gd4g/08bd2UvznO5GjM+eFzoe28N+CywvTWXAlmhj5PQlklgCFf2Z5MrdMEbB+KFFYjbdsC3Ii4Z/ncbFIwdXHp/wuC2PGhL/Xgmb+rf3Ro1v8E2EPjmThFv7pWfxNoZJiyErD1Spzwt8tWgSrC10WTDdv7+6KSG+eK4gUUjLEZccW/lll8Td6WCRXn4DFTJLCX/jRi0uF1/X4k6cj/A2Lvchfuqa4rPjJWvwTjMCEwt+x6IuctGhP2uIvrM6JFmaJJgvxvSHYMyn8vYeIva4+SVv8Q+oSRfjHz3du4R86H9rCX/V1JIgYFwU705BASxCg8G8JynxGkgRMq2fM8PG3Dk2+ow7rmr6uKhylEv7leqFgWf/NWPWhrj6mxdk4LOv+sQoJN+g93Btq8XeHCdVWTOV64hyAM7fO1QJEbXP7+pzre+N2CJwfM3fYTsfHXMT2V/7Gyfj4e63Tbp/kxI0eHypV1FFcjutOPG95/sLg5E5vPdVlabSEv2WNFSnCeAsff5O1SB/GO2gh4Be6047rb/RXkX/L+fibh0lDXH3yPDs9AecBgi3+W2DHqE/Cx18vsh0Lro+rle/5DdOf331Gw30Q1+NCZpwp+R/9Pglrd8lPpIozOeIK8vF3dqY8vT+hq0+ebd33zm2HrXdjRPbxH+PkFe2dEf7jUI9BUR4datd7puFta0yZuzAqvd847GG5yEG55VlGFJHybX1I1+vjb56dCPTx9995i+TqY1j3XTspK7S7VFQff/HOiiR3RxNPkExBAs1CgMK/WbAy03QIbHpwAsrNyAimcIB6oZC43pL/PwoyesjRCSpWs+nqc8M8PIKFMm6/uFzfB71I6dhmmdb9AqHg6C+XjVeHAz/94ob4qD4JXH20VU2xKsaIgVWotA/7+vs5B0b1CXIx8DREnG9/obmIshInFdXH/QIvVxSSSFFo/N2W/M5HiNIJ3l7W4vOEPv7my5si8g6N6hORt6s/yud6oyS1QlSfKD7+IgKu50Cq87Ip5zC3WCyKS4sm+Uc6UX0C/Pv1Qk8tsjwvZxt/EVa/WGUc5I0g/P2e06MYI1CFSjgvC0sqqk9YZK2Aw71+UXtEDdOO6mMeDBaHfV3nNfxm5/hxGPcCL9cL0MbhjqMbfHdhRO5Bwt97nkdEPhOXiAJkPy+pqD7WIsLnZX/BL/AKi9rjM0YjR/WxdjzlokEd9rXffeGHnJ+RQCsRoPBvJfB8LAmQAAkkRyCGTcuUBXzgtBRdqZJ7IFOTAAmQAAmcZQQo/M+yBmV1SIAEzlICsS0ot1xNpo9RL6XLvkvvcDyHS+JebpZ9tWGJSYAESCDbCFD4Z1uLsbwkQAIkQAIkQAIkQAIkkAIBCv8UoPEWEiABEiABEiABEiABEsg2AhT+2dZiLC8JkAAJkAAJkAAJkAAJpECAwj8FaLyFBEiABEiABEiABEiABLKNAIV/trUYy0sCJEACJEACJEACJEACKRCg8E8BGm9pJwT2/xf+7T9jGDP7HozM1iAq7aSpmqOa+9bMwTPHRsqsH5z9JXRvjocwTxIgARIgARJoQQIU/i0Im4/KJgLvY+vj38fRGxbhG/2zqdwsa+YIqD4gLvaDzFFlTiRAAiRAAq1HgMK/9djzySRAAiRAAiRAAiRAAiTQYgQo/FsMNR9EAiRAAiRAAiRAAiRAAq1HgMK/9djzyYEEDuCZB/4L+7zfF/0z/uP2fvan0gcb7s/is3TcNfZedQ8evO5CTxL1ffx3VhnyRmbGvzv2Czz2+G8xYPY98vn+ZwZUWSpiADx1zWhnEWcXfvtZF0szf8k1Dv6F7rMO8vwD8I3F/4wi38K527D79Qb7oHstRiI7waktnKsQLMQleBR9rRncvmp3y/yn9o1hzMGxKMn3gxnD+q/vwMz1AOao/l9b2jejXYKZkQAJkAAJtA8CFP7to52zrJZKNMIltNRnxw0BGSj8DZE9Mi814a/z/gb+CxU9/BYMSSKNJPxFnhlecPgVM4rw9yyojv/8+3js1Twp9MVVlFD4A5B13irTHzcXMtki/GX5/yzLP+ZrwDOhC50k+4NOHkn4i8QHsaTzAZSVFMg7q34yCDxvniJz3kYCJEAC7ZgAhX87bvy2W3U/4Q9Es/Brwams64mFf2IKx2Pvo3ued6cg8X2uFJGFf5L5ppI8BeGvFyRiMSYusSAKt/inULC2ZvGPvY/jVruriD7v43jsQnTPpOKOLPxT4MlbSIAESIAESMBDgMKfXaINEgi2+Ju7AP4LAdPFRLin/Avwnyoyy96rRqL7q1stF6J+lpuK19XngExruhrZLh6unQSRyiqn+KfcnQiJBKTvvV6pxopX1XNcLjCWhfy4bhHTSm7d370I2LfvfZUi7vutsO/N64ciHMBxP/emDAr/MdfHUPGqKk+8O4+qo77s76NY/K/Pi8xI5O+4gLldjBK555huTUVF/bBvn+O+pHY5LNbiIYbbl+p7IzHm2FblmgXRnz6LvWKnCvDtY76RgUzhv7ITZk6uk/ePWTkMy2+xVhi1uzG1bw0qTJhz+il3H/ldDFfOAcoWNaoU+jv5hyyc4yqEXJSKtL/P466Bq3fyDxIgARJoHwQo/NtHO2dZLf19/F3CUoirIB//AFefiphb7Ff0EOcD8gwff9jhG22ffzMvOH76yv/cK/xDMGtRn2fEhbc+6+63aPDuEMhnb3VcZnzudZ1TkOL6gFuM6+KlIPz9XX2M/F3vPBBctuIS00/fFPuhwt9yDdIiOwIjUS1zd8fmkOg9DK5y6PMVVh8xvhP5F8H6XvaZfqrv7dPnHtz3qvTxrmm+vcMW/jWoKClQYtwS+ldW3oJZVyv//ndnin8L537PmQBYiwLXQqAG6l4gtm6jfGzxy1roOy5DdBfKsmmRxSUBEiCBDBCg8M8ARGaRaQJ+Fn+38BJPTFb4m8LYudcQ/kUHHJ9u49CqSCv9/OX32oUoNeEvRL649LsBAutgiFaRfmTQokMsGvK8CxJxR9ChZQBRhH+yh3vjdkPcfcJcOASeDzDOBKjFkMojESORRr5kLY5RCAO/fE2x77eoDPk+vozhz7bpGMJfi3Xx3d6ydRgHy6pvonxju/wrf0QDlorDwFL4mweDlbCHsWgQ6StucnYQxGLAWQhkeuwyPxIgARIggbZMgMK/LbdOuy2bv4+/FKzWAUuJJkmLf0Lh32OrtJL7XsKt5vr3Uxb+D855CKdON7VKiz4yfw46dfqk8+wowj9RtCSv1d5nl0W5wKhLnJE4HlOHg8OF/29lejOqj1w0HBtpWNqtTPMuRHfrGTJ9zHvuIEx8+3xn12kkjvtFempW4e+O6iPF+eHe0p1HLgLUehEoyZX/GbMeKgpQqPC3FgHiBmsHQPyTwr9VhiEfSgIkQAJtggCFf5toBhbCTaCVhH+Axd8uW0If/5B2DDjca1uKvYsKX1cfn92G5rL4pyP84wS4tcugo+JE8fE33IQSMbIXCllt8XcLf9vif/sHbou+r6sPLf6cQUmABEiABKIRoPCPxompWpRAK7n6XOfj4+/y1Y65Q4pafvQCTaJDpDq0pQhrKS55GNX0X5fuOluhXVxMH3KRPtTVxzpU3Jw+/nHNH2bxl8I/ZsX9V4dj1fsJ4v3nXe8A8Av/GYGRtIAbEZxazMffWBxlwtWnws9P/2Llw6/dgMSCQFzjFuVGcPWhj3+LTlt8GAmQAAlkAQEK/yxopPZXxIAXeHlephUc3tN5EVbR1+7BJa/oqD5OPH5fH3/5cq/4qD5m9BxXpJciFdVFXCpiS3pRfVwRZr72z8B/qncZiCvej9+zOIqLCKTK5vvSshZ19VFhUMd87Srs/U9rx8JvR0AkMsN5BkT18WUk7rXPBKQa1edCjJHPTCaqj/PyuHDhrxY+qUb1MV19SiutF9iNsPz45cIgyOIvoUr+9gvA0A1LVzZgpn3Yt/3NLqwxCZAACbRnAhT+7bn1WfezmEDIIiSB8D+LoYRXTXB55eLMvKm5DUM0zw+04WKyaCRAAiRAAs1AgMK/GaAyyxYi0E6EWmKaQeEztbuNJwcKfwnEPDSsoyCpEK+WVT0x+DafQrsGPd1bR/VRB37fNN8T0OZrwQKSAAmQAAlkigCFf6ZIMh8SaEUCcS+binLuoBXL2zYe7XEp87iStY0yplkK8z0BOivXC77SzJ+3kwAJkAAJZBUBCv+sai4WlgRIgARIgARIgARIgARSI0Dhnxo33kUCJEACJEACJEACJEACWUWAwj+rmouFJQESIAESIAESIAESIIHUCFD4p8aNd5EACZAACZAACZAACZBAVhGg8M+q5mJhSYAESIAESIAESIAESCA1AhT+qXHjXSRAAiRAAiRAAiRAAiSQVQQo/LOquVhYEiABEiABEiABEiABEkiNAIV/atx4FwmQAAmQAAmQAAmQAAlkFQEK/6xqLhaWBEiABEiABEiABEiABFIjQOGfGjfeRQIkQAIkQAIkQAIkQAJZRYDCP6uai4UlARIgARIgARIgARIggdQIUPinxo13kQAJkAAJkAAJkAAJkEBWEaDwz6rmYmFJgARIgARIgARIgARIIDUCFP6pceNdJEACJEACJEACJEACJJBVBCj8s6q5WFgSIAESIAESIAESIAESSI0AhX9q3HgXCZAACZAACZAACZAACWQVAQr/rGouFpYESIAESIAESIAESIAEUiNA4Z8aN95FAiRAAiRAAiRAAiRAAllFgMI/q5qLhSUBEiABEiABEiABEiCB1AhQ+KfGjXeRAAmQAAmQAAmQAAmQQFYRoPDPquZiYUmABEiABEiABEiABEggNQIU/qlx410kQAIkQAIkQAIkQAIkkFUEKPyzqrlYWBIgARIgARIgARIgARJIjQCFf2rceBcJkAAJkAAJkAAJkAAJZBUBCv+sai4WlgRIgARIgARIgARIgARSI0Dhnxo33kUCJEACJEACJEACJEACWUWAwj+rmouFJQESIAESIAESIAESIIHUCFD4p8aNd5EACZAACZAACZAACZBAVhGg8M+q5mJhSYAESIAESIAESIAESCA1AhT+qXHjXSRAAiRAAiRAAiRAAiSQVQQo/LOquVhYEiABEiABEiABEiABEkiNAIV/atx4FwmQAAmQAAmQAAmQAAlkFQEK/6xqLhaWBEiABEiABEiABEiABFIjQOGfGjfeRQIkQAIkQAIkQAIkQAJZRYDCP6uai4UlARIgARIgARIgARIggdQIUPinxo13kUA0AnseQ89bgZ+98yA+F+2OFkhVhUd73YrlAIYv/qV83spbLmyB5/IRJEACJEACJEACrUmAwr816fPZKRE49eGH8r4PPzyDM2fO4OOPPsLHAM4R/zv3XJx33nk4//zz0PH881PKP6M3tUHh//66qRhUcT12r/wqLjz2U1ndyV98FaN+uRwTemS09syMBEiABEiABEigDRGg8G9DjcGihBP4W2Mj/va3UzjnHCHxhcg/R/5b/y0++/jjj9X/PlL//cQnOuITublEaxCQwv/tO3HkwWKAwp99gwRIgARIgATaDQEK/3bT1Nlb0TNNTfjrX/8PH+NjnHvuuS6hH1YrIfw/+ugjnCP3AoBPfeqTOC8nJ00Q7+O5yV/EljGP4rIHvi3dZeT1pUex+1Gg9Ivfxnb9t7Coeyz+QnSLa9ADv3Du0+meAqbix1j+iy/hMWl9Vy454tLPmfr8IXx7oLr1N4/1wVeWGc8X+Ri1c30/7Xkp9KXo18/GTRiHl+UdG1QlrOd6EB37KSbreuFL8ktVPvEvx21I/GWXT97zKkYt7i3TP/jAj+V/hWtRGb5tl0H8TTejNLskbycBEiABEiCBiAQo/COCYrLWIXD69Bl88MFfce55OVL0p3IJ8S+uj8404YILPoUOHc5LJRvrHiX8H/zFv1p++1Xyc+kzL8S/5T4jhPJlQqTD8PG3FgEivfb5l+Icz+PIdVvQ89YfO8IZeoFh+ODL+w8r0X30MfR8qrd6nrUIWHqZI6Jd7jyWOH/bEtnJufpYiw+94NjzmKyvOrfwrzgkF0HWc83ywVosTHteppe7C/L7H0vxL8S+WoT0bmPnH9LoGryVBEiABEiABNo4AQr/Nt5A7bl4wtJff/KDtES/yU8sAIT479zlgjQs/44gV5bq9+Uj1C6AFt6GWDaEPyyRbwths3DeswDaYv5LZetX1nXj2Z/5sWehoDPzKw+UyLb8+pGMj3/YGQWjjHHlG/oL+9yAXX5v+jZ4/qE9jzfWnQRIgARI4OwnQOF/9rdx1tbwxMkP5Ild6d5zR1FoPc4p+SZe//xf8KuaR0PT3fP5eoiTwF27XJAil1SFv2MdFw+Oc2/ximDjb5FeRQTyPNuyoOuKKDcbZwcChltQqsLfvXPgQRYn3I3yUfin2L94GwmQAAmQAAk0HwEK/+Zjy5zTICAO8jae+hA5lk9+poT/vYP/iqamJuR2PD/FQ7+pCv8HkVGLvyf8puM286+SussFRywZaPFPozfyVhIgARIgARI4OwhQ+J8d7XjW1eJ//3ISOeflOBF8MmTxF8JfHPptOtOEv/+7LilwS134f87Hx98W5HcexiBXvP9wH/9rXzdCcopaiLwtn39ZKdOdJ5M+/q4oQI8C3w7z8VchQsUlXYHo6pNCf+MtJEACJEACJJA5AhT+mWPJnDJEQKGMHMgAACAASURBVMTp/7//a5TCX1+ZtPiLPIXw/+Qnc1OI9Z+G8Lcs7+L5TmQd65Cwr797ElF9fCLy+EX1Ec92u+84ZwIe/IWKyjP1j0a4T3GDK6qPahEnulCCqD4U/hkaFcyGBEiABEiABNInQOGfPkPmkGECFP4aKIV/hrsWsyMBEiABEiCBdk2Awr9dN3/brPwHf/0/NH3U5ArfmWmLv4jwk3NuDi741CfbJgSWigRIgARIgARIgAQyTIDCP8NAmV36BP5yoh7n5rhf1JVp4S9f7tX0Ef6ua+f0C8wcSIAESIAESIAESCALCFD4Z0Ejtbci/u//nsB553dwVTvTwl9kfubD0/j7v+/a3vCyviRAAiRAAiRAAu2UAIV/O234tlztuv89gQ4e4Z/zwg9Di/xx30H44yWncPTkjtB0X7zk2/b3pz88jW4U/m25K7BsJEACJEACJEACGSRA4Z9BmMwqMwT8hP9j1R+HZj6027m4psN/47wEwv/UpRT+mWkl5kICJEACJEACJJBtBCj8s63F2kF5/Vx9urx0OrTm/375eZj/ye+g47vhb+6t/+Jf7Xzo6tMOOhOrSAIkQAIkQAIkYBOg8GdnaHME/A73Zlr483Bvm2t2FogESIAESIAESKCZCVD4NzNgZp88Ab9wnpkW/gznmXy78A4SIIH2QaChoQFH/vgn9PzMp2WFO3Xq1D4qzlqSQDsgQOHfDho526ro9wKvTAv/1N/cm200WV4SIIGzhsAb25E/AthQPxwDmrFS3563APsP/B5X9r9CPmXRw/Ob8WnMmgRIoCUJUPi3JG0+KzKB//3LSeScl4NzzjlH3pNJ4S/cfITw//u/6xK5PE7C/Si/eSEw/zlM/2z87fuWTcCaS36AxWPyYP47hQfF3/K7lRj360HYMK0/YP47I5lnMhPB6Dlc8vRC3JiXyXyj5yXYz30FwA134MZXft2qZYleaqZMSEAK3zp3sjn9UFvaF0AM67+uonq9O/MWzLraL7eDWNL5AFAZ9L1zz96ydXi69zAsv6WVOnEAjNi6jXj202MD6peQYKQEWvj376eE/6MLKfwjgWMiEsgCAhT+WdBI7bGIf2tsROOpD5GTk5Nx4d/U1ITcjufjE7m5KaANE/4xbHrwLrw2TAh/GP/OjHAQYnbX59WCw/x3CpU4y28xFh7YggdmvI5rWnERcpbDbtnqxVm8ldifeYUW/4mKE1X4q3wrbmp7wl/UMFYbQ15+ZuYVP2LC1eedI39Cr5509UnUo/g9CWQbAQr/bGuxdlTeEyc/AM4Bzj333IxZ/E98oR74GOja5YIUSVrC/4ZR2PTKFgCFMp/pTy/EwD3zMHVFtfzsnycA//Wc+vf0pyfg6IzncMmUnihfIe4Rl/hcWcRt67T4+IZ50qJ/vGIensBdcudAXWJRsRGXPjYZRfrfE4G5a/Ox/LFR6B4TArcWt78wWaYughK/XUQ5Tk5wdgk86W+cckSmf+JocBqRZ5FMpfIUl1MXXb+F2ATg8ili0RMzLP4xmV4siMoFDrveVl43AJte6YlHXpiM7hWan6qxyisPkHVbibc83OSuxwLNU7PLM541DDcV7sDLshkmK06eVjfZ32jv4qgFnC6vbt8b89TnR4dNxuEVqjw3zv8BLllrpbXaLpmOJdpZXKrfOO0v67YWuBFbsCmk/OIWkcfUHUOt+nkXPStltnHsohbSj/17gjtkm4m+qNv36ET/XbCoj4qUzs/VpXY3pvZtwIz6fqhxWfytRcF6kXMulh4ci5J8S/jP6YayRWLnQC3+1XdOCYRVvXhyo3Vfb7zb9zAwByhbpHzdN1jPminzBlBSgKqfDALEfYc7oXRRHcrE53P6ya/NHQl5z5xuKF3UgEt9nivSe/OIu99+5mdk/ju/vsPZ5RCMlnaS5Ul1aUAf/0i9kYlIICsJUPhnZbO1j0KfaWpC/ckPcO55OVL8p3uJA70fnWlC5y4X4DxrJyH5PJXw32SJPCEcxTUXQrAr0Rlv8RdC2LlHpLfF2r3AE5Zg12Ld10VGCLDvAfdpkS//nY8XtUvNeytR/msAn1fCf/pF1kLg6XyssfLvXrESLx4FLhk/GTcK8SYWAfcqAroMvmlswWwteoSQN+o/95VRjnCXAtQpl1gMicsWplLQisWKSLMQh7W4lyJeiUlxKRbKpWrwrx33KclNLFLG19qWfJFei3LF3lh4hFn8jWcWmQsn4SYk21O5VIlLlW0s3hULAqhFBORCRS36JE9X+Z2eFbg7Y7EQKdWixFpYCAENkd8Ra3EY7l4WJPwvfVFxE5dYQNnsRL30ZfYrn8FguqvZ939+d9sS/hBi/jAuPTgI+Lbj6nPbnzai+OU8JYBtMXwBnu18AGWWe5Bw55HtC++OgWnxr5PuQW+uNKz/tQexF30xQC4W9PPHYsgusWDopHzw5YJELYzGHLS+M8szosF3wSHSe/MQ95fA/5kivXjuHAySbkmZcFGij3/yvwy8gwSyhQCFf7a0VDst5+nTZ/DBB39NS/wLwS8uIfovuOBT6NDhvDRoukWYbbGVFvMw4e/xebeFpiUmhVU3xGJs7gA4/1aWdGFpHfzreXj380NxtLZY1m16/kbrPAAs6/tdwPc24tKJwC5MxvhavaOghInyyQ9Ko+2GjvDXZxxcYtIl6lV9hfgUlz734ICP5ygFvSFKbdEp6iIt+84uibKIq90OcQlLvlMWXZ+F0mIe5OrjK4RN8S3PcOz38NELuzx1ziJwx8XsYqKuuzHY3jlR38nna0u/mVz0A4+41u3sd64k0OIvFyPxO0zezh+/u2SksHdVPOwzbvF/H89N/jbw6HJM6BEyPH0Pt/oL/yHb/Hz03a4+wrIvhfbh3pZVXj87XvjHnwuI31GQwl+Le2tBIHLUixLHdchZLHh3GmR5PHk4OwPxzxTpS7AbU78NLPrJZ7Dz67uBR907GMlOePTxT5YY05NA9hCg8M+etmq3JRWW/7/+9f/wMT6Wln994DcREBmr/6OPcI7wFwLwqU99Mg1Lv35apoW/6Uaj3GUclxPxTO1K8QPgXuEaJKzC+t9KPD6BCbjmaC0GTsvHiw/WyoJe0msljrrOA8wDfg1MF5byF4Fr3nndyk/VS1mlw9MoV5+F6gbLLaZFhL/l7mQLZeG2M7EWU7NG+MP3MLZmJ3CaCx7J19yNMBYjYvdDXPLgstVXxCLO19XH8PNwsYtzeXL3Kb9xFcc+48I/0Wi2vk/C1adZhb91yLhUHhL2WPybS/j/WR1s9j5TCv98sSDYDczMQ8VSsQBI3c1H5Ecf/4j9kclIIAsJUPhnYaO11yKLA79/+9spW/ifc+458t/mQkCIffm/j9R/P/GJjike4g2inKrwN9xavK4+2oUnztosyqAtztpi7LEeS6vzEVzeawIWT+uPfcuUa82ad4Br5ELBWhwID4hh4swAsGnZD/DaKz3leQDlux8tTSrC39fVR4rGQdhlRkdK4OqjDzXbVnbpIqUO7UoBbPnfp+fqo/ITuxRhrj7qGelb/JW4V2cs1HkP43C43OVw/OjDLP6uRYKVp8hP1ENwk/mL3Qtzh8Lo3mEWf5ebkr7fYC92VMQlzmD0Doh0ldH5KvRwbzdXVJ84Vx8ZBrMHdhpRfVK2+Jt+9LJMym0n2OKfpKuPn8VfCH/tu288Uwl/AG9sx9SlDcBNyuUnnYs+/unQ470k0LYJUPi37fZh6XwIiDj/4vrwwzM4c+YMPv7oI3FeV9r1zzn3XJx33nk4//zz0PH885uBX5jwF8JbhJFUbhFSQMp/i8O9C3G4sBBvVVuHOA23FZfLh/dwb75yRQgO46nKo33lbdcj+7Cn2DRQh2O1MJNl1D7smlBIGkf8JW/x1+E84w/Rxvute11f7MO91k6D2A2Jc/eJO9wr/NfNcKLWmQx5uFecK9gtc9FuN+YzneeFH+5NVviHRWAKPdwbVfibfG4YhRtfOWKFLzXOZHjZme1uLzz9hovFz3W/wadQuVrJBYA83GsuTP3/LdLrBWfSAzTJcJ7C333cIvUUx1LuhPMMFv6QvvLjFolDweJwrzcEqHIZUgd4C7D09zXycK1rseFy9RGuN4abTqLDvb6uPv7PFEVQoUv93YeSZgyAPv6pUOM9JJAdBCj8s6OdWMqsJhB+ODOrq8bCkwAJJE+gOV7ElYFoProi9PFPvkl5BwlkCwEK/2xpKZYziwlQ+Gdx47HoWURAW/B1hJu2VHQnRKi5A5GZEuq81a5G+nnSxz99hsyBBNoqAQr/ttoyLBcJkAAJkAAJkAAJkAAJZJAAhX8GYTIrEiABEiABEiABEiABEmirBCj822rLsFwkQAIkQAIkQAIkQAIkkEECFP4ZhMmsSIAESIAESIAESIAESKCtEqDwb6stw3KRAAmQAAmQAAmQAAmQQAYJUPhnECazIgESIAESIAESIAESIIG2SoDCv622DMtFAiRAAiRAAiRAAiRAAhkkQOGfQZjMigRIgARIgARIgARIgATaKgEK/7baMiwXCZAACZAACZAACZAACWSQAIV/BmEyKxIgARIgARIgARIgARJoqwQo/Ntqy7BcJEACJEACJEACJEACJJBBAhT+GYTJrEiABEiABEiABEiABEigrRKg8G+rLdPOy7W3bB3GLRIQOuP52PUYkhsEJIb1X9+BmesBzOmH2tK+AKzPUICqnwxC3lnD8hi2zfs1Hn72NA4dB8YsG4rlo/+G9Y/Vos93hqJ/lHo21GLbmgNY+3w9Kt5wbugzrBNunn45Jt3UE52j5JN0Gp+y39Yj6Vya+wan3/k/acDwTrhuyuWYflNPdPQmORPDzmf3yU/XP/sBKnc0IQag+dn6lNUqiyiHuFq1LM3daDr/k0fkWBBX5PHQUmXzeY7qa92woX44BrRWOSxm2cArEJGow+MH8MzLjdj7DpB3RQeUzC7CPbdEm8ti6zaieDKw9OBY+YiS/OZpjFNvbJcZf3UEML8l2vyN7cgfUedbmQElnXHz7f3kdxNH5sfPZc2AQHHu1Lr9vRnqlY1ZUvhnY6u1gzKbAmz6S2Px0PAA5V+7G1P71qBCMDnbhf+unyN/1AlcO783Zlx9Prr07o28XT+PPpk2HMSScQdQ9gYw4PauuPEfzwfwoexNhzacwNo3gILbe+K5pwagINN9zKfs/fMDV3OZfnrk/FS/y0HJfd1wZVfvbR/izbUnsP73wJinBmH57Qalmt2YPa4Gaxs6qB/TmRdhTHEndDzVgP0vv4enV50GbivAS8sGZZ6tt5hGWUQ5xNVqZYlMPv2EWliInFpVTEesSlsQ/lkvxvScVpeL0rkFGJAHxLYfwcNPnMalc/rhp9IQhFBh2/zCvwn1VTvxrVuFGQDYdryFFnuW8O9/W1fc3E/M9db1Pw2o3NqAnb9Xfw+4rxBr5hc1k8HHeWzW97WI4zobklH4Z0MrtcMyqh/FXIwpaURFQSHeWVjkO3nLyWRtE67dehrbbOF/dgIzf6C0VSqZybRmzUsYfOdHKK28HrOu7uSBdBo1a7Zg8J2NmLVxLEqHZVaU+5W9LbaS7nfC+udv+avB2q/sxux9XfH8m9epnaiGgygbdQBLOnbDhheGqR/TLjlG9ZpQv7USX/1KPTp+pxgbvtW7+aruKYu7HOKxLViW5qulb84U/skDT2b+SD735r9DzWk5WLp/NEoK9JhrQs2qjRg8C3j8t1+WhZjYq/nL4vuExmPYWb4Hs+c1osZO0LLCf8zKYVh+i3ffux57yyplicYtakLJT4ZhaUnz7o1ne19rpR7ULI+l8G8WrMw0XQLaGrZ0ZQNmTj4/wN2nFmu/sgvbJhbgysk1KItg8T9VvRfl36/B2jVNciIecHs3zLhnEMYUCiGsXITENfOKQmzIPYKZ804DV3fF4xuuw5BOTaj//W+xaqn7fpHeycOqeYNwO3C2nwuuzsXob/aT28/ictxp/PM0yyTS2+5Mxo/H4jl1eEC6Q1lXgoVPQgtj4z48nFeNbd8pxi+kOLVcpq7QLlRmq3q/03+b3D6F8T3+Km9a8rJ5r/7ha8Chl3ejvPyE7YoiOIlLsCq9xe1OE9R2Ir1qP+s6fgDlC6qxyreNw3tmYuEP1Dy7EYOnKdcAsTjQC6qHXh+H6UWm4DefdQIV927HqjMFeHyJtaNi9RGRSrspmP0kFZerlMsiFgRW3xbl8R8f4hun3Q8Oex/f/jdlxRS7IAUju+KB7wxGSa8TqFiwB4uFSxpyUDLzcjx6d1+rz1vphXveFf2g8xD39xndFXfPH4SSK3TNzfHo7YPu/ufromWOh0h9wq8PW2MfzngW9RUuJem2VcLx6Oqq/mNFjBNxOWMlvn382QJxzGxe7jlJ5B8/V6rC2WLuSA/suf8tPL2uSX3h627TgEPrdmHxj04oN8NeORhzk/KreWD2APRxLZbDx6n6tg7b/n0H7qvJx0v/z7OTVv06xg08husqb5EpZ10dnJ+fxd9Vr3lvqbmkew6uvS0fDz04CH28dpOA7DXjId/qjdLPKje0cdP83F0yzQaAZfH3F/6iJIdlecqHVuFh5GHL68Oku2iQQBefi8vrrqPn5Re2NkkXVN2uDzw4SKbXrCj8o/TplklD4d8ynPmUJAnYP4pHOmNtzyPo7Ofu884u3HFVHW4+2Bvv9j2QUPgLH8uvjqjDu8M64e7pBeiDv2B9+TGs/UMulv9iLMbkG0Ljl0DB57ph3re64dSfO2DEbX3RUd8/uisemnIR8hrV/eJauyPHsKRbP75HO+Ghb+ajv7H93P+pwTL96tvVD55dJk+eTn5KSMaqDmNPxduYWgbM+sllGNrtAnymxwf43U/FZ+dj0cYC9OmRjyGFcf4pNvn6lzej7780YtbPhqB0ZBTrTgrC38XtHHz2H8+Vz3/LU/Yrh+XjhLTKncaYOQWYOLgTOp6sR+Ua9eNYvhmY9Nx1WDRa1Ses7cT3qv2AU1U7cMetMbz7xW544PY85KEBe9fUoGy92T7BnTGx8G/C/ic3YNS8Dlh+aCzGdK/B2i/vxmzkY9dLg5Nw43H6iCiNXz/RfST60Em1LO5+KMtj9G//vp2DAXUdcN1c5e40oGM91n//GNae6oRJVzTgULd8zBjdCScttwvR71V9DOF/NAcDas7FwPk9MaJ7I15fUYMlm3NQ+tpozCoWC8Dowr+++gBet8aCKI85HhL1CZFe7YBZbRI39ruhUixUrPEs0nvHdPJtpYV3FOuvtmDHjxUxTsTljBXdr4LZyvoW58Jk5uLlmedEej3XufuCFomnMeDqJuQOUm0uLt3ul84vwk/vK5S7tUr4ncbEhfnS9Qyx9/DMv5+Q6bcV5WPXz5IZP+GjQs91D71eIhNOLwpOHyz8Vb26Xy/mp1yc3FWDxYsa0XhfX/xqfr9IfvH7f7gRO68chOnD8mT9xeXn594sbBIKf8WkZtVLGDxL7JqMRUlBksJf/gbX4u0Sa77t+CFqNtdg8Q9PA1PUzuZr3yuWi34K/+gzeXOnpPBvbsLMPyUCjjWsGMfv/Dmmdot395HWza0XoeonF+DZzmHCX4lJsTsgBZr5A9OwDw8POYx3Zw/A8ttzHYv/+s5Y/d71uNa27BxWlpHeBdj1E8O6dOaIzHvVhL2Yo/O2zh1ctqUEpYO1BbgB2+7fjIcblMX/P6UffXCeZn4ivZBX6br6AMew7f5duKO8SVplJt50IYYMUwuA/p8rQJ9uXveeFIR/HDfV/PFlP4xVX96HF754ufTDtQ/KNh6Q6cuuPIglU7SVV+3sBLWdSK/aL0emW3xFIV5baPqsNmDnvM249feq7TVPv44ZKvzPNKBm+y7M/MoJ7C3RB8cPoqzzASwp7YfaOcqfONJl9BGR3q+fqD6SzJViWTz90MXnzBF339bieH2ux70COLX9VfT6cj36l/bDhjm6Ta3FSPeeqFo2AHmm8I9bjFluVPYYjS78nT6mBqzj46/6TlifEOnVnKADBXjGvu94Fnc5Yzr5tkpG+AePFTFOxOWMFV0H70LXYevU10+MBcxJ4qa4vqDvb8QAy5/eOfDudreZ2MsqV6F7nJza+qos/xfmNeGh54W7TjL9PSCt9vvvmni8e+cm8bfYxVPzVaMKoGAHIWjC3rL1KR/IDhb+zcQmovCv37wZfSc0oLTyFrkzkozFf/+KlzBzbWc8sWk4Btg/H43YuWAjbn2im2ssUvhnoG9nKAsK/wyBZDaZJWBug/eRluocw93HEfJ7J12Hx296D0vChP/xvbJwM/scwSlff0dddkNoeCMC7duBUUNjGBJw0FhZmD6UPqUTLz4gheuzn+uGJxYWYUhhN3/rUEieZn6idMJHNX3hL3I6jfrqg9i0uhbrjQNe4pu8K3IxY7GyTqkrBeEfEEkpuo+/YRHWZzuO743QdsJ0tRtT+9cACwsxqdjtcnPyv8XOSE7CyB2JovpILFd3xupnRuBa4VOsD5cne76k0ekjIsvQfhJ1aKValmT6thZwZwqwy+teYQmNWa4FbxP2LlqPcdV6oWS0r09f0f1E7aZkQPhH6BMCr3LbCogGZrSVaCdxBY7pqG0l3IXSjupj8LHPQQVHNNNsRREVXx+Rl1Rf8J+TbARWf+wo/cc7KzG4pgNKnyrGpH/KR+fcILe4JCB6kzYcwdp/24vZ23OxtNL0+w/OM9jiD9sKbv9CGBGAko3+Eyz8LaGcaTYRhb92CUpF+AdRVUzVgWIdlY/CP41+neFbKfwzDJTZZYaA60exbi9mm+4+7+ySD7n1qhOYdGQ0xnQ7GC78q1QYteJr6vANy6rhX8oQ4S8n0Xol7P0OilmTrJo8m1CzuRKzZ9Vjp/B57J6DISO7YuJthRgxTLn4SC/msDyN/ERSxxLj+JZLaZ5uiLQGJcQO7f0jNv9YuMQAJSuHYuktItRmSwj/RtQfj+HQH06g5mAMe7ap8JMVm5sQ01b1qu0R2s7xaQ3rgaWvWT6/xf6pQqP65Oaiz+B8DLkiHx3P0/dbfS9Ziz+cPiJy8usnyfv4p1iWpPp2SKhc1xhw+Eqmv/cR/n5nR1x5ZED4h4Q0NHuA6BezioPq5hnP4kbPmE6+rVIR/vFjRYwTOQ/YO1AhY9ZgESjykuoLieYfz7xcU4WH7zyMcnWMSoW5naRM/ONHXo6CpH38PWP45EEs+ZcDKPtDLh7fNBwTzXM/IZNCqPD3HPKPbsCIf2CYqw+ag01E4R9bvxHFX29MyeKvatmEUyfrUFP9Pt7901/wxi/rsPllEXJabQHos1Bp/1aFTez8LikCFP5J4WLiliLgtoadQIXh7nN81UuyGIN3X4KDTw1AZyQQ/lb8ZBHTWP/g+dcjU8Lfyv3MCRz6ZTW2vRjDpm1WjOnb1A+dDOvYFoS/C0QdKu7cjqlbu2HLoeHo36zC3yOmeuVgyKdz0X+M5VtVEUN5V0ssBgjKuDaMmi6kEyf28ffebAmtE4l9/EWkkZnbc3HP4utwbXenj4h/+fWT5EN/pliWmmQWtS0k/A0hLviIg8DqHR36ihe4WliIFLarT1J9IqRuIlNrPIt/esd08m2VjPAPGSsVauFuj5WwMWsKf8nXR7g3g/B/Zn4Rqu4rtBpO7DhWo3JzLSo2GO8S6R7dQu87fHUI227GbpyZ0Az7rD+3FkvwieMfJPBdn2O3zMkOJ+3J13uKKlT4y3szzCai8N//w/UY9e8dEgp03/J7FiwDhndAYVE39EEdHn5S7ehQ+If84LTSVxT+rQSejw0n4N0Gl64v93bA828WomaCmnD3ThFuPuLwZwLhH+rqE0PFtB14+tN98dM5F6JCR/VJydWnKW5r2KllI2rW/ByD7zwtPxKHzqYj2H1Iufqo/MTlHLpK0eJ/fC9mDz2CmjmD8LxlZfNrgf1PrsOoefrAoSWEuvXGQeuAlnNPNZb02Ycy2w8/XDTF/ZBauzhv3t0bq+cUIc/e9ldB7+SBWS38A119VNuJS7bfxHp50AxLwusY1vOSF/5Ro/pYPtbHnegZ/uVw+onsIyGHEv3ujxbVx1OWSO4dum9nUPj79CvVT3Kw+t3RuLaLsRCPS+vtf46IFVxs4f/OLtwauU8kEP5xwNNrq8iuPiFjRYwTcdljRQv/ELYiveKbqquPM8+528sDyBLbecYhfXeKJpx6R5V/5lW1qPlOMbakEOr21L4dmPKVGPZ/Lg+rVw5Df7+IO1kh/E06GWCTUPgbUX26O2ffgtp0/xPrZAFHLdC/D5ZBbl9nrH5uGK413suiDwyL9BT+bU/tUfi3vTZhifz8X60fvwu/m4e99zdIRjOsH6+Ewh8hh3u1D7D0/VdhM+UPUZz/cYTDvSd64BeVQ9HnjR249a46jFjmDu8oDrL1+ooquxJ1CQ73WvmJ9H3SPtxrHZDdl4vHXxqGiXbIRKO71e3Dw1+uRnlRT2sn5QS23ftz3LE7Xqye2vVzjBt1AvsjhFAVT4gT/r7+4ACqX5cFumPgMWyz3RcCDvfqthM3yPY7rQ4BH++KDVuuwwBbADRg76JXMeXlC7C08jqZ/5CAcHypCH+IA+JXVaO8ICiOfwMOrdqOW2c1YoiOl230EVEeMwyo7iepCH9vWeLj+PuUJcrhXt23w96Knayrj/eA8JnDKB9VhYf/0d3/ZH/w9MH4/hcg/GH1nZA+IcVJpQjXGyD8A8azuC+dtoos/EPGihgn4nLGij7c6zl8bbAV6dVOaYqHe+2+EHQIVjzhNPY/uRGj5uViuXDH7HIQ5ePfwqaRRdhwt/Eeiwb1pus5F1VjTyrCv2Y3Zo6owc7hqb8cr9Vdfc40E5tQ4e+O429GUFOHfRvhCk9svR9EtNWSfVr4B7gW6kPgW+nq01bFHIV/W22Zdl6u+B9Fy7qwBnaYMMcKncDib7GMD51Zh1XzYqjo1g1bNg1H/9wQV5+Q0Jsie1eYu8ZqLLlxH8rqcjF9dj5GVRlrdwAAIABJREFUFJyPkzW1WLugHvuHq6g+W2SEkyjhPB2F6rf9rCfpSUt6Y8wXC0LDeYrDr+JHcv1xEYO8E0aP6wTtcXL8D3XYLGNVu7fcRf7XTGjApbf3wIzb/g44qCzyq37UhLzPNmK97YKRrMW/CnO+cBirOuXioYU90b9LE2K7avDkikaZ/6lOQM1ntV+4Hyen7SRP2X5Our29rHxznTfnDrHPLgQPrpSEvyivZXXcBs+be0WI0nW1KF8Pd+QTo49I4e/TT3Qf8R6+SzQ1mGVxvbk3qCyefijyTxjO0+8Qd9LCX8T8tt642qUBlU/WovwP8f1PlMfbB+P7H6DHgkhvjgc97oP6hBT+5pkWb90841mk947pVNpK9bUOmLTw7wKjN/W5aRiu7RI8VsQ4EZczVrTwD2Yr0uuXXfnNH955UqQPD+epxqwKy6vE3vHNR2RIR2fMNWL/E5sxakETxtydj5KRndHFDN/7Gx1SWdztnc+DerxlmFgBjLk7DwP/IT6d4Ceua0Ne4NXqwh/NwcY58+T35t5NLzfId1GIKy4iU53V3wo6YdE9TtjrxotV265/Vr+HwOC/sDcmFZ+PU7EYXni8DnsbgZp3UhX+Vvvbhh+jT3g+E9/IwB6uzxPNkPyewp99oE0S8LOGKfeXBhmzWlw6xntii79TRddLoOJeyBIu/OVbT+Ne4KU8Oe95cACuLTDMyCersXZBNdZavv0yfOY3CvHAt9QLd/Lsw6H+ecblF2DxR8NhrLprH55c14TYbSpkosw/qFVPHkHFqkMyos+eHU1WcEUR0ScHI0oKMH3GVZ4X6agXyzz8+Alss16yJLK+e+FgFKzfjHHQvtdJCn8hNqt3o2xeLdaLg7zysGQ3zJh9lSr/5kqM+v4FzttxZXrj5WtG24n05gt1vC/6EocIJz4wwIhWFNzlUxX+MkfB9um35D9XvdqAneIlReKHtaQzbv7XqzDJjpZkPd/qI+Ivv35i95Gk/NR13qosohziSliWwBd45Xn6dgZdfVCADbfV4/sLVN8acHseSucPxpDuavGkLlV+bx+M738iqRoL4jLHg1xge17c598nQupmjGeRvxRNxphOpa2iRJDSZ5KCxooYJ+JyxopTh8RsHWZuXkEv8PL2BWMnb0s+3vz+H+VYFlfu1Z0wab53zNVj/5pf4clnHN9+0ebicrd7ROF/sgpzLj2MVcHDWZ7pEldqL/Byu1WKfJrtcC8yzEYUNuhgu5xrL0DJbcqPcKJ3XvLMzfplbKWf/qNM32uE4UonX0K4D0+Kl/UdVwe2J95dhIndD+OrQ9X5k2utN8FHP9xL4R/SpTPyFYV/RjAyExIgARJoPgLibcEv9h4bKmCa7+mZzDk8nGcmn9RaebVuWyV7TiE9SukI4dAnCze+tRdguetAd3plPWvuJpuzpilbqyIU/q1Fns8lARIggSgEpM/sPnT8bkAo2Sh5tJk0Z7nwb/W2OhuE/2kcWlGBh3MH2m84bzPdt9ULQjat3gRnQQEo/M+CRmQVSIAEzmIC+3Zg9n/nY9G3evu/CC6rqn6WC/9Wb6uzQfgfRvmdtRjy3YAIPVnV3zNdWLLJNNH2mB+Ff3tsddaZBEiABFqFwFku/FuFqfnQs0H4tzpEFoAEzmoCFP5ndfOyciRAAiRAAiRAAiRAAiSgCFD4syeQAAmQAAmQAAmQAAmQQDsgQOHfDhqZVSQBEiABEiABEiABEiABCn/2ARIgARIgARIgARIgARJoBwQo/NtBI7OKJEACJEACJEACJEACJEDhzz5AAiRAAiRAAiRAAiRAAu2AAIV/O2hkVpEESIAESIAESIAESIAEKPzZB0iABEiABEiABEiABEigHRCg8G8HjZx9VdyP8psXYpO34IWTsfyxUeiuP49twQMzXsc1Ty/EjXnZV8v2VOLjFfMwdUU1gFF45IXJKNKV/80yTHqqSv01cBpWzSg2sFRh9ZRlqJSfFKN0xTTg6W+ibE8P3PHIfIzo0YYJhtYrpNzHNuORuRvwtk7SYxy++8hoXJhuVVMtT7rPjbt/v/xEjG/Mfw7TP5viA1p67BvPEyVOer4xy/veSoxbAPc4CMQQw6YH70K5GDo3zMOGaf1TBBbhtt855cKyCZiLKM9T5Xtt2A+weAwn4QiUmSQhgebpU/uWTZBPjtavExay2RLI38odQ91aJ8NPo/DPMFBmlwkCFP6ZoNiW8qDwNxc0FP4U/hT+bWl+YlnaEgEKfwr/ttQfWZYWIqCEv9siaFm+oKz+4ure0la/Fqr92fWYBBZe0xJtWbdF/aWF2/wuayz+x2TzVc5dgNXH1C5FX6tBDz69AH8eH7ZTYe1waCu/rn/cTkgyPSS4PMnkkrm0tPjfaFj8uyey7hlWeHuXLHON4c4pqsXfNe82j0hrriq293xbwpqcPuPm6VO0+DstQ4t/+r2UOWScgJ/wFw9xPhd/pewmkPHyMsNgAlroPYdL/FyyXOJeufCIS7jxvL9xAe5/EbisxzG87RHRbZe4v9A+GMVFSbv5pCX0vWTOUuHf0h0gXVcfs7yGwI4k/NfmN+u2v100Cv+W7lUt/jwKf7r6iE5H4d/iQ48PTEwgSPg7lgCRx+KBVS4ff7Gin/uKlbv3PAAA1/eGv6zjhgKgcLLMQJ4l8NlRkHlo31f5/UqZ/i35/4WYrsWt+BFdC9yILdhUbXzuqbyrTOb9XkjyWbXofcMWbPr/7b0LnFfFfff/UURJiZeUZiFZpQV064UQEcQQ+WMUdREMgcRoaLFVimINGh9jxCeAFJFEaMwTlaauEkIiT4g2FSVy0+CFRyVBKJFAMCjSrhBhLQ2iJKuw+n/N7ZyZOdffbfe3u5/zerWR/c2Z+c575sz5zHe+M2cVMFrGR1vxvzK9ip8X1wBoVn3rgVWrtX12fL1/bx1GjwSWvx7GFibxim0/zcLloNsRCPZrnDrJiwXWwv/kwQOBDZuAsUr4T79Ue80xECOwCWu08I/E+O9ZKdM7cfFGOAdCeiBGbNiENWbVAMBpfiy9Lbb930QBXqy9mpQoUS2uEdf/K648a4/09IvrofAnfHZIL7y4PvzDyWNnYvqlMRsU7HJjxL+ZPIj8zR4HY4cq36wYGGZ/gSEf/29pz/q3wlZz0gZ/dlcnxJ9VeSaBva9C1dOuY3R/htVLpKBcrf4wUq3WjV61OlzRi+073rNu4seNOL2/Fovt/T1OHqIE+5lzQwfVs6Pte1k9v4F9Sc+gGQsm9ZHpGxao+gT9OTJWeE6KT1j7kYzHfyYw3XCJGa9gcwvsitZF2CHrEztGWO0g/jNSX6sOuYS/Xb5gfAPwXRHjPxH9Fiy09mW5e3nyjSUib8tB4DPV9RPVmCD2Cfltrsd0UdbiE71xRo7HegIVy9XjpN8XTj52HgDEe0Ncau+SeneYPWjOe0KnFeEb4nL2qQXFxvXRJvmr2EOxq289lotnRtfRf2f5eca+V2S/08+htlXk31M71MyeOuf5iGLRf1HP567x5lny39mqLcWlHD4Jz6DXZ+XYMPM+nLjE2jei2yuPXYr7REx+faHaF2PtKYt6/OPfnwOsdlZ8xOX1TYeLn49dbtZ7WKS174++hxOboIQfKPxLgMdbK0UgSfhr8Q414C4buzsU/mJQszxj9uAfDNDBhhlrKbH2CWujnfq7uBr6io1tNd7GNduumNUHe1k+z2DlvUj8l4U7tuhJhiWc5eC/6wq94c8XSuqF0bDdvID14CLr1V++tEwcoTP4mxeCE4KQtfTqtpd6KfXRmxfzhfqcPHYM/vKxZVgz+FpZ7UXXQW7s/a+x12LoLx8IwmYc4Q+1EVZcrxmhbCYSQlwP3qQnBJaotScKgbi2Q2wGYrMQtdCbav/jAZm/2IBsBLsrtsOQJPW7ajU/1CeXxz8its2EQuWZW/jDFelRe7RwN3WMWWlw7TVCX3Acg9/bYUwWTzFpi05oon1D2CPEknqRe896jDdcpI8IKvvZ16LCCQ0M8rkUb9ibTx0x6YsTJYztcSR4Bo3IjDgGFqKfqIct7OUe1xzC/9GJyOXxDzYCe8+hrONOaaJ0OCA6RrgjdEJ9Tf65hL+ZYJhDFYxoCccZUaYce2LGmp7GIZGwGdgft+9eC2D4DXLjsBnv5Nivx+ZAePqbp71VkjDfJndykdTeopCY8TmYCGhWIpk6rMAdXwsT/l67BnVR7yIxsWrQIa5ShHrhX5H3Rsp7xfX4hxOLYHN2AeGzzvvn5YW4dclOvNJXv4+0DerZHYgN9jOo+21yn016P7u9Oe5fZsJjJgny36+rCdleb3Nv0vtz3qiwj4gy5Eb+lH7i5iPusNsz/T0sUrttoidIcY6A7OrnTkHhnxsVE7YegSKF/6zVWkzYloZiPu7kibhBU9xtTt1wXsxiUPwu8HWxGhDrFbC8ICjk5I5wsDAvywjrzAFZMdsx6T5567xRasCx6xzW1Z/QqNLCAUgN1KE3xx34RNrgZKWYF5EteoSwE1fiZk5LqH9p1yzM3aA2wU69Hpj7/U0Ycf1MfPLRMF7eFv4DNoRed+XF9qjFCFoh2sUlQojsk4FMWNGVd04G5htvtht6pHL3RHPkb8p+OXmwwpPyCn9xr7+aYCYcuYW/szqRFupjn5pkTlVStZSnKcWdKBRhauVvJhJ2M0Ri1L3+IJ4TR6RZz5AW0yI7dXKX+O0+4GYjcrX4TDslR3sUpYdY2+WKwNnyr8uzTszRwl+IfHGZFYPgmXImIiJFBYR/ZAzwxjZvBdR7GmL/6UzSSxD+/tjqjzVJY4kzjpgxSDszNj8wA2+cMwzP/aoW8yyhb/MPKmWLSTkRNCsHfqihFlZZ7S0zdvOxVyNM/USq4KSlFH5mbBXpIx7/xLE9RpjHrURYfVzk7+4FSXb4iBVtcYmV5PjnI+OUJvsduGIGHqu9AliyG2O1yBaTJHH5K/OOMI7ts1o4ow6vbDcOpDy9WTsGtdCXfctie9Jjaaf6hO9PMck0Y4S03/p3vpOr7LzS38Ny7PHe060RjkXhn68/MVWrEigu1MddGjfhMGG4SfT4wBhPdrAUbjw54eA/eMMM3A3L+2SWeD02cvnfWUlIgOeFOJxatx2vaC9Z5I64l4O3ZC3ux/A8wj9eiIcDTi0eiztO1QklCi2MDlTuyohImUf4T0aDFOTiCuP6XQ+zLfw/+Zg62lNcscd7JniyRXr/SFDHiw/riFGrIdxwGvuYTdcjLm5xvOKWt76QY0jDUBv3KFO7vvGhPq5tIr27AhGG6shJhVkZESsgY5WQl6FTcXsN4sKgAkbRcKFo37DCF8Y/jLG7zTGvbo83ITRmeV56WoVIMBNv63kQz2XiKRjOM2KVEQi/cCISHB8cJwoTYvwDb19rCP/IJKpQ4W+taOrolFPrLHFVEeGvnv3I0cz+sb6maQIROwTrvrgeQx/1/9eEMnqhm3V1OHW7mSCq30yfkeLW9BtZjht2knZMqp1PmEdGGJoIt/SOQ00V/pF2DWDI/3CFYVxYiUilQtvEZVZ+TNil/V5xnseYsK/gCSloYiTCvcSE3P9fbU9kYm69d1OEf8P2Oph3Wj7BHUYEhMfehu/viPBPeH/KsiIrFtrhEDcXiowxtt1pwl/Rjrwb01ahIsKguD9Q+BfHjXdVlECC8Pe9bpHl9dCo0JOllvrFVYzHX3hP1OA/A+etfVh5G72lP5G377nyl2PjcPmrDdmhPvY3C/xJS3yoT9k8/mntHePVDQez/B5/I0BFUfIce+lx1qE3MTH+lfH4u6fuCPEtLhXrboW6ON5texWgdI9/iNqeUITfMBC/p8f4Zwh/f0Lk/FuVnt/jnzEQFOzx9/Iz4mRJLe4c/jwW64m37cmzT8mJnHwT4/FPtdgaY5zDAxKEf7vy+EfCU7ywkYoIf7W66Hj80xtAreqMN57+/pCe/xP7oGHXkNC7Hhv/b42PWjyJPiOuoN/4ZSe1t0ln5WPnUVUef69Oae8VR/gnePwLebWLstadMyPw9EN4/jEMO9aqlXH5bkxYqZLvpjSPf+LvyRbaoT3pHn9/1dt/n1phcTOH4bkleqU/UnRcGGw01CfpPSyyo8e/kB7HtB2YQJzw156OhOM8I14/bxlSwLK9gsHgeM76lBh//bEcM6N3vCAxMf72SyRHqI8zSBnvf5KnJWHwDEKDtI3CUyqu9FCfQmP83SVUOZg7va8cMf4iPvxNKTjFJT7aZWLmbW91Zoy/FrEy3tz2ZJsPg2XG+PfCKifMJRrKAr2xNwgvsvcVJMT4h6FEycd5Gu99uPnXPd7TlCv42JuJxSbbtNUIydOLy5cefR3K899mE6/l4fdDk9S/02P8Y1cItHdVhKAZT5qwR2wyjI3xjwgx2yNvbRiNxOp7x//acdJy86nZ7Gktw2vRIewJPwKYsInPej5FeulRdGx1QwXM6qOoo7icPQBFH+eZJ8Y/5YOGOhxG2hOETln7gCoi/N2xRowbEXEWI1wXv17nxPaLWP9+42eHm7K9fqJiu3Ns6I6MowntHdgUrg74m8JFOKi44mL83X1O4btLpI9u7o0TnaI/q7Hc2egq/uBNpu2y5A1WXLsS3Qvxir0p2NrrFhWeXj/OUBlqIgGc2vcKzBPPhI71N/sy1O3x/TaM8ff7rJu+kNAXvx8kx/gr4R/3/jSrC2a1UR4YkrgC4oZSyepa7+Ks97BIntRX4jeBZzRIzp/p8c8Jislak4C3FGuK9h8+bxA3G3tU8uhJOs7v1uaZxFN9vME/EiqkB1WRTC2rxp+QkXj+th3qUzdRejSnJ32xLyvUZ+QM3InZ8sQhcUU3JvvLoP6ScT0mT9qJBqt8l6f3xV2/O3hhS8HpRijA439pL7mBVVxhKE681zsImcl1qo//RWARqu99IdcJa/Fi36VFbhhL/Kk+Il1CTH3GiT0Gp5+ve5qQsktc5mvGV459Ew89tqcw4e/vI+ilTwHSqxgif/EdhYJO9Un7wrDTz/WpPlgNmBNBnL5jPUNWH4ushsV6fBcGz6G4NRRqKaEdaafc2H3clJd0qk/wAtcxNCPVySLC0y2uJOEfnkyT8HwlrKbZJ7DI/INTfdK+ZO6H+tRhsvBmzorulUj/cm84dkROYNHMYr3O5sS1pDAfw1sLp6D9EkJh7PFp9MwZwCx38qd+V/3N+Vq4F5oROWnMG9tMPk4eGaf6uOFEdZg8qQ8a1tbKnPOc6qNsUobEfRnZeWf577q090rwm30CXNLzYe23SfrCtnkHmol93HtK1sItI2jb2PTxEyHpPBAhtCnH26p+Vy9PDVPPSPhcBULenMpn9wPr/Wnv2RA5hE4K/6Wn/+2H+jh5RffTxa3sO315ZD2Wv17ZI3wp/BPakn8mgc5GIHo6QWcjwPqSAAl0FALuKUB69baIynXqcfHlhfJEoer5Zk4Tlj+wCYOvrY+G15rVJCPsi2hr55YyhEKVakKl7qfwrxRZ5ksCVUwg2LRmzkf3QzKq2HaaRgIkQALpBEJvtUhXvHDN4fXuwE2x+YGFwLXhiVhtXtWm1WjYMBCTg/eWa1HqPrkCjQ+OAQ+OzC4wgypOTuFfxY1D00igYgS88ApZTq6THCpmETMmARIggdIJZO2XyltCufLJWx7TlUygPMLfhLLFhImVbGF1ZEDhXx3tQCtIgARIgARIgARIgARIoKIEKPwripeZkwAJkAAJkAAJkAAJkEB1EKDwr452oBUkQAIkQAIkQAIkQAIkUFECFP4VxcvMSYAESIAESIAESIAESKA6CFD4V0c70AoSIAESIAESIAESIAESqCgBCv+K4mXmJEACJEACJEACJEACJFAdBCj8q6MdaAUJkAAJkAAJkAAJkAAJVJQAhX9F8TJzEognkHTecP5ziP3PmleCdGuUUQm7WzHPxE/UezbkTVcW09PbLX8fA7BnJe6cvgyvCbt6jcE/33kJPi5t3IM102fhoT3G4F648s6ZGLBhFr7x2B6MuP5fceVZZalMBTLZhIcmPYA1MueB8v9PXXAtTsssSdVZXH69R/TKvDklQbH2lFIm7yUBEuisBCj8O2vLs97lJVCgsKPwLy/+1sxNfNHxmrXD8OBd9eiZt93tdFiNW697HufdPxujayphuS38m2QBDV+cDcx8WH7BtGjhj4GhQLYnBLKE9iP833oifnIi/r7qkzMTJyzb7v9HzN2gFL6Y5IzoZQS7xaWI5kyyp4iseAsJkAAJZBKg8M9ExAQkkINAXgGos6Lwz8G0SpM4wr8YGwvsK8UUEd6zpYzCH6En/z8ewFXffxMn91Iu/9f2KOFfmue7tJrmvTtOaGeLb7PCUcgKQT6LssvOlw9TkQAJkEAeAhT+eSgxTRsQ2CK9lMt1yaO1t1L8U4hmcU1fpX8cOQPLru0PQHs6+9YDq1bjFflzPe58dKL8rwEpvw+wBHl83iqBFOxOuervoa11mJzDk5st/Guw/LYb8Jyoi7i8+gR1GX4f5o0SbmOXl7jFZgbz+XnTkgGzmHrVTVTebMNr+ET0W7BQt0XSZ8wV+13jlVdZXFIg71Jtpdonjp/VbkFdLJsg2lax2NW3HstXrQY824PO6dTRtIO2y7rX2BNtS2VjxE75F53fmwsxZtZqlUhwuhm4W3rvbwC+ewOeG36f/Em1CYCXRXrgzvtrsVimuwK7rjP9ug6Tv9ZHJmtYWauZi3+JtnwYJzr9KOQrUijGqs2NJz+8z9jyTzhv7T+p/Lcrc0SfGPqrKzAdEzH59YX67yl91nj2Bw/EiA2bsGbwtVh03UAo7/dAjBi8Sea7ZkOSx98OY1HhQuJSIUP6t14DMQKbsCaYPHj3iBucMCP/96jH3Yhp054m9Mj/O/op/tix0yQFdB3DP4j/8kObkssMwpzk5EjxOXnsTEy/tJfm1gsjBgtme/CXp/0F/mvbfztli38suu4TsaFUZmIVqQesSRmgy9HZOuzcWvFfJEACnY8AhX/na/N2UGMvRtnykA7eoMIsxKXEqRI/OyYJAQwpEBu2K7FvxHFD3xkyvRGQcb8LYWo8uWHerh2upzf8TaSfN3hTQeEbeYW/sFVcfn1MXYTQNPVW/60Fp+NV9kS5/dubC2X+Y5aEwlPYtvjEZJ4ivWBqxLzpUEbo25MwMREQlxCqLr9ouzn2m0mCJfwbYCYkcV3YE8FGcD96Kd4QfcK7N6ktJT9xr8VDlGa3V1KoT7RvWveN3R32DyfUx3jkLaEfU76wITKRenkhbl2yE6/0vUK1RXDfQGwQk0bZHxJCfVaFYl/W7fUEtoHwH4Mrdy3DQxBx/gOxWcT3n3gtpuIB2RgiBCYa42+Evd4boPMS6V+T4ho61t5eLfDugVpRUPsJlNiGnnTIuPzAPjUhEYJYXM4+Ay3AjfguzuMPwBLyQQ+0JgmRfBOFfzgREPnE2WMmVmrvgcsEMaFKJgxJtMEnH1MhSU44Uuxkph28CmgiCZBA2QlQ+JcdKTMsmUBiKIQntrXIDYWYLXiUADaCTfy3K5bd3wOvsiVUZQaxYiomMLvA8I28wt/3IIf36RUBIe7kpGM3JsjJTniFAt6zV4rinWplwgj/WavdFQKZTXSTaLDaIgV56CFXyUXsurbD+m/xU3SFwp4IRNvNFdtWXc3Exu9kgdB3GUTroISwvzoRJ/ZVEWF6M9lJjPHXgl7cpeL3Bb/7gJtnY7Qt9mNi/O22Sm23JbXSKjHpxYoZeKz2CmDJboy9qx57vQlbqvC32i81dMkS1v984jJ84zHgyuuHYN33lwFjZ+JLu5TQjhX+UB5vI7ij44Iv8kNxHdkcrEW0+Pvg9ULYqtzcdNbmWzlB8TYi67/FCefc4TZ7Vspygw3P4h/aox7JN8Xjb4dFJZftrTLIcvSkS0+CohuSo0zdSUTJozMzIAESaOcEKPzbeQN2SPMTRVzo1RX1dkJK5GbLUoS/Ha7jUxUrCEOwzgmr8NIUKPyTxFacsBclGU9+rPCvfSIMP/FN12ExTlhLXR1O3W7Eqb5BMtchLEGYUIHCX08UZLgPFmLMr4ZYkwM/LKW8wj9ZvPp1CGPeTRhZiEyvFHkhQ+L3U+u24xW9ypG2uddMjOSKiZiQfRf4ur8JOG5zrzPB1JOFyPxShQCJ60QZWiTS+f9rJhwZHv8ihP+iIS8pId+rF17boza4Cu9ykvAf+fusE36iIjVRBNte+8GbXOEdhNK8KVcQxLUm9gQitWLwFzEe89zC336+LGEvJiCR+pYg/JVYhw470isjsk69sEqcSJQYvhMTJiVtbj97MDrkO42VIoEqIkDhX0WNQVM0gWry+AeNknG0ZVmEv12G8kqX4vEPTfdOkcmwVQrbBX1wpw6TsUNwUj3+VjjKnZiNdeeE8f5xqwdpKzXC9thJTqU8/tbDF7cakyfUR57Q83IYOnXn8OexGDeoSVvmqT46rn/mMDy3RE8WYgYEw3/dOTMCT7/0/GMYdqw19xV2qk9ej38YmiMMC8NukoT/lRXy+NvHhIax7kLYTgbm6+M2K+Xx99rEnjCUR/irPQHyuNFA3NsTpMI9/nyvkAAJkIBNgMKf/aEKCUS9tGYT49jd2TH+vlCdDjfGP+73+Bh/LT51/LMQWMExjn4YkR3DneeIRu1VhtybYG8E1SE4Mkwkp/DXexvcGHkrhl6GAi1EP/s4Rx3jLeLSxWXXKy28KUv4h5uIoxtGk2P8a5TIN5yBYO/GcrlikSPUx9/oGgjtcNNtwNlMUMyRnKYtdfkiZCaIeW9SqyCC3yt69ST9OE97RcHsNTFhUPoIz4TjPINVmaTNy9pu1V7AqX2vwDwd2y9i/TFcTzKcEK3s4zzzC39rw6m1yTdR+J/le/TVv8WlNgn7Alf8khXjPwa/t+L9RaiLHcoivPniKjTG38TvJ35/wIQ8OZuTTdnam/57N7Qp8NrHbO5NDvWxhL+eXJkVisSQomCfQLgKE4nx5wbfKnzP0SRhQxvYAAAgAElEQVQSaBsCFP5tw52lphKg8Ffx4RT+FP7ugyJEOoV/uNGXwl/1D7XyQOHPFysJkEA2AQr/bEZM0SYE3OMpT7U845nHeVqn2+Tf3BseNymqGxzZqY8DtY/7DH7Tx16K9OboS3FsojgyUa5M7NKnrSTx84/YNEdGygWAQoR//HGe9rGXdoz/6JkzgFn2MZDeMZuBHYXG+Id2J53Ak3iEZoRFPSZP2okGyTCPx9941RfqY1zNcabJIVqOLXY727bUqaNgRdjOdOejXaKceuuYTvdjXJFwoZhTlkxfEfnL/Sp6n4VzDKvfd6wViGC1KBK6Fd9uot+K52jCrhsgVsHM5uz8Hn91ao7tTRdebXHFn+ojfslznKe9ETfmHvGnHF8Ntr8hkHScZyiS/a8LW3YmecftU4mCdrFj5+3NuL1w5dhP4KHH4o/zzNzc65wgpI5NXbMhPEK0oOM87Q+vRcYi78Qv50Qp9Zu47GN62+R1wEJJgATKRoDCv2womREJkIAgkHgqDfGkE7BPRSIrEiABEiABEqgAAQr/CkBlliTQeQnEfXyq89IopObudxAKuZNpSYAESIAESCAfAQr/fJyYigRIIIuADlWxw7KybuHv1ncCgg/PkQoJkAAJkAAJVIYAhX9luDJXEiABEiABEiABEiABEqgqAhT+VdUcNIYESIAESIAESIAESIAEKkOAwr8yXJkrCZAACZAACZAACZAACVQVAQr/qmoOGkMCJEACJEACJEACJEAClSFA4V8ZrsyVBEiABEiABEiABEiABKqKAIV/VTUHjSEBEiABEiABEiABEiCByhCg8K8MV+ZKAiRAAiRAAiRAAiRAAlVFgMK/qpqDxggCG+f+DPf3G44HL6sJgIi/jZnTA8sOnI9BNqbd63HNaU0Y9UwNVpzfhFHbLsW42nJw3IZ7j9uKuUFW3TC/pLzd/EYtdOtXDotLyaPpZ09g4MTmMItpZ2D31NOKz/KlZ1A7Yh+AbjKP0tjlN0P2E5Roe/7iqiZl2dtP1Mxqw9ZqPx+oqJe4Bv68Bpt+NAThiFAo+iYs/fu1WPH5Cj13AStt17jeJdor8gnHjNYaLyL9yMI8dc1luPHsQrnHp1fjufVbqeNNecxiLiTQKQhQ+HeKZm5flZQvH+dFL17a67ECzfjUFPflE6T9FjBNTABKEufqZSsuIfp/Y4tzM8EoMn+7TiL/4gVMedsyEFYTuzuTqtIEdIVFVgqC0uxOZ1vJvEtpVSXWytl+wpq2a0ObRbsQ/lL0H3Qmt+V43qPjYCm9JN+9iWXG1DFfjtFUSf3Vd/YUmz/vIwESSCdA4c8eUn0EpMg+iOuMd1/8+5vAdZ9vwv0YElkJkC+Mof+pPP9FCvMAwu718j/j8opbicgLT77sdvQrzYuet7AC0ok6iSviJffboIA8jWh8w5ukFZRFkYkrKc4rmXeR1ZW3xdpltZ9I46yS5SpMCf+2aMP2JvzjxbLw1u/ASdsuldUpZhWyLcaM5MlGuSaCCfnoMX5OSas6uTo2E5FApydA4d/pu0A1AghfmvKFKbxNT/fC7gnvyAmAeDmIq0Z7JaU4+aQO+VnYHVMmihATAHr52Ihbx6Mk8pzfPWY5PsHjb2OK9f6rZXmI5XBpy0F8ato+zJ0DTJnWDfPnmDCaHjInGbLkhQc4y/myjEasCMq1Q43csKFSluCTPP5Or5B2apvNDzaD3wuWwFTsw9ylR+Oqke9j0SqdcNoZ8j9E2JC7vO+GTkVCDOxQCYdFeshVujhXokNcU5aaipjwMSNIeuNTExtViJe2Qaa0Q6FMWEKaXZrZ/IUHMUWHUIXtpMoKbQj7ajFPY5wHNZKP34Yp7Sfu9dswq/3EPU4bprSfSJscOmSz6Yap01RN5v42DPVx+pETIpKnfVWoTyTUpJTQnDze8MiYkTxeyP7pjRmZ44V8yOwxI3m8EEmTxoxcwv8vt1rPuynHD41MKiNF+NvOnmIeBN5DAiSQiwCFfy5MTNTaBGzvuvjvFy4QIT6+F038ew/OFSLavPQ8UfYpIcTxjDTfFvqZ3ntPlDsvylzCvxGwQoWiS/8xk5tAXFuiwMTUBsLtDDTascolhiAJ77y4HCHqi6A8wn/EPktMxLzcvYmWI9Bj8g9/V2FXckIlWMTZYnXONOFvPKhmIuKGsxgGRshoAXq6N3EJ9g+4bWSLb5F/MKkz/dESh+eus1d/Qv7Fe9e9iUSciM0S/k77SRnvxsSntZ9I7uWf1n7yWfQnkroNXeGpGQvhbyZhThiga2Oe9pUx/lK4upP+zPEgYwB0JxIpe5GCFUlf+LvjRTCRCkIek8cL2d/0foDocxIdL0T6pNXRXKE+YqKf53n3wp8Mwrj9Wupvpe6jau23FMsjgfZJgMK/fbZbh7c6XObuIeP78S21addMAgQAIejlSoDYhJrmUTvbePHV0vu4Wu8lmvulrl9M0KsLTliR/yJ3w46yYn4dr22auI0JwckSLZsXT8OKXjfhtgs/nt1vbK+hI1ozPP6OkMsKCwhFdeBJTtqQG1mZSQ9BKSwcR7WZ2suhhf/p1sZg3Q4CmvC4wt44HGmjsP2DvukIn5DJHKzHwIl5NzxvxQ9vfQon3nITLsqzMSSu/WKEufO8SCHntW9qjL/bfiL7RO4x7WcmmtGJTrTfuDH+f4UX/PCjxJU7UUq0fQPhH5noJD8aBT0/1oZce8WoJtPjHw1TTIvxj59o+m1oVgGssEldzaQxI9fm3rRJZHCwQtoYEF3xmrqwN34zsQyhmtkjHFOQQKcnQOHf6btAlQIwMZ9i064O75G6R4f9iP/c1G8HppmY/1Thr+oYvOzEfgA7z5wIpLj5bW9sit1IXKjwd19+o8Z1w4qlaoPmSZHNzZaB/ukh5qdyn4qhBaRZMckM9ckS/l4YwqhxzVghRbaY2CWftpIkRJJOOUkV/hF23SDsgDzpRQl/59QXPckSiMV+E1v4R0VZnPB3hZgttqL1KrO302q/cCJi2eOH+mQJ/5T2M0I+7sScNCEZbcP4lS6Rv/LQH4ufOidtmc6vPeyFtG/Mc1RKyFx0CAknHeK36B6k9PFC3OP2seTxQqRNHDOSxgtxU8yYkWtDsS/8Yx0VWZN/j1jGSl7OIZrJSIAEchCg8M8BiUnagoAO41kDjDFefWGGnhCI/xx1ehMwQR/fmUP4y0nD/O5YFrNJ2NQw8DDGbMQNXorlEP5pL88CPf7Ft45a+ZDCIbIp2hImYmUlK8Y/Q/j7gtz+d6ZYj92LEV/r5LxCISKFmDwq1hYnrefxt4+pNbUIJpUFb25MWr3KmIgUKPzT2s9MqmOPUU31yPttWITHP8giX/smHeeZa59EbJdLWoHy7IkcPlCg8E8ZL4RZKrQsv8c/acwoSvjHhhsWJvxzlVv8QMc7SYAELAIU/uwOVUtg49wn8IKw7oJLrfOjxQtFnbyzAt1x3Y/0uf55hL+1DJ/o3QtO9fFjbu2wgX3R4z61Z03mazYaW2I6EupjxXyPqzXePBMbHOP5DOo3BPim7Zm27coTC+I2t9n47H8jwRFCtvdf7zlQv+twlUioSPSl7whbfz9GjGgJeSkvbxC7HGOLXaMs4T/Fitk359Qrz7OJ8Xc3+9rp3bzzxfgHXm2rvXsvjn5rIAxtK/zbCXEx05FQEI9bevsJom4bprafSO61YVr7ieRi47pcTfLOhXcFuLVZF+pcfLnJ2jrqN7RLhQFlta8Q/jLUyv8uQEETFPcZcliaUBervUVqFV5oHRGcMV7IFrDrmjJeSOHvx/injBcifeS4Yl2lXAI88rwm7OlJiPF3+ro13sb1h6p9OdEwEmjHBCj823HjdXTTY1+oOmRH1N3xMOYS/joWOe5DYBGY6adUREIYpvXG/N82quMP8wh/LazUyS7dMH9NDVaMsGJcndAKZVw4WfFsK0OYT6Q+3gZRd/MiMGqhOP2mSa0U5BD+zokj43rLVZcxlviKhoRYGyQ9FmkfM/LtVOR0GI3elBg09bQzsAxbdT/SIUen9wDm7FOnKVmn+gRhZuKjZIZN4ikqoRCeqk92ctsvGuMMxGwILeABz2o/kZXNJr39osI/rf1Earl+4nwELrn9RPq8bTh1mjoFa+5vw824iRtp/bCWuPbVH/CK9pMSQ60iITXR9nT4ZIwXEeGfMl6oiYV/qk/KeCFuSBgzihP+IsO8p/qEfcs+1aq1PlBWwCPFpCTQYQlQ+HfYpmXF4giU4lkl0Y5MoLDQhEwSjFnORMQEJEACJEACrU+Awr/1mbPENiOQfiJMm5nFgquAAIV/FTQCTSABEiABEqgwAQr/CgNm9lVAwIojXVGGsJgqqBFNKDsBCv+yI2WGJEACJEACVUeAwr/qmoQGkQAJkAAJkAAJkAAJkED5CVD4l58pcyQBEiABEiABEiABEiCBqiNA4V91TUKDSIAESIAESIAESIAESKD8BCj8y8+UOZIACZAACZAACZAACZBA1RGg8K+6JqFBVUNgy0/wv37chFG33ISLCv82VtVUg4aQAAmQAAmQAAmQgCBA4c9+QAJJBCj82TdIgARIgARIgAQ6EAEK/w7UmKxKOQm8hae+8z3sGjkHV/cvZ77MiwRIgARIgARIgATahgCFf9twZ6kkQAIkQAIkQAIkQAIk0KoEKPxbFTcLy0dgK35460+w2U884G/wfyacEfx18+Jp+CHcv0XzV557cW088ybcduHHvSTq9+hv2oaai3DbLZ9Dz3yGVyyVrOueMtnS9Czu+s5T6Pl32asZ+Rjrast8f41BqXsiFO8VTQC89qwYPGZMAiRAAiRAAiQgCVD4syNUIQEluuEIU/W3vReH4j1RlDoCtDjhb/K+Gj/Bil5xE4ZWwtb0rCzorh8DVxc5Adn7i+/hrl+fGUxgRN02npkt+kW55Rf+ItfqmlS1UkuyGBIgARIgARJocwIU/m3eBDQgSiBO+BcgQgsS/tn89za9hZ41/kpB9n3VksIX/oXYVRnhX4gFTEsCJEACJEACJFAuAhT+5SLJfMpIINnjb68CxItSO0zo4xh1y98CPzahPheh55NP6RCiM3D1vL/BAPihPltlPexQowFm5SESyqLtFDfINCkbgs29F6tzQVc8qcrpefFNuBr/F3c9+VbwbxOOJOvnxDuJ+tyEiyBCan6PUdJ+caWUK08mUmVBhi2dgc3WpmVRhqwvzsCAzVs1G11OjZlsXYRRe55S4TlQE6DYI06tOtr1E+mDECsdZrTX9BYT7qPv7akqhM2bFQ8nHMi+t+YMDMBW7D3zJpksGsJVxu7IrEiABEiABEiggxCg8O8gDdmxqhEf4y9Esi3wCg31WdHkiv0VvcT+gBorxh/R/QC22JeC245h94V/SisY0Trgb2QiuVdBi3JTL+mZf7JGTUjEb6s+KcNzxCX2GIT1VTYHJw7JvO2JgGuH6/F3JwmB8N/siX29n2CvnHy4v8mJQtx+A1NHsy9C/1vaHzcxirB9CnttPs5eBG+CZrGj8O9YTz9rQwIkQAIkUDkCFP6VY8uciyYQ5/HXm0KlWFcbfAsV/vYGXl9Ey98GbJUCWlyhN12VI+P85e+lCH91r7jkB8H8FQQpZqFXInx4bv2lmN9zkWRh/3cc8lzC39okbaeXwt/7TZRh7xkIyozZNByuKMRswra/k2BNqgI+ei+AXE2p8Sdd4USAwr/oB403kgAJkAAJdDICFP6drMHbR3XjY/yVh1wJY3klneqTI8Y/Vvj3eioMi/FBiZCUi98qWvjfNu12vHeopaL4/6JHD0yberNTxpJH/h3rN/xHRcqt/+IXMPIzQ2TeBw/+EdNnzalIOWmZHtGlq/z5u9/+p1YvmwWSAAmQAAmQQHsjQOHf3lqsU9jbRsI/weMfIM+M8U9pHOtekSrL4x83qXFXOEzIzt8AP34Zg4J4/6gNrevxd4/zdDz+/sQpIYwq4EOPf6d42llJEiABEiCB1iNA4d96rFlSbgJtFOpzYUyMvxaf6hjRJvdIUWvjbLABOKmOxQh/HUcvsuxp7REwoU5qT8BbetNu8rcGWlf4qzh9aaMf4y/DdcLvB6jNy/aGZS8Uyhb+euN0EK7FGP/cTxMTkgAJkAAJkIAhQOHPvlCFBBI+4OV9TCv5qMnwI1ED/u4mnLgq+gGv2FAf+XGv6Kk+9skygdgW1Aao027EpTba5jjVJ2+Mv3/6Tc1FuPrMX+OH1nn8gbD2Nj1HGjTIS2xuvgh7Y0/1CWPwS4vx/zUGXVzjnFok7Ik7qWjA34nVCv29BiuGP9bj39/siXgK8kQgzV5MBOz8q7Az0yQSIAESIAESqBoCFP5V0xQ0hAQKJSAmSE/hxNQv5RaaZ3tJH06yhMVXi4kBLxIgARIgARIggVQCFP7sIO2XgHXkpTjustNdnar+3iTHOhFItLvcM8GLBEiABEiABEiAwp99gAQ6GgEnPr6TiF4nzEpE+5gPq3W0xmV9SIAESIAESKBCBOjxrxBYZksCJEACJEACJEACJEAC1USAwr+aWoO2kAAJkAAJkAAJkAAJkECFCFD4VwgssyUBEiABEiABEiABEiCBaiJA4V9NrUFbSIAESIAESIAESIAESKBCBCj8KwSW2ZIACZAACZAACZAACZBANRGg8K+m1qAtJEACJEACJEACJEACJFAhAhT+FQLLbEmABEiABEiABEiABEigmghQ+FdTa9AWEiABEiABEiABEiABEqgQAQr/CoFltiRAAiRAAiRAAiRAAiRQTQQo/KupNWgLCZAACZAACZAACZAACVSIAIV/hcAyWxIgARIgARIgARIgARKoJgIU/tXUGrSFBEiABEiABEiABEiABCpEgMK/QmCZLQmQAAmQAAmQAAmQAAlUEwEK/2pqDdpCAiRAAiRAAiRAAiRAAhUiQOFfIbDMlgRIgARIgARIgARIgASqiQCFfzW1Bm0hARIgARIgARIgARIggQoRoPCvEFhmSwIkQAIkQAIkQAIkQALVRIDCv5pag7aQAAmQAAmQAAmQAAmQQIUIUPhXCCyzJQESIAESIAESIAESIIFqIkDhX02tQVtIgARIgARIgARIgARIoEIEKPwrBJbZkgAJkAAJkAAJkAAJkEA1EaDwr6bWoC0kQAIkQAIkQAIkQAIkUCECFP4VAstsSYAESIAESIAESIAESKCaCFD4V1Nr0BYSIAESIAESIAESIAESqBABCv8KgWW2JEACJEACJEACJEACJFBNBCj8q6k1aAsJkAAJkAAJkAAJkAAJVIgAhX+FwDJbEiABEiABEiABEiABEqgmAhT+1dQatIUESIAESIAESIAESIAEKkSAwr9CYJktCZAACZAACZAACZAACVQTAQr/amoN2kICJEACJEACJEACJEACFSJA4V8hsMyWBEiABEiABEiABEiABKqJAIV/NbUGbSEBEiABEiABEiABEiCBChGg8K8QWGZLAiRAAiRAAiRAAiRAAtVEgMK/mlqDtpAACZAACZAACZAACZBAhQhQ+FcILLMlARIgARIgARIgARIggWoiQOFfTa1BWzoegQ13oc/lwL+/fhvOqprabcK3+l6OBwGcP+9FadXCyz5eNdbREBIgARIgARIggcoQoPCvDFfmWkEC773/vsz9/fcP4/Dhw/jwgw/wIYAjxP8deSSOOuooHH30UTjm6KMraEXOrKtQ+L/1s2swZMXFWL/wy/j4nn+TFZn42SdR/+KDuKJXznoxGQmQAAmQAAmQQLsjQOHf7pqs8xr8p+Zm/OlP7+GII4TEFyL/CPnf5t/ibx9++KH6vw/U/37kI8fgI926dV5oMTWXwv+167HztoEAhT/7BgmQAAmQAAl0GgIU/p2mqdtvRQ+3tODdd/+ID/EhjjzySEfop9VKCP8PPvgAR8i1AOCjH/0zHNWlS4kg3sLDEz+L1aO+hZNv/aYMl5HX576F9d8Cpn72m3jG/Ft41D2PvxDd4hpy67PhfSbd94Fr8AM8+OzncJf0vquQHHGZcq555FV8c7C69T/uOgVfesAqX+Rj1c75/dpHpNCXot+Ujc9jDH4u71imKqHL9RDt+TdMNPXC5+SPyj7xX2HYkPhXYJ+850nUz+sn09926w/k/4rQorn4ZmCD+DfDjErskrydBEiABEiABHISoPDPCYrJ2obAoUOH8c477+LIo7pI0V/MJcS/uD443IJjj/0ounY9qphs9D1K+N/27D/ouP1N8u8yZl6Ifx0+I4TyyUKkw4rx15MAkd7E/Etxjkew88LV6HP5D0LhDDPBsGLw5f07lOjedRf6fL+fKk9PAuafHIpoJ5xHi/PXtMguLNRHTz7MhGPDXbK+at/CP+BVOQnS5dr2QU8Wrn1EpperC/L3H0jxL8S+moT0q7L9DyV0Dd5KAiRAAiRAAlVOgMK/yhuoM5snPP0H3n6nJNFv8xMTACH+jzv+2BI8/6EgV57qt2QRahXACG9LLFvCH1rkB0LYNs7fC2A85i8qX7/yrltl/9UPvImCySzOHiiRreP6UUiMf9oeBcvGiH3Dng32DQT2++mrcP9DZ37eWHcSIAESIIGOT4DCv+O3cbut4f6335E7dmV4z5UD0uvx/43FqhFvYWvTQ6npbjrnAMRO4BOOP7ZILsUK/9A7LgqOhLf4Itj6t0ivTgTyytYedFMRFWYTrkDACgsqVvi7Kwcesohwt+yj8C+yf/E2EiABEiABEqgcAQr/yrFlziUSoPBXIUEU/iV2JN5OAiRAAiRAAiQgCVD4syNUJQFxgk/ze++ji96MWy6P/81D30VLSwu6HXN0kaf9FOvxvw1lDfXxzt0P4+X/QbanE3sv1goY6lOV/ZxGkQAJkAAJkEBrEqDwb03aLCs3gf/5w9voclSX8OjOMoX6COEvTvtpOdyCP//Y8bntCRMWL/zPitncGwjy63dgiPOhr/TNvRc8b53FL4wTeevNvtJWO46/nJt7neM/vwV8M21zr/o2gLjkHgDG+BfR33gLCZAACZAACZSPAIV/+VgypzIREB/o+uMfm6XwN1c5Pf4iTyH8/+zPuhXxka8ShL/2vIvywyM19elAsRtdCzjOM+YozrjjPEXZbtx+uBn4tmfVcZzX/Kd1zr+4wTnOU7VIeKxoxnGeFP5leiqYDQmQAAmQAAmUToDCv3SGzKHMBN55949o+aDFOb6z3MJfnPDT5cguOPajf1Zm65kdCZAACZAACZAACVQnAQr/6myXTm3VH/YfwJFd3A91lVv4y497tXyAj51wXKdmzcqTAAmQAAmQAAl0HgIU/p2nrdtNTf/nf/bjqKO7OvaWW/iLzA+/fwh//ucntBsuNJQESIAESIAESIAESiFA4V8KPd5bEQL7/mc/unrC/8gHpieWdQSAD//6LLx8+rv4/dvrUm2qP/lfg98PvX8IPSj8K9KGzJQESIAESIAESKD6CFD4V1+bdHqL4oT/Vzd9kMLlCHymxxGY2O3HOOrAOvmBrqTrT6dQ+Hf6DkYAJEACJEACJNBJCVD4d9KGr+Zqx4X6HP/4oVSTJ5zUBQuP+yq6Zny598Bn3w3yYahPNfcC2kYCJEACJEACJFBuAhT+5SbK/EomELe5t9zCn5t7S24mZkACJEACJEACJNDOCFD4t7MG6wzmxh3nWW7hz+M8O0NPYh1JoHMSeH3nf8qK9+3zV50TAGtNAiSQSIDCn52j6gjEfcCr3MK/+A94VR0uGkQCJEACAQEh+m/6+lT57+/dPZfin32DBEjAIUDhzw5RlQT+5w9vyy/3HnGEOLMHKKfwF2E+Qvj/+ceOL6LuW9DwxdnAzIcx+dPR2zc/cAUWn3gf5o2qgf3fRRQUveXlhRjzqyFYdm1/wP7vsmRenkz2rpiBa3ZdoWws+GrC8ttukHftGh/Pt+AsC71BcJ21GkA9Jo5cjRdPvE/mINqzPVyl8W/LGqq2b9gOnDpJPT/t76qOOlD4t7+eQ4tJoDUJUPi3Jm2WlZvAn5qb0fze++jSpUvZhX9LSwu6HXM0PtKtW257woRpwl+9+J8bLoQLrP8uj4gRE4l15yhBbP93EZWo2C3CrumYUaTwr5hZuTMOJ2th+7Un4Z+7otWWsGk1br1uNyY8OhEDqs22vPZUUR0Y6pO30ZiOBDofAQr/ztfm7abG+99+BzgCOPLII8vm8d//mQPyuM8Tjj+2SA5a+I+sx/JVwjNcJ/OZfP9sDN4wA9cs2C7/9jdXAD95WP335PuvwK7rHsaJk/qgYYG4R1zi77MxukaJ+Omr9J9HKtEsPLd34wbL8ykmFU/gpLuEMAr/u6fwsMsyRZYT8eBd9fI/e0rPNXCnFFJqQiK96FiIMUtqMbnvQjSIMusmyvTiPnmP95v8u0gQeMJdO+XflwCjsRrLjx8MvLRBJhgdWRHRNgyfiB0LFuIVmeY+nLhEeXkh610T8fjbbFSegv/DwEhg+ao+sn7iGmDbpxkCqq2Wa5Ndm+zf6mU+NsvzL6nDMytV+5n2FW0VXLHlQbabuEybGO+18sQPw+TXFwb1ffDEh8O2g7Iht+jVbWXax0y4ZJ6xKy5WHxArVVKkPo/zvtYHDSt1+8nqWv2hkCdE5qfaNejbb8b3QclT9kNdbt8rMXrVQ6qdZB8eiA3a+x+YoPt2T92XZZ+xniHJ1zwH4qegDxRQiZx1EDmGz1IxdSjApiKTUvgXCY63kUAnIEDh3wkaub1W8XBLCw68/Q6OPKqLFP+lXmJD7weHW3Dc8cfiKL2SUHieWjBqYSEEl7iUl1sJ16jHv0kJUEuMSKGydhgevBm4O/B0KlF7op4QOLYJUfJd4OtCiAf/XYvHgvShsAuEVZLwn7VaC/MwtEbaXPuEDHNRAtlavRi8SYlEaVeTNCuop7xnpzuJifX46zAI6MmJFGpqwjQ6EIiX4g071EeIQ1OHwJs6BOu+OBs7TDhIk5pI2fYZ276O+0IRHAjlgTK9EGnhSYQAACAASURBVJaqnWqkWJdtcVc99gahWmkef3vVx5tUzVKtpkR8mG7sbqu+UCIZsg6KZ2z4WGo4l91XhA33ATfryWdCqJUTBmTyPme91X7aXmGQP3Gz+1/MQ2OHtQXlyLyjk8+wf4b9Rk1EtMe/aQs2oz8GyInWFs1HPRdycq3bykxUHxy/G9csqVWTV4T9MxIuVqY6OMLf6vvJdVD1SHy2Cx+EUu9gqE+ZgTI7EuhgBCj8O1iDdrTqHDp0GO+8825J4l8IfnEJ0X/ssR9F165HlYDJDfUJPLxSbKUJf0/QB0JHid3Q6x0fG2+vANj/HXjEA4+orlqGx994ih37hVALBJTyXkvvsfd3UUK8uNOrFynC34httVKgxZrHwggrKZYjItYLtXp5oaxwrN1jdwde6NDb7wpJ6cW3RCfyCP+EkA7DRNhj9jgYQSwnIUawOiIwRagiPaQrCPf6RDgpRNoeC0v4igmODBuzJ1famx4IW28PS3QVynqMghWQcCVLrRKlCX/zm9sGatUjjJdXpah8T3os3ENjSo94+80PMV7/ctTBFf7ZdRDp/RWKEgagzFsp/DMRMQEJdGoCFP6duvnbR+WF5//dd/+ID/Gh9PybDb9Z1suz+j/4AEeIeCEAH/3on5Xg6TellVv4m/COMPTEDUkxwlB5dIXH3Xh3w9ATd1OhsFR575NDfTqF8DcbjK0Nu3c+OkQ25Dp7ZaWKhb/yFK/H0LgwIO21F+E9JizMTD7uxOwwfCwIvTJ9R4Se6TxjxHmS8Fdi3PTD+KcvEOFiIio88cUIf91eJrRLCmfdXonCP/eG8tLrkEv4W3UQ6U2IWuxqXtZAVsTvDPUpAhpvIYFOQoDCv5M0dEeoptjw+6c/vRcI/yOOPEL+tz0REGJf/t8H6n8/8pFjitzEm0SsWOFvhacYj7kJ9TEhPHYsfuBtNR5qI/5sIeiKQuNdlsLfDs/RoSX9RPiG9PCaEIu4UB/3N+mhzwz1Cb2eyZt77Y3PNWrPQIbH3/FGm5h0uV/COlUpI9Qn2CdhrSoIPmKVpZyhPmGolOo3saE+Zfb4m/CRHXXAeXJSaK3EJJyqJD3ea4FX+uqTlwoQ/mnecmezuWlbGcamQ8SsPiiFsLPS4Hn87b5hVnR0n42E+oiJxUxgutWnRf5hyJ27sb4cdRD5h89SgsffqoNIr/bcWKFNFR6QKfwrDJjZk0A7JkDh344br7OaLs75F9f77x/G4cOH8eEHH4j9utKvf8SRR+Koo47C0UcfhWOOProCiNKEf3+9UTcMS5i+ymzunY0ddXV4ZbveiJu0MdHf3Fv7hKxD4jGe9iZTe3OvHSpRVy8338Js7p21E6fWbccr/mZOLU7s33Jt7g28ulp4Ltgu9wmIUB0hvOVExD/lKI/w/3SYn8hDbZRV+yUiMeixm23dcJGszb0ixMQ/jlW0nxSqOszEnKqkwoP0ZlYrzCp1c2+hwj/Hka32/gSxCTv7OM9oqJS/MiTqW2h8vLuR2oT7WPytPpgp/O1N2SPVZmOxKdrYFN3w7fYTeUPc5t6MGP/cdRD5B89SUqiPu7EcIyeGdbBCs8L9OuHeHZG93MtT5OjFUJ8iwfE2EugkBCj8O0lDs5ptSSD97P9Wtczx8Holp/3WqkayMBIggWIJUPgXS473kUDnIEDh3znambVsUwIU/m2Kn4WTQCcjwFCfTtbgrC4JFECAwr8AWExKAiRAAiRAAiRAAiRAAu2VAIV/e2052k0CJEACJEACJEACJEACBRCg8C8AFpOSAAmQAAmQAAmQAAmQQHslQOHfXluOdpMACZAACZAACZAACZBAAQQo/AuAxaQkQAIkQAIkQAIkQAIk0F4JUPi315aj3SRAAiRAAiRAAiRAAiRQAAEK/wJgMSkJkAAJkAAJkAAJkAAJtFcCFP7tteVoNwmQAAmQAAmQAAmQAAkUQIDCvwBYTEoCJEACJEACJEACJEAC7ZUAhX97bTnaTQKdmcC+TZj2mR34zYQ6SWHxzAE4rjPzYN1JoCoJ7MfTN/8CV758Ah555Hyc26NLVVpJo0igMxGg8O9Mrc26kkCHIHAQL8xYibkfPQOLp54ma0TR3yEalpXoYATee+ZJfObOrljw6HAMOp6iv4M1L6vTTglQ+LfThqPZJEACJEACJEACJEACJFAIAQr/QmgxbesSOLgbTy/eiiWPHMCKl1TRpwzvji9OPlX+91Wf71MBT+8emffTM36FO356CK/uBUY9MAwPfqVX69Y9R2kb5/4MY+bEJ6w5vQtGjOuNyVMG4ZTuOTIrKUkTlv79WkxBb2z60RDUlJRXjpsb12PKiEa8AODcbw+TN8y/LKt9QhtF+nQ7W9C49En83a0HgbNOkPlPvuU0DP7dJnzuP2qx7bsDk/vd2ztl+qV37cYp3x6G/vJfrcDn4DbcO2YrftgInDTpDPzb1NNwjI/y7Z2eXTlYZyY5JFM0/nQ1vnBtM8Y9fgluP7+ADpdg04GVK3HeFc0Y9fBQmf+cS7La1zW06WdPYOBEYP62SzGuNrMSZUmw5V+WYu4xZ+KhSX2Aw7ux5B/W48DXx6n+M6AsRRSZyR4svfZ5/Gb8Jbi9bqvM45rTGrEiM7ceWHbgfJnqpKJ47sHT31iHrz/WApxfi0f+z9BcY1FxbVdcWcABvPqzX+KFfhfjqoEhkOJsAGBCEMf2w/x/HojemYyTE7z30jPyxy+PAGYeOB+D7KSb12LMrK6Y/+9DSyqjBPN4azsmQOHfjhuvQ5uuhczcl4BBE07A6L8+GsD7eHXZfizRk4DeE/rg4e8PKu/At+4XEmtt/X5cMLMfrjv7aBzfrx/613arOtxK+HfFVbM/FmGw93f7sHJxCxrPrsHqNcO1AK1UFVpB2BrTGzfiljE7sX38GVg8/h18c0Sj/KXbvGH4zrg0cViI8N+Oe0/ZhuMeOQ8XvLNZ5n/vrCYs2dcNc358Ia4akNwXhGAQ18CJ3aVoUi/rCvM5uAMNEzfh/uN74/F/PhaPfXErfnFxVPwrMWPbVc7+0ILGn63EF/61Ox5afj7653xcYm06uA1z67fijZuG5ZjQxdehaOFWCpKDO7DoG5vRIJ67vl0w/h8HYM7kfjLHyCSslHIKvLdp6ROof6wGq8Wk/O3t8u4li/bgQJBPM56fcQBPX3Qcbh9uN9yxuORrSg13K1j4H8DGuWsw5skTsOzR09D4jedxB3rj8e8PQe+j0itQeNsVXxZ2r5eToE+tuQw3nh3aVbgN4t6D2DjnSUz6r1o8/sCQEt5LLTiw6QV89fImadDTe9UEzBH+UOGO9/cbgoeuKmV6UWBnYvIOQYDCv0M0Y8erROPixzH0+g8wdc3FuPFs24N4CI2LV8sKD72+GTc+cSmmOi+r0liEwq11vYXFWK2Ef9xLQeTWgsafrsTQa5sx9bnLcKPlzSqmrIxXdet6/IuqQCHCv6gC5E1tIvxzmltZ4Z/TCC9ZpWwqTrgVV4eqvqt5K+Z+ajs+8pNLcOPZSbOxbbj3uK2YO+0M7NZ7Zvw6tSbP1iyrvMK/DD2heQ9eaNiAW2Y0Q7k0xJUwxr++DleeuR/jd16CUT3KUDaz6DQEKPw7TVO3r4qmitpm5YW9o2Y7nv72QDz7VeFV08LudP/lpf4urinBbyZtHZZ124kpMw4BZ38UY3u9i3t/7nMyg+5BvPrz9Who2I81a1sgfDG9z+6GS/7xDHnD1Mv6OF6997ZvRMP3GrFEeP8gVi164LqbhmBUnRcGsXcrGmZtx6KsdDHNly78Abz0DGpH7MONq8dh6lCzsa4FB377ayyaH9omso63L5pWpBOXW5cYj7ZYsbliK+b+SYXKpJ7ocVCEoGzFD3/ejI2vq4oatjddZodz5bUnrq8nCH/LTmHjSSufwNDruySEiDRiyRfWY95nz8CmGIEUG3olxVSPYGL07E0tWHTnbix6Cqg5vSvG3aJiQML+k96PRR8WVyjQkvul3ScjtiWIPBGuIq76/90djzRdjHMdrbgN956yFcunDMTqr4lnTpUtrrjnwn8m/FZJtEn326mOFzbksm34W7hjepNc+TMM/bIC8fjLOjQv2IZ7FxxCY88uuOArtbj9tiGZISfBhGRnL2yY8Yp6PvX9oh5+HuZ5f/SpFhkeiL5dMOrztbj1tiGy2ibcLi3fWLv2bcOiOdvRoO0fN+VUfGvIHpxWfzBXGJN0oNz/Max+Pm3VrwDhn5fn4Sa88C8bMfeHB+Uz3fvs7hh/06mY/Hl3nIx9Us3qQkJZNk95f7Fl6X4W2qDGNuFdD0KbctQ3aaIS/n0I8E0VCimutDBD80yc+9V+mPrp3TL9mGuTVunUM3H/WeZ5jKPJv5FAlACFP3tFVRI48POVOO1vm3Hjv5+LqRfliRovQvi/CPQ+qwdmfLUH3vv9Efj0Xx+JV1a8JnlcMxe48UcnY1iPY/Gp4bXYv+gJDL3xEEZN643xQ7vjmLcPYM3i3WhYqfBd9fCFmHOJErkiNvPLI/bhjeHd8bXJvXEK/oClDXuw5Hfd8OCzl8o0o2qB9zatxZWXN+GNz/bArRNqUCOWihc3Yu7SLjErHdFmShX++3Zg6ZzNmPLyCVhthV4Etl1yAm6f9AnUNP9BZiztW+uWG5dWpBOXm9YX/iqmeMr67nhw2cWqvr2TTvTQ9+7qjtv/sRb9dVM3PbMTd9x9CP2/PxQPTVBB2vntievSccLftVPaqJf+sXA4HrzM63evr8PlZ+7BiOfHYPKAaH0ObN+K5//N9J+jMeeJ3jilVy3OrXtfCf8XgZru3XD19N4YVNOCLT/YgTuUzrZWrgoR/i1oTOmXdp80tl0z17ZL9Vfnen2d/OflZ+5G/8cvxe3nW8r/pWcwcMR+XPf8OEweEJYt2zfmubDLj2uRRJvShP+uLhi0rysuFAyPb9bPi81PlaREVzNqegKDJ6lntnnTTsye0Yzmr5+GX848IzX8Rt1/CIPObkHPi8X93fD2ukbMm9Ms83fykJ7X3XhtnH6Oj3kfjSsbMe9fDgGTVKjPc3pfSFq+Jk+RXoYGmXDHfd0wVdT3mAPyOd3+py7Y+FLXHMJfTVQXXTwQq6VzJOnKK/xz8GxWoUQNl23GHbu03TVAk2b38WkJ+08s07LaTiQN2q95e2ZZAU+/+vsa8cLa7bjn7/ej93dPw7i6Y2WKTw3vjeYC+k85hf+Wf3kCL3xqCCYPr0lYPXQrIcv+393wyG8u9CbpKc3Nnzo9AQr/Tt8FqhWA2qx1ZUOL9J6N//zHce7wGvQ/qzdO6RG3ZF2E8F96HB5682JcYDnh40N9dmDRFzbj0c+e6m6alMvo2yTAeyeZlYbdWPKldbgFtVhnb7w6uBl3nLsDb9yiIjUfnNBFppt3eh2em22fQa9iNy//rXd/TDOlbe6VyYeegEd+Yp+dvQMNwzbhjn69se5HXgzq4Z1YdMVGTAvsTkh7WG1eddPawr83Nlz/PK55qhvmr7kE4xIFv66QFtonO6sSUvXg6W+sxB0H++DHch9HIfbE9Wlf+CfZuR8rrv8FrjkY3ajcuOhxDF2Q7j1NDfVZ2hXf+fWlGN9XTxrs/nPVGdg9TRxNWojwT++XYZ9UPPKF1Sgvo+zDp9fh9dkDtEBuwca5SzHmxVqse1xsKAzLFumdzcS6Xn75sa0St+8gTfgv7Yb5W+x+pVYh5gbPn13XZlxwrx0D3YwXZj2By+8+AcsOXOjFTMcIqonN3sZ+xUBcdojdlgWPY8qS43D38vMxKBiaTFmhF1k8+UbUugcGaLY6bE/kPwgt2HLPMtTP7+o+R8Hep27Zwl9OVHdjUOTZ8lsiv/DP4ilWGOTQM+sjeGjDCFxgHeEpj/b8wp9w66+/gPF9k987hlFSWeJO035yRSOjLJE+sbzUGP98/Sdb+IsN5ttw781q0nhV2uEAFpb4scTjtnkt6oc1YXTFwzmT24u/tD8CFP7tr806kcWHcGD7Nix/aDeWPnUQL/xWVb3mdPV2vW6e8ozoV73yqhYS6hNzCk1hMf5WGFFvLZL2bsSUU3bivTiPsd1yjetxTf9GYHYdrhroeo/f/n+v4Zq5SeEmYSb5Nvceh4d+OAIXCAGuXxLn+p5cnaVaZXkf3xEv5nfVCyVX2r5GVPfC/NPfwpQ5XfGdLZdgfJboF+VqkfjTs3rg7tkDcG6dEkqRzZCF2B4rKkIbRf5pdioOLZ6wUhOPR7+cvqyeKvwP98a6/2tPuKz+E/TFQoR/0lCg89B90vDMJ/xVnmqPzUescB8lsF+aGa7ApEg39SyaZyJlxIq1KU34JzD0T5QKxNiWSzHO2vuYN3487X5RnTwnBqk8xKEECDjmsUukH1erJ7rn25Mv3TY/fQJDr83egySEdt8vvJ89QUBe4Q/MT+W5B0v/9nlp5JSjavDQP/Rwn+N9b0rv+vEZY2MWI/n8ytOaVHlZZYn0kdU70yezNvfm6D/Zwv8SjNixFt87qDZa3a5XhlMeC/lTLuH/9iZMO2kHmrLeN1mF8fdORYDCv1M1dzuv7MEmvLrxP7HyB2rbk3C+jVtoTv4owuNfsPBvxoG9TXj1d/vRuK0JG55+BytWtqhBepz2EG96BgPP24ervVMiIuQj8aXRtsnalJsZ49+4Dtf0340Nk+vw3D8PwHGyzANK2MeJY1twoYC0Z2v2OmxFCpcfDcf8cXlCtFrQuHINbrnxAF4QsdE91STo3ItOwPiv1GHE8Fp1dGYhtlunc4RUozYm2rlvI27psxNv2y9TOfHYhy/KMJfk5yhV+Ef6W7mEf3y/NH1SWCtaohDhb0KeTjKTRBnmcyDGW6u8mHHPRfBMpAw7BQv/BIaJwt87zrNg4R9zv6hOVPi34L2396Fx+1t447/+gJde3IeVPxfHASsnhTlWNFskqlBA4SGee9xWvBZ3lLB8FrJj/FVZXfDQG5fgguPTxv4ChH8qT5WPHJtTiquZOQCbvq6+uB13ZTEKeWq7M8oSPyeWlyX8c/SfdHsP4dxxXTHo82dA7FcSV94TnnIJ/xyTtrSW52+dkwCFf+ds93Ze633S/hXXP4NrnuqB1a+ej/7FbO7NLfw9cdq3C879y27oP6o7sEIdudZwghb+sd7KGNx506W0VKbwx348ffMvcOUCvUG5EPFcjPB/sSum/mQoBi1bi8t/2h0P/fISXJD3tInD+/Hqi9vx9GOK5/Kn1Ubfmq/0VkfjFWJ7mvB/savMP91Oza25D7Z9X4VmNf7LUtQv6ZGxSbLQU31KFf7p/dL0SWF/wcIfKuRpWk8RD38qtogwn/V2+FlYtshfTtq85yJ4JlL6cIcQ/o2bcMf1O9CgzhDAoPO7om5AD5yCfbjjHjWRLVj499gsDy94o2Thn+f41goI/5QTgrJePgUL/xLKKvRUnzjbkuxtzLkyk8SDwj+rp/D3YglQ+BdLjvdVjsDejbhl2E40ThuCR1LOKN5yz89QP8OcuqM9uj36eR9YEmeyq1OAwjjg5HPVY0N9tAf4N1/rh4emDUBNNxOaozbPiesWI/wTQ32asOLatbj/L0UcN/Bv4w/IDYG4N72OaZALFv65wmVa1HL+/jyhPjptb4/n7o2Y8rmdeOErdfjlbOUez+vlCuvbjMbFv8DQ6w/hduFlRyH2xFGL2dzr2WnbqMIkWvDgTuWZfOMLm7BmUnZblc3jn9CPRR8WlzzVJ6Nfmj5ZnPAHZMjTzV3xyK9rsfHMrfjNt60Nz1bZIv+45yJ4Jjq08Nd7QjYfh4ceHo4LrO99yD0hNxYp/FNCfQpbtWhNj781Hoq9QnIvSOFXfuGvypP7qYosqxzCX61G7lfjVLAa2IwXZjyBy+/JsRcjARGFf+F9h3fkI0Dhn48TU7UqAb1BdnM3fOfx4Rh/ugz2CK99+jjPL2xHwwDllT3OeLfX1zhe2ffW/QJj6vfLe7cEnqEChX/ssZgAtj+PKwfrL/2aUB8kbO41Mf0Lh0tbHrzskNpAufcELFt9IQYFG4z1R2B+fizmr7kQ56Z8BDVT+OsyV0wyk6Ecm3v398Kza4bhlDybaYO0Pk/zDYFDuHG1OtVn6tCEiry0FpffsA8jHoielPPeU0+i75cO6hdqjs29gT05hX/wrQNlp2Oj3ntwYJJasnh1zgGMy9iUKNKVLvz1akNCPxZ9OBD+Gf3yad0nixX+0PHDx007AT+dcwhz7PPCrbJV+1r7VPRzYcpPC/hq/x5/7S2fajZn675nNss/VWyoT8LmXjRiyZfW4xaxeT7jq8RBjL8Xpx59Osrl8Vd7Q8QlvsHiP1NyLP67d3DBAyMw9XxvTLeMyi/8zV6U9LJk/0wqrwyhPubY5P7CMTRzIGqOakbjz9diyt8ewEZkt1PSqzWX8GeMf6sqk45SGIV/R2nJjlaPxvWYMqIRS/eqM6AvGdMdPQGYL9KK6jb2dE+OObByJc674iBOmtAL133lY8C2Riz61xbUfFrFIS/1z/HPG+qjP8O+qHs33D67D/of3yKPp7tnQTPe03q28dPhKTDRYyf3YdGMJqzo0UMerSku8WVTk25jX51vt4PY8vM3cf+iQzg32LuQ3LBpm3v3/9cfdIxxF9xuHT/ZOsd5Cpt3oGHEJtwBJZztI0WdGjVvx72jN2Puvm6YfEstRvRWmyHfbtyNJbMOYMv5fbD6gUEyVKX8x3m6dro2qlNZpixW1jYNyD5lSaQTfVBcp13RjKvu7YdRn+0dHueZK8Zf5ZHUj0UfFpfy+G/CtM/sQFK/NH1SpBf8RL6uXTHHeTqNY0LFAEwwE2ydwCpb/CXuubCfiaReHGtT2ubeqovxDxmNmt0PVw08Gu81NeHR7+zDxmag8fVihb842Gor5p67DfdCH4t5/EGsuWc3lv4OaNqbQ1DqiX+wTyNxKCmf8BdHkIrr3jFbIb66rph0QdOm3Vgy/yBePV+H7qW8rwoR/sGRpylliaISVx60cN4wqRZTx6pjgwcHx3lGN1DH2mZOsRLhbubq2R23T2nBHTOyN2Enocgl/HPuPUrBzZ86IQEK/07Y6O2mym/vxIpFr8oTfTboj2bVnN4FI/QxHZOvOxOnWMfFyQ8K/Wwd7vjOfjz9W+CUS07A12YPRe+lSoyNgTlys0CPvxCd29dj7ozdWLqyBU09u+Dci3rgulvORM3KNTLv+u8d65yl7HzAK+XDQf6Hvk4Z3h3jbx1knVaU3Fqpx3mKDwhd8HFcNfUcnNtTxbWrK+kDXjW46bZBuKC37ZmP+2CW8t+6aeN5vrfpGXz5PLUfA98eiGVJZ4m/vR1LZm3HEh3XL9OLI1yvrsOtXz0DNUcl2z5oQpw9ccwSPuAl2tbY6dn43tpf4DOXqtUi+3sCqc/PwR3y50U3bMY9P2tB01f6YNMDJ+EFccpNTuGf1o9FHxaX+YBXWr80fVKklx/iOrjDs0tNqNIu5TU+4HynwqQ3ZYt/xz0X/jMRW06cTe1K+Auu4gN0m3HPT8VmXkA+w18bgPE9d+DLw9SelQv0F8azRK3w4otrnNKgwL5taLA+ICY+4HVdzx2oz3GqD8TqgDjH/4KsDzyVUfibRj64Eyvmv4L7l6gPeMlxe7z/PMf3vCxG4i5ntaOEssSztqXhGUz5TnOwEfvBVy/F4P8nNkbnFP7e+6HbRSfg1m8Pxbmbn8l1+lPS85dH+MtwsjnHYdmr56ceT5vxmPPnTkaAwr+TNTirSwIkkJOAPMnmoEx8e0ZYRc4cmYwESiagNo12y/wWgShIiujvHZe5Kb1ko5hBGxBQYaWLhmdN7NrANBZZ1QQo/Ku6eWgcCZBA2xDQH1Lbp47gU/tIqvlKXsWqZqtpWxIBFUL0PfTBgu/aKzN7sPTvn49ZPUrIx3wk7geXYurwuA8fdpwWyLvpucPUWIb5HMTX7L03HaZyrEglCVD4V5Iu8yYBEmhnBHbj6Xt24KUdf8BPF32Aq9dcIu2/8exqF00U/u2so2Waa/Z6nHJVL1x12cdw/HsHsXFxI+Yu7YKpay7GjWen7Py3cm9a+gTqH6vB6h8NyQztyjSqihN0LuGvHBNze6WEUFZxW9G0tiVA4d+2/Fk6CZBAVRHYiUWXbsS033XB+JlnYs6Ewj66U1VVoTHtnMAhNK1dh3nz9mGN3uM0aEIPXDdlEEb5J52l1nQPll77PH4z/hLcfn6+yUI7B9fxzd+8FmP+F/CtNcPRv+PXljUsMwEK/zIDZXYkQAIkQAIkQAIkQAIkUI0EKPyrsVVoEwmQAAmQAAmQAAmQAAmUmQCFf5mBMjsSIAESIAESIAESIAESqEYCFP7V2Cq0iQRIgARIgARIgARIgATKTIDCv8xAmR0JkAAJkAAJkAAJkAAJVCMBCv9qbBXaRAIkQAIkkElg8wNXYPoqkawedz46EQMy72ACEiABEmgjAi8vxJhZOzH5/tkYnfXZ9AqaSOFfQbjMmgRIgARIoHIEKPwrx5Y5kwAJlJkAhX+ZgTI7EiABEiCBTkagCcsf2ITB19ajZyerOatbLgJNWH7bDWjYXiczFN7Ykx67AuvOeRiTP12uMpgPCah+tmt82/crevzZG0mABEiABEiABDongabVuPW7wNfvGijrv0FOAhg61jk7Q+eoNYV/52jndlXLcPk+xuyRM7DsnPXyhzGzkB3Xq5fWjCenmLi6eHtiXgyyrNUA6to8hq/tGnwLGr44G8sBnDrpPswb1YaBjBKC8rI8N7xMtsg2jul3Qjxc9zzOu3+2LDWxnyX1Eet+99689ivuOyrJPKnudmer4FL23hUzcM2uK7Ds2vBbperZLPR5E6wexokizvbNhfFjiWyPhXhFjDdWea32XJWZo2S3dhgetMRtrmfiZc1nSS0evCtcVTFj4uiZbem9LLbPq/tg267bW7RvoW0esjV89ApC3zbqO9a415DXhsTxJ77Hy/ZHWv0UA3HltqHVHq4yF5R37Id+N9ZNdJ6lMluTYIfLhwAADKJJREFUKzsK/1yYmKitCMQOMOZllCn8xeBzH3BzhhjLqFycDfJvr6sHWFwmzEC+BBZsRyVfiNmDblu1li63rUWTU/28wjkns1KFP4DYPlKy8Bf2ixfLegyt1CbXTOEfPm/FTLDjWkD0dXGpDbz6MmLc2DMTmO4J09jWNP0y+LEOk7/WR4mTe+zJnOkzM3De2tlFL82b51Tkn3/y0CTtMeNWuTgWKvxNH3U4GsEiOe7GBME9cwzO+VwVnayYPu8L/7C9hRmFtnlU+Itcyv8suIhiJi8RhgXYUHbhrxiU2pfj2RbdWSpzY07hb8aDOzEbi08skyOqyBpR+BcJjre1DoHShH95bEyywXh+RSmteZpI1Qv/8mAvUy7VJ/wLq1iZ7S+scDd1pvAvJfPse+M8/sFdTU3YW1OTM87f8vjnWJDa29SEnjU5EnpVKE74Z3MoJoUtoMT9ufdDxHn8HdZN2NtUg56F4ymmGmW6J1s0F9LmbSNOs+tQEKyKCP+CLIhN3DZsC7Q7p/C3cy2kfxVoTa7kFP65MDFRWxHIEv6TJ+1Ew4Lt0jwntCQIqQgtd353vH/poQKJHn9vqdMNCbLy1IJp9MjVWG55LhPtHVmP0atWu0vRuhqOJ87xfIoQo5i66rJtTmI1YuivzDGI6p7YFYqEe0V6+377XoeBEyahBWzfemDVarwiS7XDpcwGO1OHOoweCSx/XYQnpG3cNF6lG/BcbN5GOE9EvwULZQiSutxQrWS7vZ7viF9tMybiwZuBu0WozyTtQV6g28NhEIZBRZhnevw9+53lYp+dqVu43B7PJr5u4q9+f5GbHGP6g+jD4lIhXbagjuEubL5ZlXm3CKMR/5G47O2yEu0lbbJCfXK3mbXKosYJwfL55FCfpLFB11+2nfUsx4W0RTzmph+kjTtpY1bMGJIeSmf3CftZCuPY40N93Psmm/68Ngz1cepmtZ8aJ9UKqBi/1LPmjq12m40eWR+Mh/5RrJExNyKukvq816fNP222/vgatxKUeNyiy0f1BXecSnoPBKtXUON7Hj4if/HOcPm4dTfj+WLNXo6vol3G78Y1ZiVM8+snbF2l3pcYOUP+j1yNMnwn9UFD7NjlclXtMxGTX1+IBpldynjq9IPoBtfECb3dZnrsuPu63einnz1RbzlWfRqIHwvi3jm+rUnPScI7J+75hQ7zLHbsT+iylfwzhX8l6TLvkgmkC//Vodh3YmI9j14kNMj1lqgXWZ/E/QKxMf6+YBHlW+EGjt16AIsKfXOeb5w9yeFCLpOMunpl+2EmwctIhy05nsCEe+XLTsfHOiFPQRyxGDTD+FslDEX4gr1pzo2DjXok88ZDhsI/3JBn510TKVe+TIUtOv7V9SpleNgD4X8p3rD3DljhTe7LdCH6SVZevlZ/lTzNyyMiOMyLyQgoq762/YEgtstR9RRXPJswVl4mcsSRjt+1n6s31R6WoB" id="181" name="Google Shape;181;p7"/>
          <p:cNvSpPr/>
          <p:nvPr/>
        </p:nvSpPr>
        <p:spPr>
          <a:xfrm>
            <a:off x="285750" y="-465138"/>
            <a:ext cx="2333625" cy="1771651"/>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sz="1800">
              <a:solidFill>
                <a:schemeClr val="lt1"/>
              </a:solidFill>
              <a:latin typeface="Times New Roman"/>
              <a:ea typeface="Times New Roman"/>
              <a:cs typeface="Times New Roman"/>
              <a:sym typeface="Times New Roman"/>
            </a:endParaRPr>
          </a:p>
        </p:txBody>
      </p:sp>
      <p:sp>
        <p:nvSpPr>
          <p:cNvPr id="182" name="Google Shape;182;p7"/>
          <p:cNvSpPr/>
          <p:nvPr/>
        </p:nvSpPr>
        <p:spPr>
          <a:xfrm>
            <a:off x="419725" y="3646038"/>
            <a:ext cx="11362544" cy="3046988"/>
          </a:xfrm>
          <a:prstGeom prst="rect">
            <a:avLst/>
          </a:prstGeom>
          <a:solidFill>
            <a:schemeClr val="lt1"/>
          </a:solid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US" sz="3200">
                <a:solidFill>
                  <a:srgbClr val="FF0000"/>
                </a:solidFill>
                <a:latin typeface="Times New Roman"/>
                <a:ea typeface="Times New Roman"/>
                <a:cs typeface="Times New Roman"/>
                <a:sym typeface="Times New Roman"/>
              </a:rPr>
              <a:t>2.3. Chú ý lỗi chính tả trên trang web</a:t>
            </a:r>
            <a:endParaRPr b="1" sz="3200">
              <a:solidFill>
                <a:srgbClr val="FF0000"/>
              </a:solidFill>
              <a:latin typeface="Times New Roman"/>
              <a:ea typeface="Times New Roman"/>
              <a:cs typeface="Times New Roman"/>
              <a:sym typeface="Times New Roman"/>
            </a:endParaRPr>
          </a:p>
          <a:p>
            <a:pPr indent="0" lvl="0" marL="0" marR="0" rtl="0" algn="l">
              <a:spcBef>
                <a:spcPts val="0"/>
              </a:spcBef>
              <a:spcAft>
                <a:spcPts val="0"/>
              </a:spcAft>
              <a:buNone/>
            </a:pPr>
            <a:r>
              <a:rPr lang="en-US" sz="3200">
                <a:solidFill>
                  <a:srgbClr val="005DBA"/>
                </a:solidFill>
                <a:latin typeface="Times New Roman"/>
                <a:ea typeface="Times New Roman"/>
                <a:cs typeface="Times New Roman"/>
                <a:sym typeface="Times New Roman"/>
              </a:rPr>
              <a:t>Có một số website lừa đảo giống y như thật và trông có vẻ an toàn với </a:t>
            </a:r>
            <a:r>
              <a:rPr b="1" lang="en-US" sz="3200">
                <a:solidFill>
                  <a:srgbClr val="005DBA"/>
                </a:solidFill>
                <a:latin typeface="Times New Roman"/>
                <a:ea typeface="Times New Roman"/>
                <a:cs typeface="Times New Roman"/>
                <a:sym typeface="Times New Roman"/>
              </a:rPr>
              <a:t>chứng chỉ số SSL </a:t>
            </a:r>
            <a:r>
              <a:rPr lang="en-US" sz="3200">
                <a:solidFill>
                  <a:srgbClr val="005DBA"/>
                </a:solidFill>
                <a:latin typeface="Times New Roman"/>
                <a:ea typeface="Times New Roman"/>
                <a:cs typeface="Times New Roman"/>
                <a:sym typeface="Times New Roman"/>
              </a:rPr>
              <a:t>đáng tin cậy. Tuy nhiên nếu bạn chịu khó để ý sẽ nhận ra những trang web này thường mắc các lỗi sai chính tả hoặc đánh máy. Nguyên nhân có thể do các web lừa đảo thường không có thời gian để kiểm duyệt kỹ nội dung.</a:t>
            </a:r>
            <a:endParaRPr sz="3200">
              <a:solidFill>
                <a:srgbClr val="005DBA"/>
              </a:solidFill>
              <a:latin typeface="Times New Roman"/>
              <a:ea typeface="Times New Roman"/>
              <a:cs typeface="Times New Roman"/>
              <a:sym typeface="Times New Roman"/>
            </a:endParaRPr>
          </a:p>
        </p:txBody>
      </p:sp>
      <p:pic>
        <p:nvPicPr>
          <p:cNvPr id="183" name="Google Shape;183;p7"/>
          <p:cNvPicPr preferRelativeResize="0"/>
          <p:nvPr/>
        </p:nvPicPr>
        <p:blipFill rotWithShape="1">
          <a:blip r:embed="rId3">
            <a:alphaModFix/>
          </a:blip>
          <a:srcRect b="0" l="0" r="0" t="0"/>
          <a:stretch/>
        </p:blipFill>
        <p:spPr>
          <a:xfrm>
            <a:off x="4279606" y="704538"/>
            <a:ext cx="3365378" cy="2342450"/>
          </a:xfrm>
          <a:prstGeom prst="rect">
            <a:avLst/>
          </a:prstGeom>
          <a:noFill/>
          <a:ln>
            <a:noFill/>
          </a:ln>
        </p:spPr>
      </p:pic>
      <p:sp>
        <p:nvSpPr>
          <p:cNvPr id="184" name="Google Shape;184;p7"/>
          <p:cNvSpPr/>
          <p:nvPr/>
        </p:nvSpPr>
        <p:spPr>
          <a:xfrm>
            <a:off x="3829900" y="3184373"/>
            <a:ext cx="4777911" cy="461665"/>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i="1" lang="en-US" sz="2400">
                <a:solidFill>
                  <a:srgbClr val="005DBA"/>
                </a:solidFill>
                <a:latin typeface="Times New Roman"/>
                <a:ea typeface="Times New Roman"/>
                <a:cs typeface="Times New Roman"/>
                <a:sym typeface="Times New Roman"/>
              </a:rPr>
              <a:t>Trang được trang bị chứng chỉ số EV</a:t>
            </a:r>
            <a:endParaRPr sz="2800">
              <a:solidFill>
                <a:srgbClr val="005DBA"/>
              </a:solidFill>
              <a:latin typeface="Times New Roman"/>
              <a:ea typeface="Times New Roman"/>
              <a:cs typeface="Times New Roman"/>
              <a:sym typeface="Times New Roman"/>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8"/>
          <p:cNvSpPr txBox="1"/>
          <p:nvPr>
            <p:ph type="title"/>
          </p:nvPr>
        </p:nvSpPr>
        <p:spPr>
          <a:xfrm>
            <a:off x="173831" y="2104466"/>
            <a:ext cx="11844337" cy="1746173"/>
          </a:xfrm>
          <a:prstGeom prst="rect">
            <a:avLst/>
          </a:prstGeom>
          <a:noFill/>
          <a:ln>
            <a:noFill/>
          </a:ln>
        </p:spPr>
        <p:txBody>
          <a:bodyPr anchorCtr="0" anchor="ctr" bIns="45700" lIns="91425" spcFirstLastPara="1" rIns="91425" wrap="square" tIns="45700">
            <a:noAutofit/>
          </a:bodyPr>
          <a:lstStyle/>
          <a:p>
            <a:pPr indent="0" lvl="0" marL="0" rtl="0" algn="ctr">
              <a:lnSpc>
                <a:spcPct val="100000"/>
              </a:lnSpc>
              <a:spcBef>
                <a:spcPts val="0"/>
              </a:spcBef>
              <a:spcAft>
                <a:spcPts val="0"/>
              </a:spcAft>
              <a:buClr>
                <a:srgbClr val="FFFFFF"/>
              </a:buClr>
              <a:buSzPts val="3200"/>
              <a:buFont typeface="Times New Roman"/>
              <a:buNone/>
            </a:pPr>
            <a:r>
              <a:rPr b="1" lang="en-US" sz="3200">
                <a:solidFill>
                  <a:srgbClr val="FFFFFF"/>
                </a:solidFill>
                <a:latin typeface="Times New Roman"/>
                <a:ea typeface="Times New Roman"/>
                <a:cs typeface="Times New Roman"/>
                <a:sym typeface="Times New Roman"/>
              </a:rPr>
              <a:t>BÀI 2. TỚ TỰ KHÁM PHÁ THẾ GIỚI</a:t>
            </a:r>
            <a:br>
              <a:rPr lang="en-US" sz="1800">
                <a:latin typeface="Times New Roman"/>
                <a:ea typeface="Times New Roman"/>
                <a:cs typeface="Times New Roman"/>
                <a:sym typeface="Times New Roman"/>
              </a:rPr>
            </a:br>
            <a:br>
              <a:rPr lang="en-US" sz="1800">
                <a:latin typeface="Times New Roman"/>
                <a:ea typeface="Times New Roman"/>
                <a:cs typeface="Times New Roman"/>
                <a:sym typeface="Times New Roman"/>
              </a:rPr>
            </a:br>
            <a:r>
              <a:rPr b="1" lang="en-US" sz="3200">
                <a:solidFill>
                  <a:srgbClr val="FF0000"/>
                </a:solidFill>
                <a:latin typeface="Times New Roman"/>
                <a:ea typeface="Times New Roman"/>
                <a:cs typeface="Times New Roman"/>
                <a:sym typeface="Times New Roman"/>
              </a:rPr>
              <a:t>TUẦN 34: ĐÁNH GIÁ THÔNG TIN (TIẾT 2)</a:t>
            </a:r>
            <a:endParaRPr b="1" sz="4000">
              <a:solidFill>
                <a:srgbClr val="FF0000"/>
              </a:solidFill>
              <a:latin typeface="Times New Roman"/>
              <a:ea typeface="Times New Roman"/>
              <a:cs typeface="Times New Roman"/>
              <a:sym typeface="Times New Roman"/>
            </a:endParaRPr>
          </a:p>
        </p:txBody>
      </p:sp>
      <p:sp>
        <p:nvSpPr>
          <p:cNvPr id="190" name="Google Shape;190;p8"/>
          <p:cNvSpPr/>
          <p:nvPr/>
        </p:nvSpPr>
        <p:spPr>
          <a:xfrm>
            <a:off x="1555421" y="3995678"/>
            <a:ext cx="10957809" cy="286232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lang="en-US" sz="3000">
                <a:solidFill>
                  <a:schemeClr val="dk1"/>
                </a:solidFill>
                <a:latin typeface="Times New Roman"/>
                <a:ea typeface="Times New Roman"/>
                <a:cs typeface="Times New Roman"/>
                <a:sym typeface="Times New Roman"/>
              </a:rPr>
              <a:t> Biết các yêu tố cần được áp dụng để đánh giá thông tin:</a:t>
            </a:r>
            <a:endParaRPr/>
          </a:p>
          <a:p>
            <a:pPr indent="-457200" lvl="1" marL="914400" marR="0" rtl="0" algn="l">
              <a:spcBef>
                <a:spcPts val="0"/>
              </a:spcBef>
              <a:spcAft>
                <a:spcPts val="0"/>
              </a:spcAft>
              <a:buClr>
                <a:schemeClr val="dk1"/>
              </a:buClr>
              <a:buSzPts val="3000"/>
              <a:buFont typeface="Noto Sans Symbols"/>
              <a:buChar char="▪"/>
            </a:pPr>
            <a:r>
              <a:rPr b="0" i="0" lang="en-US" sz="3000" u="none" cap="none" strike="noStrike">
                <a:solidFill>
                  <a:schemeClr val="dk1"/>
                </a:solidFill>
                <a:latin typeface="Times New Roman"/>
                <a:ea typeface="Times New Roman"/>
                <a:cs typeface="Times New Roman"/>
                <a:sym typeface="Times New Roman"/>
              </a:rPr>
              <a:t>Độ chính xác</a:t>
            </a:r>
            <a:endParaRPr b="0" i="0" sz="3000" u="none" cap="none" strike="noStrike">
              <a:solidFill>
                <a:schemeClr val="dk1"/>
              </a:solidFill>
              <a:latin typeface="Times New Roman"/>
              <a:ea typeface="Times New Roman"/>
              <a:cs typeface="Times New Roman"/>
              <a:sym typeface="Times New Roman"/>
            </a:endParaRPr>
          </a:p>
          <a:p>
            <a:pPr indent="-457200" lvl="1" marL="914400" marR="0" rtl="0" algn="l">
              <a:spcBef>
                <a:spcPts val="0"/>
              </a:spcBef>
              <a:spcAft>
                <a:spcPts val="0"/>
              </a:spcAft>
              <a:buClr>
                <a:schemeClr val="dk1"/>
              </a:buClr>
              <a:buSzPts val="3000"/>
              <a:buFont typeface="Noto Sans Symbols"/>
              <a:buChar char="▪"/>
            </a:pPr>
            <a:r>
              <a:rPr b="0" i="0" lang="en-US" sz="3000" u="none" cap="none" strike="noStrike">
                <a:solidFill>
                  <a:schemeClr val="dk1"/>
                </a:solidFill>
                <a:latin typeface="Times New Roman"/>
                <a:ea typeface="Times New Roman"/>
                <a:cs typeface="Times New Roman"/>
                <a:sym typeface="Times New Roman"/>
              </a:rPr>
              <a:t>Tính xác thực</a:t>
            </a:r>
            <a:endParaRPr b="0" i="0" sz="3000" u="none" cap="none" strike="noStrike">
              <a:solidFill>
                <a:schemeClr val="dk1"/>
              </a:solidFill>
              <a:latin typeface="Times New Roman"/>
              <a:ea typeface="Times New Roman"/>
              <a:cs typeface="Times New Roman"/>
              <a:sym typeface="Times New Roman"/>
            </a:endParaRPr>
          </a:p>
          <a:p>
            <a:pPr indent="-457200" lvl="1" marL="914400" marR="0" rtl="0" algn="l">
              <a:spcBef>
                <a:spcPts val="0"/>
              </a:spcBef>
              <a:spcAft>
                <a:spcPts val="0"/>
              </a:spcAft>
              <a:buClr>
                <a:schemeClr val="dk1"/>
              </a:buClr>
              <a:buSzPts val="3000"/>
              <a:buFont typeface="Noto Sans Symbols"/>
              <a:buChar char="▪"/>
            </a:pPr>
            <a:r>
              <a:rPr b="0" i="0" lang="en-US" sz="3000" u="none" cap="none" strike="noStrike">
                <a:solidFill>
                  <a:schemeClr val="dk1"/>
                </a:solidFill>
                <a:latin typeface="Times New Roman"/>
                <a:ea typeface="Times New Roman"/>
                <a:cs typeface="Times New Roman"/>
                <a:sym typeface="Times New Roman"/>
              </a:rPr>
              <a:t>Tính khách quan</a:t>
            </a:r>
            <a:endParaRPr b="0" i="0" sz="3000" u="none" cap="none" strike="noStrike">
              <a:solidFill>
                <a:schemeClr val="dk1"/>
              </a:solidFill>
              <a:latin typeface="Times New Roman"/>
              <a:ea typeface="Times New Roman"/>
              <a:cs typeface="Times New Roman"/>
              <a:sym typeface="Times New Roman"/>
            </a:endParaRPr>
          </a:p>
          <a:p>
            <a:pPr indent="-457200" lvl="1" marL="914400" marR="0" rtl="0" algn="l">
              <a:spcBef>
                <a:spcPts val="0"/>
              </a:spcBef>
              <a:spcAft>
                <a:spcPts val="0"/>
              </a:spcAft>
              <a:buClr>
                <a:schemeClr val="dk1"/>
              </a:buClr>
              <a:buSzPts val="3000"/>
              <a:buFont typeface="Noto Sans Symbols"/>
              <a:buChar char="▪"/>
            </a:pPr>
            <a:r>
              <a:rPr b="0" i="0" lang="en-US" sz="3000" u="none" cap="none" strike="noStrike">
                <a:solidFill>
                  <a:schemeClr val="dk1"/>
                </a:solidFill>
                <a:latin typeface="Times New Roman"/>
                <a:ea typeface="Times New Roman"/>
                <a:cs typeface="Times New Roman"/>
                <a:sym typeface="Times New Roman"/>
              </a:rPr>
              <a:t>Tính cập nhật</a:t>
            </a:r>
            <a:endParaRPr b="0" i="0" sz="3000" u="none" cap="none" strike="noStrike">
              <a:solidFill>
                <a:schemeClr val="dk1"/>
              </a:solidFill>
              <a:latin typeface="Times New Roman"/>
              <a:ea typeface="Times New Roman"/>
              <a:cs typeface="Times New Roman"/>
              <a:sym typeface="Times New Roman"/>
            </a:endParaRPr>
          </a:p>
          <a:p>
            <a:pPr indent="-457200" lvl="1" marL="914400" marR="0" rtl="0" algn="l">
              <a:spcBef>
                <a:spcPts val="0"/>
              </a:spcBef>
              <a:spcAft>
                <a:spcPts val="0"/>
              </a:spcAft>
              <a:buClr>
                <a:schemeClr val="dk1"/>
              </a:buClr>
              <a:buSzPts val="3000"/>
              <a:buFont typeface="Noto Sans Symbols"/>
              <a:buChar char="▪"/>
            </a:pPr>
            <a:r>
              <a:rPr b="0" i="0" lang="en-US" sz="3000" u="none" cap="none" strike="noStrike">
                <a:solidFill>
                  <a:schemeClr val="dk1"/>
                </a:solidFill>
                <a:latin typeface="Times New Roman"/>
                <a:ea typeface="Times New Roman"/>
                <a:cs typeface="Times New Roman"/>
                <a:sym typeface="Times New Roman"/>
              </a:rPr>
              <a:t>Độ bao phủ</a:t>
            </a:r>
            <a:endParaRPr b="0" i="0" sz="3000" u="none" cap="none" strike="noStrike">
              <a:solidFill>
                <a:schemeClr val="dk1"/>
              </a:solidFill>
              <a:latin typeface="Times New Roman"/>
              <a:ea typeface="Times New Roman"/>
              <a:cs typeface="Times New Roman"/>
              <a:sym typeface="Times New Roman"/>
            </a:endParaRPr>
          </a:p>
        </p:txBody>
      </p:sp>
    </p:spTree>
  </p:cSld>
  <p:clrMapOvr>
    <a:masterClrMapping/>
  </p:clrMapOvr>
  <p:transition spd="slow" p14:dur="1500">
    <p:split orient="vert"/>
  </p:transition>
</p:sld>
</file>

<file path=ppt/theme/theme1.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1_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4.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2014-06-09T03:12:12Z</dcterms:created>
  <dc:creator>Nguyen Thanh Trung</dc:creator>
</cp:coreProperties>
</file>