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Tahoma"/>
      <p:regular r:id="rId19"/>
      <p:bold r:id="rId20"/>
    </p:embeddedFont>
    <p:embeddedFont>
      <p:font typeface="Quattrocento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GoogleSlidesCustomDataVersion2">
      <go:slidesCustomData xmlns:go="http://customooxmlschemas.google.com/" r:id="rId25" roundtripDataSignature="AMtx7mg/9BK0PKaPK6KwmxIZNihhGY15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ahoma-bold.fntdata"/><Relationship Id="rId22" Type="http://schemas.openxmlformats.org/officeDocument/2006/relationships/font" Target="fonts/QuattrocentoSans-bold.fntdata"/><Relationship Id="rId21" Type="http://schemas.openxmlformats.org/officeDocument/2006/relationships/font" Target="fonts/QuattrocentoSans-regular.fntdata"/><Relationship Id="rId24" Type="http://schemas.openxmlformats.org/officeDocument/2006/relationships/font" Target="fonts/QuattrocentoSans-boldItalic.fntdata"/><Relationship Id="rId23" Type="http://schemas.openxmlformats.org/officeDocument/2006/relationships/font" Target="fonts/Quattrocento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Tahom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086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indent="-228600" lvl="1" marL="9144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2pPr>
            <a:lvl3pPr indent="-228600" lvl="2" marL="13716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3pPr>
            <a:lvl4pPr indent="-228600" lvl="3" marL="18288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4pPr>
            <a:lvl5pPr indent="-228600" lvl="4" marL="22860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5pPr>
            <a:lvl6pPr indent="-228600" lvl="5" marL="27432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6pPr>
            <a:lvl7pPr indent="-228600" lvl="6" marL="32004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7pPr>
            <a:lvl8pPr indent="-228600" lvl="7" marL="36576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8pPr>
            <a:lvl9pPr indent="-228600" lvl="8" marL="41148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mbria"/>
                <a:ea typeface="Cambria"/>
                <a:cs typeface="Cambria"/>
                <a:sym typeface="Cambria"/>
              </a:rPr>
              <a:t>‹#›</a:t>
            </a:fld>
            <a:endParaRPr b="0" i="0" sz="1200" u="none" cap="none" strike="noStrike">
              <a:solidFill>
                <a:schemeClr val="dk1"/>
              </a:solidFill>
              <a:latin typeface="Cambria"/>
              <a:ea typeface="Cambria"/>
              <a:cs typeface="Cambria"/>
              <a:sym typeface="Cambr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1: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9: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10: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11: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12: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da72c927d5_0_0: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g2da72c927d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2: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3: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4: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5: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6: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7: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8:notes"/>
          <p:cNvSpPr txBox="1"/>
          <p:nvPr>
            <p:ph idx="1" type="body"/>
          </p:nvPr>
        </p:nvSpPr>
        <p:spPr>
          <a:xfrm>
            <a:off x="685800" y="4400550"/>
            <a:ext cx="54864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g chiếu Tiêu đề" showMasterSp="0" type="title">
  <p:cSld name="TITLE">
    <p:spTree>
      <p:nvGrpSpPr>
        <p:cNvPr id="78" name="Shape 78"/>
        <p:cNvGrpSpPr/>
        <p:nvPr/>
      </p:nvGrpSpPr>
      <p:grpSpPr>
        <a:xfrm>
          <a:off x="0" y="0"/>
          <a:ext cx="0" cy="0"/>
          <a:chOff x="0" y="0"/>
          <a:chExt cx="0" cy="0"/>
        </a:xfrm>
      </p:grpSpPr>
      <p:grpSp>
        <p:nvGrpSpPr>
          <p:cNvPr id="79" name="Google Shape;79;p14"/>
          <p:cNvGrpSpPr/>
          <p:nvPr/>
        </p:nvGrpSpPr>
        <p:grpSpPr>
          <a:xfrm rot="248467">
            <a:off x="223563" y="2575407"/>
            <a:ext cx="4688853" cy="2424835"/>
            <a:chOff x="-10068" y="2615721"/>
            <a:chExt cx="5488038" cy="2838132"/>
          </a:xfrm>
        </p:grpSpPr>
        <p:sp>
          <p:nvSpPr>
            <p:cNvPr id="80" name="Google Shape;80;p14"/>
            <p:cNvSpPr/>
            <p:nvPr/>
          </p:nvSpPr>
          <p:spPr>
            <a:xfrm>
              <a:off x="-10068" y="2615721"/>
              <a:ext cx="5488038" cy="2838132"/>
            </a:xfrm>
            <a:custGeom>
              <a:rect b="b" l="l" r="r" t="t"/>
              <a:pathLst>
                <a:path extrusionOk="0" h="10000" w="9365">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1" name="Google Shape;81;p14"/>
            <p:cNvSpPr/>
            <p:nvPr/>
          </p:nvSpPr>
          <p:spPr>
            <a:xfrm>
              <a:off x="5049972" y="4978661"/>
              <a:ext cx="133444" cy="69977"/>
            </a:xfrm>
            <a:custGeom>
              <a:rect b="b" l="l" r="r" t="t"/>
              <a:pathLst>
                <a:path extrusionOk="0" h="18" w="35">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2" name="Google Shape;82;p14"/>
            <p:cNvSpPr/>
            <p:nvPr/>
          </p:nvSpPr>
          <p:spPr>
            <a:xfrm>
              <a:off x="2504766" y="2944450"/>
              <a:ext cx="84623" cy="96015"/>
            </a:xfrm>
            <a:custGeom>
              <a:rect b="b" l="l" r="r" t="t"/>
              <a:pathLst>
                <a:path extrusionOk="0" h="25" w="22">
                  <a:moveTo>
                    <a:pt x="4" y="0"/>
                  </a:moveTo>
                  <a:cubicBezTo>
                    <a:pt x="4" y="0"/>
                    <a:pt x="0" y="20"/>
                    <a:pt x="18" y="25"/>
                  </a:cubicBezTo>
                  <a:cubicBezTo>
                    <a:pt x="22" y="9"/>
                    <a:pt x="4" y="0"/>
                    <a:pt x="4" y="0"/>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3" name="Google Shape;83;p14"/>
            <p:cNvSpPr/>
            <p:nvPr/>
          </p:nvSpPr>
          <p:spPr>
            <a:xfrm>
              <a:off x="2304599" y="3125088"/>
              <a:ext cx="100897" cy="81368"/>
            </a:xfrm>
            <a:custGeom>
              <a:rect b="b" l="l" r="r" t="t"/>
              <a:pathLst>
                <a:path extrusionOk="0" h="21" w="26">
                  <a:moveTo>
                    <a:pt x="0" y="2"/>
                  </a:moveTo>
                  <a:cubicBezTo>
                    <a:pt x="0" y="2"/>
                    <a:pt x="8" y="21"/>
                    <a:pt x="26" y="15"/>
                  </a:cubicBezTo>
                  <a:cubicBezTo>
                    <a:pt x="19" y="0"/>
                    <a:pt x="0" y="2"/>
                    <a:pt x="0" y="2"/>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4" name="Google Shape;84;p14"/>
            <p:cNvSpPr/>
            <p:nvPr/>
          </p:nvSpPr>
          <p:spPr>
            <a:xfrm>
              <a:off x="2459199" y="3294334"/>
              <a:ext cx="107406" cy="89505"/>
            </a:xfrm>
            <a:custGeom>
              <a:rect b="b" l="l" r="r" t="t"/>
              <a:pathLst>
                <a:path extrusionOk="0" h="23" w="28">
                  <a:moveTo>
                    <a:pt x="0" y="7"/>
                  </a:moveTo>
                  <a:cubicBezTo>
                    <a:pt x="0" y="7"/>
                    <a:pt x="12" y="23"/>
                    <a:pt x="28" y="12"/>
                  </a:cubicBezTo>
                  <a:cubicBezTo>
                    <a:pt x="20" y="0"/>
                    <a:pt x="0" y="7"/>
                    <a:pt x="0" y="7"/>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5" name="Google Shape;85;p14"/>
            <p:cNvSpPr/>
            <p:nvPr/>
          </p:nvSpPr>
          <p:spPr>
            <a:xfrm>
              <a:off x="2005163" y="3133224"/>
              <a:ext cx="115543" cy="87878"/>
            </a:xfrm>
            <a:custGeom>
              <a:rect b="b" l="l" r="r" t="t"/>
              <a:pathLst>
                <a:path extrusionOk="0" h="23" w="30">
                  <a:moveTo>
                    <a:pt x="0" y="10"/>
                  </a:moveTo>
                  <a:cubicBezTo>
                    <a:pt x="0" y="10"/>
                    <a:pt x="16" y="23"/>
                    <a:pt x="30" y="10"/>
                  </a:cubicBezTo>
                  <a:cubicBezTo>
                    <a:pt x="17" y="0"/>
                    <a:pt x="0" y="10"/>
                    <a:pt x="0" y="10"/>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6" name="Google Shape;86;p14"/>
            <p:cNvSpPr/>
            <p:nvPr/>
          </p:nvSpPr>
          <p:spPr>
            <a:xfrm>
              <a:off x="1759430" y="2687325"/>
              <a:ext cx="92760" cy="115543"/>
            </a:xfrm>
            <a:custGeom>
              <a:rect b="b" l="l" r="r" t="t"/>
              <a:pathLst>
                <a:path extrusionOk="0" h="30" w="24">
                  <a:moveTo>
                    <a:pt x="13" y="30"/>
                  </a:moveTo>
                  <a:cubicBezTo>
                    <a:pt x="24" y="18"/>
                    <a:pt x="14" y="0"/>
                    <a:pt x="14" y="0"/>
                  </a:cubicBezTo>
                  <a:cubicBezTo>
                    <a:pt x="14" y="0"/>
                    <a:pt x="0" y="16"/>
                    <a:pt x="13" y="30"/>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7" name="Google Shape;87;p14"/>
            <p:cNvSpPr/>
            <p:nvPr/>
          </p:nvSpPr>
          <p:spPr>
            <a:xfrm>
              <a:off x="3012505" y="3522166"/>
              <a:ext cx="92760" cy="73232"/>
            </a:xfrm>
            <a:custGeom>
              <a:rect b="b" l="l" r="r" t="t"/>
              <a:pathLst>
                <a:path extrusionOk="0" h="19" w="24">
                  <a:moveTo>
                    <a:pt x="0" y="3"/>
                  </a:moveTo>
                  <a:cubicBezTo>
                    <a:pt x="4" y="19"/>
                    <a:pt x="24" y="19"/>
                    <a:pt x="24" y="19"/>
                  </a:cubicBezTo>
                  <a:cubicBezTo>
                    <a:pt x="24" y="19"/>
                    <a:pt x="19" y="0"/>
                    <a:pt x="0" y="3"/>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8" name="Google Shape;88;p14"/>
            <p:cNvSpPr/>
            <p:nvPr/>
          </p:nvSpPr>
          <p:spPr>
            <a:xfrm>
              <a:off x="3074345" y="3401740"/>
              <a:ext cx="107406" cy="89505"/>
            </a:xfrm>
            <a:custGeom>
              <a:rect b="b" l="l" r="r" t="t"/>
              <a:pathLst>
                <a:path extrusionOk="0" h="23" w="28">
                  <a:moveTo>
                    <a:pt x="0" y="11"/>
                  </a:moveTo>
                  <a:cubicBezTo>
                    <a:pt x="10" y="23"/>
                    <a:pt x="28" y="16"/>
                    <a:pt x="28" y="16"/>
                  </a:cubicBezTo>
                  <a:cubicBezTo>
                    <a:pt x="28" y="16"/>
                    <a:pt x="15" y="0"/>
                    <a:pt x="0" y="11"/>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9" name="Google Shape;89;p14"/>
            <p:cNvSpPr/>
            <p:nvPr/>
          </p:nvSpPr>
          <p:spPr>
            <a:xfrm>
              <a:off x="4107725" y="4332596"/>
              <a:ext cx="84623" cy="81368"/>
            </a:xfrm>
            <a:custGeom>
              <a:rect b="b" l="l" r="r" t="t"/>
              <a:pathLst>
                <a:path extrusionOk="0" h="21" w="22">
                  <a:moveTo>
                    <a:pt x="0" y="3"/>
                  </a:moveTo>
                  <a:cubicBezTo>
                    <a:pt x="2" y="19"/>
                    <a:pt x="22" y="21"/>
                    <a:pt x="22" y="21"/>
                  </a:cubicBezTo>
                  <a:cubicBezTo>
                    <a:pt x="22" y="21"/>
                    <a:pt x="19" y="0"/>
                    <a:pt x="0" y="3"/>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0" name="Google Shape;90;p14"/>
            <p:cNvSpPr/>
            <p:nvPr/>
          </p:nvSpPr>
          <p:spPr>
            <a:xfrm>
              <a:off x="4177702" y="4225189"/>
              <a:ext cx="102524" cy="84623"/>
            </a:xfrm>
            <a:custGeom>
              <a:rect b="b" l="l" r="r" t="t"/>
              <a:pathLst>
                <a:path extrusionOk="0" h="22" w="27">
                  <a:moveTo>
                    <a:pt x="0" y="9"/>
                  </a:moveTo>
                  <a:cubicBezTo>
                    <a:pt x="9" y="22"/>
                    <a:pt x="27" y="16"/>
                    <a:pt x="27" y="16"/>
                  </a:cubicBezTo>
                  <a:cubicBezTo>
                    <a:pt x="27" y="16"/>
                    <a:pt x="16" y="0"/>
                    <a:pt x="0" y="9"/>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1" name="Google Shape;91;p14"/>
            <p:cNvSpPr/>
            <p:nvPr/>
          </p:nvSpPr>
          <p:spPr>
            <a:xfrm>
              <a:off x="3450267" y="3751625"/>
              <a:ext cx="76486" cy="81368"/>
            </a:xfrm>
            <a:custGeom>
              <a:rect b="b" l="l" r="r" t="t"/>
              <a:pathLst>
                <a:path extrusionOk="0" h="21" w="20">
                  <a:moveTo>
                    <a:pt x="0" y="0"/>
                  </a:moveTo>
                  <a:cubicBezTo>
                    <a:pt x="0" y="0"/>
                    <a:pt x="1" y="20"/>
                    <a:pt x="20" y="21"/>
                  </a:cubicBezTo>
                  <a:cubicBezTo>
                    <a:pt x="19" y="5"/>
                    <a:pt x="0" y="0"/>
                    <a:pt x="0" y="0"/>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2" name="Google Shape;92;p14"/>
            <p:cNvSpPr/>
            <p:nvPr/>
          </p:nvSpPr>
          <p:spPr>
            <a:xfrm>
              <a:off x="3731802" y="3706058"/>
              <a:ext cx="84623" cy="104152"/>
            </a:xfrm>
            <a:custGeom>
              <a:rect b="b" l="l" r="r" t="t"/>
              <a:pathLst>
                <a:path extrusionOk="0" h="27" w="22">
                  <a:moveTo>
                    <a:pt x="5" y="0"/>
                  </a:moveTo>
                  <a:cubicBezTo>
                    <a:pt x="5" y="0"/>
                    <a:pt x="0" y="20"/>
                    <a:pt x="17" y="27"/>
                  </a:cubicBezTo>
                  <a:cubicBezTo>
                    <a:pt x="22" y="11"/>
                    <a:pt x="5" y="0"/>
                    <a:pt x="5" y="0"/>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3" name="Google Shape;93;p14"/>
            <p:cNvSpPr/>
            <p:nvPr/>
          </p:nvSpPr>
          <p:spPr>
            <a:xfrm>
              <a:off x="3899421" y="3559595"/>
              <a:ext cx="89505" cy="109034"/>
            </a:xfrm>
            <a:custGeom>
              <a:rect b="b" l="l" r="r" t="t"/>
              <a:pathLst>
                <a:path extrusionOk="0" h="28" w="23">
                  <a:moveTo>
                    <a:pt x="10" y="28"/>
                  </a:moveTo>
                  <a:cubicBezTo>
                    <a:pt x="23" y="19"/>
                    <a:pt x="17" y="0"/>
                    <a:pt x="17" y="0"/>
                  </a:cubicBezTo>
                  <a:cubicBezTo>
                    <a:pt x="17" y="0"/>
                    <a:pt x="0" y="11"/>
                    <a:pt x="10" y="28"/>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4" name="Google Shape;94;p14"/>
            <p:cNvSpPr/>
            <p:nvPr/>
          </p:nvSpPr>
          <p:spPr>
            <a:xfrm>
              <a:off x="4215131" y="3971320"/>
              <a:ext cx="104152" cy="89505"/>
            </a:xfrm>
            <a:custGeom>
              <a:rect b="b" l="l" r="r" t="t"/>
              <a:pathLst>
                <a:path extrusionOk="0" h="23" w="27">
                  <a:moveTo>
                    <a:pt x="0" y="17"/>
                  </a:moveTo>
                  <a:cubicBezTo>
                    <a:pt x="15" y="23"/>
                    <a:pt x="27" y="8"/>
                    <a:pt x="27" y="8"/>
                  </a:cubicBezTo>
                  <a:cubicBezTo>
                    <a:pt x="27" y="8"/>
                    <a:pt x="9" y="0"/>
                    <a:pt x="0" y="17"/>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5" name="Google Shape;95;p14"/>
            <p:cNvSpPr/>
            <p:nvPr/>
          </p:nvSpPr>
          <p:spPr>
            <a:xfrm>
              <a:off x="4700087" y="4413964"/>
              <a:ext cx="91133" cy="107406"/>
            </a:xfrm>
            <a:custGeom>
              <a:rect b="b" l="l" r="r" t="t"/>
              <a:pathLst>
                <a:path extrusionOk="0" h="28" w="24">
                  <a:moveTo>
                    <a:pt x="13" y="28"/>
                  </a:moveTo>
                  <a:cubicBezTo>
                    <a:pt x="24" y="16"/>
                    <a:pt x="12" y="0"/>
                    <a:pt x="12" y="0"/>
                  </a:cubicBezTo>
                  <a:cubicBezTo>
                    <a:pt x="12" y="0"/>
                    <a:pt x="0" y="15"/>
                    <a:pt x="13" y="28"/>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6" name="Google Shape;96;p14"/>
            <p:cNvSpPr/>
            <p:nvPr/>
          </p:nvSpPr>
          <p:spPr>
            <a:xfrm>
              <a:off x="4573152" y="4425356"/>
              <a:ext cx="84623" cy="99270"/>
            </a:xfrm>
            <a:custGeom>
              <a:rect b="b" l="l" r="r" t="t"/>
              <a:pathLst>
                <a:path extrusionOk="0" h="26" w="22">
                  <a:moveTo>
                    <a:pt x="5" y="0"/>
                  </a:moveTo>
                  <a:cubicBezTo>
                    <a:pt x="5" y="0"/>
                    <a:pt x="0" y="20"/>
                    <a:pt x="18" y="26"/>
                  </a:cubicBezTo>
                  <a:cubicBezTo>
                    <a:pt x="22" y="11"/>
                    <a:pt x="5" y="0"/>
                    <a:pt x="5" y="0"/>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7" name="Google Shape;97;p14"/>
            <p:cNvSpPr/>
            <p:nvPr/>
          </p:nvSpPr>
          <p:spPr>
            <a:xfrm>
              <a:off x="5111812" y="4591347"/>
              <a:ext cx="76486" cy="84623"/>
            </a:xfrm>
            <a:custGeom>
              <a:rect b="b" l="l" r="r" t="t"/>
              <a:pathLst>
                <a:path extrusionOk="0" h="22" w="20">
                  <a:moveTo>
                    <a:pt x="1" y="22"/>
                  </a:moveTo>
                  <a:cubicBezTo>
                    <a:pt x="17" y="20"/>
                    <a:pt x="20" y="0"/>
                    <a:pt x="20" y="0"/>
                  </a:cubicBezTo>
                  <a:cubicBezTo>
                    <a:pt x="20" y="0"/>
                    <a:pt x="0" y="3"/>
                    <a:pt x="1" y="22"/>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8" name="Google Shape;98;p14"/>
            <p:cNvSpPr/>
            <p:nvPr/>
          </p:nvSpPr>
          <p:spPr>
            <a:xfrm>
              <a:off x="5176907" y="4698754"/>
              <a:ext cx="99270" cy="79741"/>
            </a:xfrm>
            <a:custGeom>
              <a:rect b="b" l="l" r="r" t="t"/>
              <a:pathLst>
                <a:path extrusionOk="0" h="21" w="26">
                  <a:moveTo>
                    <a:pt x="0" y="17"/>
                  </a:moveTo>
                  <a:cubicBezTo>
                    <a:pt x="15" y="21"/>
                    <a:pt x="26" y="5"/>
                    <a:pt x="26" y="5"/>
                  </a:cubicBezTo>
                  <a:cubicBezTo>
                    <a:pt x="26" y="5"/>
                    <a:pt x="6" y="0"/>
                    <a:pt x="0" y="17"/>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99" name="Google Shape;99;p14"/>
            <p:cNvSpPr/>
            <p:nvPr/>
          </p:nvSpPr>
          <p:spPr>
            <a:xfrm>
              <a:off x="4353458" y="4591347"/>
              <a:ext cx="96015" cy="71604"/>
            </a:xfrm>
            <a:custGeom>
              <a:rect b="b" l="l" r="r" t="t"/>
              <a:pathLst>
                <a:path extrusionOk="0" h="19" w="25">
                  <a:moveTo>
                    <a:pt x="0" y="0"/>
                  </a:moveTo>
                  <a:cubicBezTo>
                    <a:pt x="0" y="0"/>
                    <a:pt x="7" y="19"/>
                    <a:pt x="25" y="16"/>
                  </a:cubicBezTo>
                  <a:cubicBezTo>
                    <a:pt x="21" y="0"/>
                    <a:pt x="0" y="0"/>
                    <a:pt x="0" y="0"/>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0" name="Google Shape;100;p14"/>
            <p:cNvSpPr/>
            <p:nvPr/>
          </p:nvSpPr>
          <p:spPr>
            <a:xfrm>
              <a:off x="3001113" y="3033955"/>
              <a:ext cx="87878" cy="73232"/>
            </a:xfrm>
            <a:custGeom>
              <a:rect b="b" l="l" r="r" t="t"/>
              <a:pathLst>
                <a:path extrusionOk="0" h="19" w="23">
                  <a:moveTo>
                    <a:pt x="0" y="15"/>
                  </a:moveTo>
                  <a:cubicBezTo>
                    <a:pt x="14" y="19"/>
                    <a:pt x="23" y="3"/>
                    <a:pt x="23" y="3"/>
                  </a:cubicBezTo>
                  <a:cubicBezTo>
                    <a:pt x="23" y="3"/>
                    <a:pt x="6" y="0"/>
                    <a:pt x="0" y="15"/>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1" name="Google Shape;101;p14"/>
            <p:cNvSpPr/>
            <p:nvPr/>
          </p:nvSpPr>
          <p:spPr>
            <a:xfrm>
              <a:off x="2800947" y="2924921"/>
              <a:ext cx="73232" cy="92760"/>
            </a:xfrm>
            <a:custGeom>
              <a:rect b="b" l="l" r="r" t="t"/>
              <a:pathLst>
                <a:path extrusionOk="0" h="24" w="19">
                  <a:moveTo>
                    <a:pt x="6" y="24"/>
                  </a:moveTo>
                  <a:cubicBezTo>
                    <a:pt x="19" y="18"/>
                    <a:pt x="15" y="0"/>
                    <a:pt x="15" y="0"/>
                  </a:cubicBezTo>
                  <a:cubicBezTo>
                    <a:pt x="15" y="0"/>
                    <a:pt x="0" y="8"/>
                    <a:pt x="6" y="24"/>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2" name="Google Shape;102;p14"/>
            <p:cNvSpPr/>
            <p:nvPr/>
          </p:nvSpPr>
          <p:spPr>
            <a:xfrm>
              <a:off x="94631" y="3009544"/>
              <a:ext cx="118798" cy="100897"/>
            </a:xfrm>
            <a:custGeom>
              <a:rect b="b" l="l" r="r" t="t"/>
              <a:pathLst>
                <a:path extrusionOk="0" h="26" w="31">
                  <a:moveTo>
                    <a:pt x="0" y="19"/>
                  </a:moveTo>
                  <a:cubicBezTo>
                    <a:pt x="21" y="26"/>
                    <a:pt x="31" y="3"/>
                    <a:pt x="31" y="3"/>
                  </a:cubicBezTo>
                  <a:cubicBezTo>
                    <a:pt x="31" y="3"/>
                    <a:pt x="7" y="0"/>
                    <a:pt x="0" y="19"/>
                  </a:cubicBezTo>
                  <a:close/>
                </a:path>
              </a:pathLst>
            </a:custGeom>
            <a:solidFill>
              <a:srgbClr val="CF6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3" name="Google Shape;103;p14"/>
            <p:cNvSpPr/>
            <p:nvPr/>
          </p:nvSpPr>
          <p:spPr>
            <a:xfrm>
              <a:off x="3765977" y="3956673"/>
              <a:ext cx="460546" cy="476819"/>
            </a:xfrm>
            <a:custGeom>
              <a:rect b="b" l="l" r="r" t="t"/>
              <a:pathLst>
                <a:path extrusionOk="0" h="124" w="120">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4" name="Google Shape;104;p14"/>
            <p:cNvSpPr/>
            <p:nvPr/>
          </p:nvSpPr>
          <p:spPr>
            <a:xfrm>
              <a:off x="3381918" y="3474972"/>
              <a:ext cx="1021988" cy="831586"/>
            </a:xfrm>
            <a:custGeom>
              <a:rect b="b" l="l" r="r" t="t"/>
              <a:pathLst>
                <a:path extrusionOk="0" h="216" w="26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5" name="Google Shape;105;p14"/>
            <p:cNvSpPr/>
            <p:nvPr/>
          </p:nvSpPr>
          <p:spPr>
            <a:xfrm>
              <a:off x="4924664" y="4363516"/>
              <a:ext cx="488211" cy="953638"/>
            </a:xfrm>
            <a:custGeom>
              <a:rect b="b" l="l" r="r" t="t"/>
              <a:pathLst>
                <a:path extrusionOk="0" h="248" w="127">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6" name="Google Shape;106;p14"/>
            <p:cNvSpPr/>
            <p:nvPr/>
          </p:nvSpPr>
          <p:spPr>
            <a:xfrm>
              <a:off x="2228113" y="2845180"/>
              <a:ext cx="1083828" cy="668849"/>
            </a:xfrm>
            <a:custGeom>
              <a:rect b="b" l="l" r="r" t="t"/>
              <a:pathLst>
                <a:path extrusionOk="0" h="174" w="282">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7" name="Google Shape;107;p14"/>
            <p:cNvSpPr/>
            <p:nvPr/>
          </p:nvSpPr>
          <p:spPr>
            <a:xfrm>
              <a:off x="2381086" y="3136479"/>
              <a:ext cx="615146" cy="304318"/>
            </a:xfrm>
            <a:custGeom>
              <a:rect b="b" l="l" r="r" t="t"/>
              <a:pathLst>
                <a:path extrusionOk="0" h="79" w="160">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8" name="Google Shape;108;p14"/>
            <p:cNvSpPr/>
            <p:nvPr/>
          </p:nvSpPr>
          <p:spPr>
            <a:xfrm>
              <a:off x="4545487" y="4575074"/>
              <a:ext cx="623283" cy="358021"/>
            </a:xfrm>
            <a:custGeom>
              <a:rect b="b" l="l" r="r" t="t"/>
              <a:pathLst>
                <a:path extrusionOk="0" h="93" w="162">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9" name="Google Shape;109;p14"/>
            <p:cNvSpPr/>
            <p:nvPr/>
          </p:nvSpPr>
          <p:spPr>
            <a:xfrm>
              <a:off x="3424230" y="3663747"/>
              <a:ext cx="621655" cy="354767"/>
            </a:xfrm>
            <a:custGeom>
              <a:rect b="b" l="l" r="r" t="t"/>
              <a:pathLst>
                <a:path extrusionOk="0" h="92" w="16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0" name="Google Shape;110;p14"/>
            <p:cNvSpPr/>
            <p:nvPr/>
          </p:nvSpPr>
          <p:spPr>
            <a:xfrm>
              <a:off x="1201243" y="2687325"/>
              <a:ext cx="961775" cy="445899"/>
            </a:xfrm>
            <a:custGeom>
              <a:rect b="b" l="l" r="r" t="t"/>
              <a:pathLst>
                <a:path extrusionOk="0" h="116" w="250">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1" name="Google Shape;111;p14"/>
            <p:cNvSpPr/>
            <p:nvPr/>
          </p:nvSpPr>
          <p:spPr>
            <a:xfrm>
              <a:off x="1344451" y="2924921"/>
              <a:ext cx="537032" cy="174129"/>
            </a:xfrm>
            <a:custGeom>
              <a:rect b="b" l="l" r="r" t="t"/>
              <a:pathLst>
                <a:path extrusionOk="0" h="45" w="140">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2" name="Google Shape;112;p14"/>
            <p:cNvSpPr/>
            <p:nvPr/>
          </p:nvSpPr>
          <p:spPr>
            <a:xfrm>
              <a:off x="18145" y="2664542"/>
              <a:ext cx="1091965" cy="541914"/>
            </a:xfrm>
            <a:custGeom>
              <a:rect b="b" l="l" r="r" t="t"/>
              <a:pathLst>
                <a:path extrusionOk="0" h="141" w="284">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3" name="Google Shape;113;p14"/>
            <p:cNvSpPr/>
            <p:nvPr/>
          </p:nvSpPr>
          <p:spPr>
            <a:xfrm>
              <a:off x="340364" y="2952586"/>
              <a:ext cx="603754" cy="219695"/>
            </a:xfrm>
            <a:custGeom>
              <a:rect b="b" l="l" r="r" t="t"/>
              <a:pathLst>
                <a:path extrusionOk="0" h="57" w="1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4" name="Google Shape;114;p14"/>
            <p:cNvSpPr/>
            <p:nvPr/>
          </p:nvSpPr>
          <p:spPr>
            <a:xfrm rot="-849371">
              <a:off x="4401465" y="4322999"/>
              <a:ext cx="623283" cy="358021"/>
            </a:xfrm>
            <a:custGeom>
              <a:rect b="b" l="l" r="r" t="t"/>
              <a:pathLst>
                <a:path extrusionOk="0" h="93" w="162">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115" name="Google Shape;115;p14"/>
          <p:cNvGrpSpPr/>
          <p:nvPr/>
        </p:nvGrpSpPr>
        <p:grpSpPr>
          <a:xfrm rot="-2611328">
            <a:off x="-23158" y="123082"/>
            <a:ext cx="673614" cy="692184"/>
            <a:chOff x="10880877" y="927997"/>
            <a:chExt cx="1341666" cy="1378652"/>
          </a:xfrm>
        </p:grpSpPr>
        <p:sp>
          <p:nvSpPr>
            <p:cNvPr id="116" name="Google Shape;116;p14"/>
            <p:cNvSpPr/>
            <p:nvPr/>
          </p:nvSpPr>
          <p:spPr>
            <a:xfrm rot="-1200454">
              <a:off x="11036616" y="1071278"/>
              <a:ext cx="1030189" cy="1092089"/>
            </a:xfrm>
            <a:custGeom>
              <a:rect b="b" l="l" r="r" t="t"/>
              <a:pathLst>
                <a:path extrusionOk="0" h="523" w="49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7" name="Google Shape;117;p14"/>
            <p:cNvSpPr/>
            <p:nvPr/>
          </p:nvSpPr>
          <p:spPr>
            <a:xfrm rot="-1200454">
              <a:off x="11111902" y="1136486"/>
              <a:ext cx="872786" cy="886051"/>
            </a:xfrm>
            <a:custGeom>
              <a:rect b="b" l="l" r="r" t="t"/>
              <a:pathLst>
                <a:path extrusionOk="0" h="424" w="418">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8" name="Google Shape;118;p14"/>
            <p:cNvSpPr/>
            <p:nvPr/>
          </p:nvSpPr>
          <p:spPr>
            <a:xfrm rot="-1200454">
              <a:off x="11487828" y="1372986"/>
              <a:ext cx="144138" cy="616345"/>
            </a:xfrm>
            <a:custGeom>
              <a:rect b="b" l="l" r="r" t="t"/>
              <a:pathLst>
                <a:path extrusionOk="0" h="295" w="69">
                  <a:moveTo>
                    <a:pt x="53" y="295"/>
                  </a:moveTo>
                  <a:cubicBezTo>
                    <a:pt x="53" y="295"/>
                    <a:pt x="12" y="195"/>
                    <a:pt x="69" y="0"/>
                  </a:cubicBezTo>
                  <a:cubicBezTo>
                    <a:pt x="52" y="26"/>
                    <a:pt x="0" y="217"/>
                    <a:pt x="53" y="295"/>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9" name="Google Shape;119;p14"/>
            <p:cNvSpPr/>
            <p:nvPr/>
          </p:nvSpPr>
          <p:spPr>
            <a:xfrm rot="-1200454">
              <a:off x="11275423" y="1608421"/>
              <a:ext cx="279433" cy="298887"/>
            </a:xfrm>
            <a:custGeom>
              <a:rect b="b" l="l" r="r" t="t"/>
              <a:pathLst>
                <a:path extrusionOk="0" h="143" w="134">
                  <a:moveTo>
                    <a:pt x="134" y="143"/>
                  </a:moveTo>
                  <a:cubicBezTo>
                    <a:pt x="134" y="143"/>
                    <a:pt x="68" y="117"/>
                    <a:pt x="0" y="0"/>
                  </a:cubicBezTo>
                  <a:cubicBezTo>
                    <a:pt x="5" y="20"/>
                    <a:pt x="72" y="133"/>
                    <a:pt x="134" y="143"/>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0" name="Google Shape;120;p14"/>
            <p:cNvSpPr/>
            <p:nvPr/>
          </p:nvSpPr>
          <p:spPr>
            <a:xfrm rot="-1200454">
              <a:off x="11408949" y="1946124"/>
              <a:ext cx="244062" cy="84007"/>
            </a:xfrm>
            <a:custGeom>
              <a:rect b="b" l="l" r="r" t="t"/>
              <a:pathLst>
                <a:path extrusionOk="0" h="40" w="117">
                  <a:moveTo>
                    <a:pt x="117" y="22"/>
                  </a:moveTo>
                  <a:cubicBezTo>
                    <a:pt x="117" y="22"/>
                    <a:pt x="75" y="34"/>
                    <a:pt x="0" y="0"/>
                  </a:cubicBezTo>
                  <a:cubicBezTo>
                    <a:pt x="9" y="8"/>
                    <a:pt x="82" y="40"/>
                    <a:pt x="117" y="22"/>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1" name="Google Shape;121;p14"/>
            <p:cNvSpPr/>
            <p:nvPr/>
          </p:nvSpPr>
          <p:spPr>
            <a:xfrm rot="-1200454">
              <a:off x="11624124" y="1563797"/>
              <a:ext cx="342217" cy="229913"/>
            </a:xfrm>
            <a:custGeom>
              <a:rect b="b" l="l" r="r" t="t"/>
              <a:pathLst>
                <a:path extrusionOk="0" h="110" w="164">
                  <a:moveTo>
                    <a:pt x="0" y="105"/>
                  </a:moveTo>
                  <a:cubicBezTo>
                    <a:pt x="0" y="105"/>
                    <a:pt x="70" y="96"/>
                    <a:pt x="164" y="0"/>
                  </a:cubicBezTo>
                  <a:cubicBezTo>
                    <a:pt x="155" y="18"/>
                    <a:pt x="62" y="110"/>
                    <a:pt x="0" y="105"/>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2" name="Google Shape;122;p14"/>
            <p:cNvSpPr/>
            <p:nvPr/>
          </p:nvSpPr>
          <p:spPr>
            <a:xfrm rot="-1200454">
              <a:off x="11677994" y="1824726"/>
              <a:ext cx="329837" cy="104345"/>
            </a:xfrm>
            <a:custGeom>
              <a:rect b="b" l="l" r="r" t="t"/>
              <a:pathLst>
                <a:path extrusionOk="0" h="50" w="158">
                  <a:moveTo>
                    <a:pt x="0" y="26"/>
                  </a:moveTo>
                  <a:cubicBezTo>
                    <a:pt x="0" y="26"/>
                    <a:pt x="55" y="43"/>
                    <a:pt x="158" y="0"/>
                  </a:cubicBezTo>
                  <a:cubicBezTo>
                    <a:pt x="144" y="11"/>
                    <a:pt x="45" y="50"/>
                    <a:pt x="0" y="26"/>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3" name="Google Shape;123;p14"/>
            <p:cNvSpPr/>
            <p:nvPr/>
          </p:nvSpPr>
          <p:spPr>
            <a:xfrm rot="-1200454">
              <a:off x="11582576" y="2030249"/>
              <a:ext cx="165361" cy="211344"/>
            </a:xfrm>
            <a:custGeom>
              <a:rect b="b" l="l" r="r" t="t"/>
              <a:pathLst>
                <a:path extrusionOk="0" h="101" w="79">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24" name="Google Shape;124;p14"/>
          <p:cNvSpPr/>
          <p:nvPr/>
        </p:nvSpPr>
        <p:spPr>
          <a:xfrm>
            <a:off x="3284322" y="4664178"/>
            <a:ext cx="8902911" cy="2193823"/>
          </a:xfrm>
          <a:custGeom>
            <a:rect b="b" l="l" r="r" t="t"/>
            <a:pathLst>
              <a:path extrusionOk="0" h="2293105" w="8267700">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25" name="Google Shape;125;p14"/>
          <p:cNvGrpSpPr/>
          <p:nvPr/>
        </p:nvGrpSpPr>
        <p:grpSpPr>
          <a:xfrm>
            <a:off x="11344376" y="-90185"/>
            <a:ext cx="858702" cy="838096"/>
            <a:chOff x="11141919" y="30802"/>
            <a:chExt cx="858702" cy="838096"/>
          </a:xfrm>
        </p:grpSpPr>
        <p:sp>
          <p:nvSpPr>
            <p:cNvPr id="126" name="Google Shape;126;p14"/>
            <p:cNvSpPr/>
            <p:nvPr/>
          </p:nvSpPr>
          <p:spPr>
            <a:xfrm rot="-1200454">
              <a:off x="11674805" y="635788"/>
              <a:ext cx="133527" cy="204269"/>
            </a:xfrm>
            <a:custGeom>
              <a:rect b="b" l="l" r="r" t="t"/>
              <a:pathLst>
                <a:path extrusionOk="0" h="98" w="64">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7" name="Google Shape;127;p14"/>
            <p:cNvSpPr/>
            <p:nvPr/>
          </p:nvSpPr>
          <p:spPr>
            <a:xfrm rot="-1200454">
              <a:off x="11231706" y="127529"/>
              <a:ext cx="679129" cy="644642"/>
            </a:xfrm>
            <a:custGeom>
              <a:rect b="b" l="l" r="r" t="t"/>
              <a:pathLst>
                <a:path extrusionOk="0" h="309" w="325">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8" name="Google Shape;128;p14"/>
            <p:cNvSpPr/>
            <p:nvPr/>
          </p:nvSpPr>
          <p:spPr>
            <a:xfrm rot="-1200454">
              <a:off x="11276592" y="184419"/>
              <a:ext cx="573899" cy="599543"/>
            </a:xfrm>
            <a:custGeom>
              <a:rect b="b" l="l" r="r" t="t"/>
              <a:pathLst>
                <a:path extrusionOk="0" h="287" w="275">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9" name="Google Shape;129;p14"/>
            <p:cNvSpPr/>
            <p:nvPr/>
          </p:nvSpPr>
          <p:spPr>
            <a:xfrm rot="-1200454">
              <a:off x="11486218" y="306755"/>
              <a:ext cx="188352" cy="380241"/>
            </a:xfrm>
            <a:custGeom>
              <a:rect b="b" l="l" r="r" t="t"/>
              <a:pathLst>
                <a:path extrusionOk="0" h="182" w="90">
                  <a:moveTo>
                    <a:pt x="75" y="182"/>
                  </a:moveTo>
                  <a:cubicBezTo>
                    <a:pt x="75" y="182"/>
                    <a:pt x="79" y="111"/>
                    <a:pt x="0" y="0"/>
                  </a:cubicBezTo>
                  <a:cubicBezTo>
                    <a:pt x="16" y="12"/>
                    <a:pt x="90" y="121"/>
                    <a:pt x="75" y="182"/>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0" name="Google Shape;130;p14"/>
            <p:cNvSpPr/>
            <p:nvPr/>
          </p:nvSpPr>
          <p:spPr>
            <a:xfrm rot="-1200454">
              <a:off x="11632851" y="298738"/>
              <a:ext cx="112304" cy="248483"/>
            </a:xfrm>
            <a:custGeom>
              <a:rect b="b" l="l" r="r" t="t"/>
              <a:pathLst>
                <a:path extrusionOk="0" h="119" w="54">
                  <a:moveTo>
                    <a:pt x="0" y="119"/>
                  </a:moveTo>
                  <a:cubicBezTo>
                    <a:pt x="0" y="119"/>
                    <a:pt x="36" y="88"/>
                    <a:pt x="52" y="0"/>
                  </a:cubicBezTo>
                  <a:cubicBezTo>
                    <a:pt x="54" y="14"/>
                    <a:pt x="36" y="99"/>
                    <a:pt x="0" y="119"/>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1" name="Google Shape;131;p14"/>
            <p:cNvSpPr/>
            <p:nvPr/>
          </p:nvSpPr>
          <p:spPr>
            <a:xfrm rot="-1200454">
              <a:off x="11710444" y="508051"/>
              <a:ext cx="144138" cy="90197"/>
            </a:xfrm>
            <a:custGeom>
              <a:rect b="b" l="l" r="r" t="t"/>
              <a:pathLst>
                <a:path extrusionOk="0" h="43" w="69">
                  <a:moveTo>
                    <a:pt x="0" y="40"/>
                  </a:moveTo>
                  <a:cubicBezTo>
                    <a:pt x="0" y="40"/>
                    <a:pt x="29" y="38"/>
                    <a:pt x="69" y="0"/>
                  </a:cubicBezTo>
                  <a:cubicBezTo>
                    <a:pt x="65" y="7"/>
                    <a:pt x="25" y="43"/>
                    <a:pt x="0" y="40"/>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2" name="Google Shape;132;p14"/>
            <p:cNvSpPr/>
            <p:nvPr/>
          </p:nvSpPr>
          <p:spPr>
            <a:xfrm rot="-1200454">
              <a:off x="11538078" y="665049"/>
              <a:ext cx="157402" cy="52173"/>
            </a:xfrm>
            <a:custGeom>
              <a:rect b="b" l="l" r="r" t="t"/>
              <a:pathLst>
                <a:path extrusionOk="0" h="25" w="75">
                  <a:moveTo>
                    <a:pt x="75" y="0"/>
                  </a:moveTo>
                  <a:cubicBezTo>
                    <a:pt x="75" y="0"/>
                    <a:pt x="54" y="20"/>
                    <a:pt x="0" y="23"/>
                  </a:cubicBezTo>
                  <a:cubicBezTo>
                    <a:pt x="7" y="25"/>
                    <a:pt x="60" y="21"/>
                    <a:pt x="75" y="0"/>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3" name="Google Shape;133;p14"/>
            <p:cNvSpPr/>
            <p:nvPr/>
          </p:nvSpPr>
          <p:spPr>
            <a:xfrm rot="-1200454">
              <a:off x="11385593" y="578185"/>
              <a:ext cx="265285" cy="98155"/>
            </a:xfrm>
            <a:custGeom>
              <a:rect b="b" l="l" r="r" t="t"/>
              <a:pathLst>
                <a:path extrusionOk="0" h="47" w="127">
                  <a:moveTo>
                    <a:pt x="127" y="30"/>
                  </a:moveTo>
                  <a:cubicBezTo>
                    <a:pt x="127" y="30"/>
                    <a:pt x="80" y="39"/>
                    <a:pt x="0" y="0"/>
                  </a:cubicBezTo>
                  <a:cubicBezTo>
                    <a:pt x="9" y="10"/>
                    <a:pt x="88" y="47"/>
                    <a:pt x="127" y="30"/>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34" name="Google Shape;134;p14"/>
          <p:cNvSpPr/>
          <p:nvPr/>
        </p:nvSpPr>
        <p:spPr>
          <a:xfrm>
            <a:off x="-23365" y="3007512"/>
            <a:ext cx="12188952" cy="3850488"/>
          </a:xfrm>
          <a:custGeom>
            <a:rect b="b" l="l" r="r" t="t"/>
            <a:pathLst>
              <a:path extrusionOk="0" h="3850488" w="12188952">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5" name="Google Shape;135;p14"/>
          <p:cNvSpPr/>
          <p:nvPr/>
        </p:nvSpPr>
        <p:spPr>
          <a:xfrm>
            <a:off x="-23365" y="3324746"/>
            <a:ext cx="12188952" cy="3383191"/>
          </a:xfrm>
          <a:custGeom>
            <a:rect b="b" l="l" r="r" t="t"/>
            <a:pathLst>
              <a:path extrusionOk="0" h="3383191" w="12226444">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36" name="Google Shape;136;p14"/>
          <p:cNvGrpSpPr/>
          <p:nvPr/>
        </p:nvGrpSpPr>
        <p:grpSpPr>
          <a:xfrm>
            <a:off x="-1519" y="854145"/>
            <a:ext cx="1881474" cy="2341763"/>
            <a:chOff x="3000" y="1116"/>
            <a:chExt cx="1680" cy="2091"/>
          </a:xfrm>
        </p:grpSpPr>
        <p:sp>
          <p:nvSpPr>
            <p:cNvPr id="137" name="Google Shape;137;p14"/>
            <p:cNvSpPr/>
            <p:nvPr/>
          </p:nvSpPr>
          <p:spPr>
            <a:xfrm>
              <a:off x="3019" y="2576"/>
              <a:ext cx="85" cy="93"/>
            </a:xfrm>
            <a:custGeom>
              <a:rect b="b" l="l" r="r" t="t"/>
              <a:pathLst>
                <a:path extrusionOk="0" h="39" w="36">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8" name="Google Shape;138;p14"/>
            <p:cNvSpPr/>
            <p:nvPr/>
          </p:nvSpPr>
          <p:spPr>
            <a:xfrm>
              <a:off x="3057" y="2617"/>
              <a:ext cx="116" cy="73"/>
            </a:xfrm>
            <a:custGeom>
              <a:rect b="b" l="l" r="r" t="t"/>
              <a:pathLst>
                <a:path extrusionOk="0" h="31" w="49">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9" name="Google Shape;139;p14"/>
            <p:cNvSpPr/>
            <p:nvPr/>
          </p:nvSpPr>
          <p:spPr>
            <a:xfrm>
              <a:off x="3133" y="2676"/>
              <a:ext cx="71" cy="23"/>
            </a:xfrm>
            <a:custGeom>
              <a:rect b="b" l="l" r="r" t="t"/>
              <a:pathLst>
                <a:path extrusionOk="0" h="10" w="3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0" name="Google Shape;140;p14"/>
            <p:cNvSpPr/>
            <p:nvPr/>
          </p:nvSpPr>
          <p:spPr>
            <a:xfrm>
              <a:off x="3003" y="2742"/>
              <a:ext cx="234" cy="198"/>
            </a:xfrm>
            <a:custGeom>
              <a:rect b="b" l="l" r="r" t="t"/>
              <a:pathLst>
                <a:path extrusionOk="0" h="84" w="99">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1" name="Google Shape;141;p14"/>
            <p:cNvSpPr/>
            <p:nvPr/>
          </p:nvSpPr>
          <p:spPr>
            <a:xfrm>
              <a:off x="4590" y="2068"/>
              <a:ext cx="90" cy="22"/>
            </a:xfrm>
            <a:custGeom>
              <a:rect b="b" l="l" r="r" t="t"/>
              <a:pathLst>
                <a:path extrusionOk="0" h="9" w="38">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2" name="Google Shape;142;p14"/>
            <p:cNvSpPr/>
            <p:nvPr/>
          </p:nvSpPr>
          <p:spPr>
            <a:xfrm>
              <a:off x="3000" y="1631"/>
              <a:ext cx="1600" cy="1531"/>
            </a:xfrm>
            <a:custGeom>
              <a:rect b="b" l="l" r="r" t="t"/>
              <a:pathLst>
                <a:path extrusionOk="0" h="648" w="677">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3" name="Google Shape;143;p14"/>
            <p:cNvSpPr/>
            <p:nvPr/>
          </p:nvSpPr>
          <p:spPr>
            <a:xfrm>
              <a:off x="3433" y="1740"/>
              <a:ext cx="560" cy="17"/>
            </a:xfrm>
            <a:custGeom>
              <a:rect b="b" l="l" r="r" t="t"/>
              <a:pathLst>
                <a:path extrusionOk="0" h="7" w="23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4" name="Google Shape;144;p14"/>
            <p:cNvSpPr/>
            <p:nvPr/>
          </p:nvSpPr>
          <p:spPr>
            <a:xfrm>
              <a:off x="3000" y="1757"/>
              <a:ext cx="1640" cy="1450"/>
            </a:xfrm>
            <a:custGeom>
              <a:rect b="b" l="l" r="r" t="t"/>
              <a:pathLst>
                <a:path extrusionOk="0" h="614" w="69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5" name="Google Shape;145;p14"/>
            <p:cNvSpPr/>
            <p:nvPr/>
          </p:nvSpPr>
          <p:spPr>
            <a:xfrm>
              <a:off x="3669" y="1251"/>
              <a:ext cx="59" cy="57"/>
            </a:xfrm>
            <a:custGeom>
              <a:rect b="b" l="l" r="r" t="t"/>
              <a:pathLst>
                <a:path extrusionOk="0" h="24" w="25">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6" name="Google Shape;146;p14"/>
            <p:cNvSpPr/>
            <p:nvPr/>
          </p:nvSpPr>
          <p:spPr>
            <a:xfrm>
              <a:off x="3605" y="1256"/>
              <a:ext cx="274" cy="302"/>
            </a:xfrm>
            <a:custGeom>
              <a:rect b="b" l="l" r="r" t="t"/>
              <a:pathLst>
                <a:path extrusionOk="0" h="128" w="116">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7" name="Google Shape;147;p14"/>
            <p:cNvSpPr/>
            <p:nvPr/>
          </p:nvSpPr>
          <p:spPr>
            <a:xfrm>
              <a:off x="3631" y="1454"/>
              <a:ext cx="248" cy="109"/>
            </a:xfrm>
            <a:custGeom>
              <a:rect b="b" l="l" r="r" t="t"/>
              <a:pathLst>
                <a:path extrusionOk="0" h="46" w="105">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8" name="Google Shape;148;p14"/>
            <p:cNvSpPr/>
            <p:nvPr/>
          </p:nvSpPr>
          <p:spPr>
            <a:xfrm>
              <a:off x="3733" y="1483"/>
              <a:ext cx="68" cy="37"/>
            </a:xfrm>
            <a:custGeom>
              <a:rect b="b" l="l" r="r" t="t"/>
              <a:pathLst>
                <a:path extrusionOk="0" h="16" w="29">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9" name="Google Shape;149;p14"/>
            <p:cNvSpPr/>
            <p:nvPr/>
          </p:nvSpPr>
          <p:spPr>
            <a:xfrm>
              <a:off x="3414" y="1116"/>
              <a:ext cx="605" cy="584"/>
            </a:xfrm>
            <a:custGeom>
              <a:rect b="b" l="l" r="r" t="t"/>
              <a:pathLst>
                <a:path extrusionOk="0" h="584" w="605">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rgbClr val="5757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0" name="Google Shape;150;p14"/>
            <p:cNvSpPr/>
            <p:nvPr/>
          </p:nvSpPr>
          <p:spPr>
            <a:xfrm>
              <a:off x="3461" y="2565"/>
              <a:ext cx="503" cy="578"/>
            </a:xfrm>
            <a:custGeom>
              <a:rect b="b" l="l" r="r" t="t"/>
              <a:pathLst>
                <a:path extrusionOk="0" h="245" w="213">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rgbClr val="5214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1" name="Google Shape;151;p14"/>
            <p:cNvSpPr/>
            <p:nvPr/>
          </p:nvSpPr>
          <p:spPr>
            <a:xfrm>
              <a:off x="3695" y="2567"/>
              <a:ext cx="33" cy="576"/>
            </a:xfrm>
            <a:custGeom>
              <a:rect b="b" l="l" r="r" t="t"/>
              <a:pathLst>
                <a:path extrusionOk="0" h="244" w="14">
                  <a:moveTo>
                    <a:pt x="0" y="0"/>
                  </a:moveTo>
                  <a:cubicBezTo>
                    <a:pt x="6" y="244"/>
                    <a:pt x="6" y="244"/>
                    <a:pt x="6" y="244"/>
                  </a:cubicBezTo>
                  <a:cubicBezTo>
                    <a:pt x="8" y="244"/>
                    <a:pt x="11" y="244"/>
                    <a:pt x="14" y="244"/>
                  </a:cubicBezTo>
                  <a:cubicBezTo>
                    <a:pt x="11" y="1"/>
                    <a:pt x="11" y="1"/>
                    <a:pt x="11" y="1"/>
                  </a:cubicBezTo>
                  <a:lnTo>
                    <a:pt x="0" y="0"/>
                  </a:lnTo>
                  <a:close/>
                </a:path>
              </a:pathLst>
            </a:custGeom>
            <a:solidFill>
              <a:srgbClr val="370E0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2" name="Google Shape;152;p14"/>
            <p:cNvSpPr/>
            <p:nvPr/>
          </p:nvSpPr>
          <p:spPr>
            <a:xfrm>
              <a:off x="3095" y="2076"/>
              <a:ext cx="357" cy="356"/>
            </a:xfrm>
            <a:custGeom>
              <a:rect b="b" l="l" r="r" t="t"/>
              <a:pathLst>
                <a:path extrusionOk="0" h="356" w="357">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3" name="Google Shape;153;p14"/>
            <p:cNvSpPr/>
            <p:nvPr/>
          </p:nvSpPr>
          <p:spPr>
            <a:xfrm>
              <a:off x="3969" y="2076"/>
              <a:ext cx="355" cy="356"/>
            </a:xfrm>
            <a:custGeom>
              <a:rect b="b" l="l" r="r" t="t"/>
              <a:pathLst>
                <a:path extrusionOk="0" h="356" w="355">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4" name="Google Shape;154;p14"/>
            <p:cNvSpPr/>
            <p:nvPr/>
          </p:nvSpPr>
          <p:spPr>
            <a:xfrm>
              <a:off x="3000" y="1608"/>
              <a:ext cx="1635" cy="479"/>
            </a:xfrm>
            <a:custGeom>
              <a:rect b="b" l="l" r="r" t="t"/>
              <a:pathLst>
                <a:path extrusionOk="0" h="203" w="692">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rgbClr val="5757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5" name="Google Shape;155;p14"/>
            <p:cNvSpPr/>
            <p:nvPr/>
          </p:nvSpPr>
          <p:spPr>
            <a:xfrm>
              <a:off x="3473" y="3143"/>
              <a:ext cx="491" cy="12"/>
            </a:xfrm>
            <a:custGeom>
              <a:rect b="b" l="l" r="r" t="t"/>
              <a:pathLst>
                <a:path extrusionOk="0" h="5" w="208">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156" name="Google Shape;156;p14"/>
          <p:cNvGrpSpPr/>
          <p:nvPr/>
        </p:nvGrpSpPr>
        <p:grpSpPr>
          <a:xfrm>
            <a:off x="1714988" y="4544219"/>
            <a:ext cx="1873268" cy="2324202"/>
            <a:chOff x="3359" y="1523"/>
            <a:chExt cx="943" cy="1170"/>
          </a:xfrm>
        </p:grpSpPr>
        <p:sp>
          <p:nvSpPr>
            <p:cNvPr id="157" name="Google Shape;157;p14"/>
            <p:cNvSpPr/>
            <p:nvPr/>
          </p:nvSpPr>
          <p:spPr>
            <a:xfrm>
              <a:off x="3359" y="1523"/>
              <a:ext cx="943" cy="922"/>
            </a:xfrm>
            <a:custGeom>
              <a:rect b="b" l="l" r="r" t="t"/>
              <a:pathLst>
                <a:path extrusionOk="0" h="390" w="399">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8" name="Google Shape;158;p14"/>
            <p:cNvSpPr/>
            <p:nvPr/>
          </p:nvSpPr>
          <p:spPr>
            <a:xfrm>
              <a:off x="3565" y="1904"/>
              <a:ext cx="562" cy="789"/>
            </a:xfrm>
            <a:custGeom>
              <a:rect b="b" l="l" r="r" t="t"/>
              <a:pathLst>
                <a:path extrusionOk="0" h="334" w="238">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9" name="Google Shape;159;p14"/>
            <p:cNvSpPr/>
            <p:nvPr/>
          </p:nvSpPr>
          <p:spPr>
            <a:xfrm>
              <a:off x="3553" y="1620"/>
              <a:ext cx="596" cy="192"/>
            </a:xfrm>
            <a:custGeom>
              <a:rect b="b" l="l" r="r" t="t"/>
              <a:pathLst>
                <a:path extrusionOk="0" h="81" w="252">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0" name="Google Shape;160;p14"/>
            <p:cNvSpPr/>
            <p:nvPr/>
          </p:nvSpPr>
          <p:spPr>
            <a:xfrm>
              <a:off x="3407" y="1788"/>
              <a:ext cx="305" cy="661"/>
            </a:xfrm>
            <a:custGeom>
              <a:rect b="b" l="l" r="r" t="t"/>
              <a:pathLst>
                <a:path extrusionOk="0" h="280" w="129">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1" name="Google Shape;161;p14"/>
            <p:cNvSpPr/>
            <p:nvPr/>
          </p:nvSpPr>
          <p:spPr>
            <a:xfrm>
              <a:off x="3884" y="1779"/>
              <a:ext cx="392" cy="666"/>
            </a:xfrm>
            <a:custGeom>
              <a:rect b="b" l="l" r="r" t="t"/>
              <a:pathLst>
                <a:path extrusionOk="0" h="282" w="166">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162" name="Google Shape;162;p14"/>
          <p:cNvGrpSpPr/>
          <p:nvPr/>
        </p:nvGrpSpPr>
        <p:grpSpPr>
          <a:xfrm>
            <a:off x="1168399" y="5011046"/>
            <a:ext cx="1497013" cy="1857375"/>
            <a:chOff x="3367" y="1523"/>
            <a:chExt cx="943" cy="1170"/>
          </a:xfrm>
        </p:grpSpPr>
        <p:sp>
          <p:nvSpPr>
            <p:cNvPr id="163" name="Google Shape;163;p14"/>
            <p:cNvSpPr/>
            <p:nvPr/>
          </p:nvSpPr>
          <p:spPr>
            <a:xfrm>
              <a:off x="3757" y="2208"/>
              <a:ext cx="236" cy="88"/>
            </a:xfrm>
            <a:custGeom>
              <a:rect b="b" l="l" r="r" t="t"/>
              <a:pathLst>
                <a:path extrusionOk="0" h="37" w="100">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4" name="Google Shape;164;p14"/>
            <p:cNvSpPr/>
            <p:nvPr/>
          </p:nvSpPr>
          <p:spPr>
            <a:xfrm>
              <a:off x="3367" y="1523"/>
              <a:ext cx="943" cy="922"/>
            </a:xfrm>
            <a:custGeom>
              <a:rect b="b" l="l" r="r" t="t"/>
              <a:pathLst>
                <a:path extrusionOk="0" h="390" w="399">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5" name="Google Shape;165;p14"/>
            <p:cNvSpPr/>
            <p:nvPr/>
          </p:nvSpPr>
          <p:spPr>
            <a:xfrm>
              <a:off x="3571" y="1904"/>
              <a:ext cx="564" cy="789"/>
            </a:xfrm>
            <a:custGeom>
              <a:rect b="b" l="l" r="r" t="t"/>
              <a:pathLst>
                <a:path extrusionOk="0" h="334" w="239">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6" name="Google Shape;166;p14"/>
            <p:cNvSpPr/>
            <p:nvPr/>
          </p:nvSpPr>
          <p:spPr>
            <a:xfrm>
              <a:off x="3528" y="1620"/>
              <a:ext cx="593" cy="192"/>
            </a:xfrm>
            <a:custGeom>
              <a:rect b="b" l="l" r="r" t="t"/>
              <a:pathLst>
                <a:path extrusionOk="0" h="81" w="25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7" name="Google Shape;167;p14"/>
            <p:cNvSpPr/>
            <p:nvPr/>
          </p:nvSpPr>
          <p:spPr>
            <a:xfrm>
              <a:off x="3965" y="1788"/>
              <a:ext cx="307" cy="661"/>
            </a:xfrm>
            <a:custGeom>
              <a:rect b="b" l="l" r="r" t="t"/>
              <a:pathLst>
                <a:path extrusionOk="0" h="280" w="13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8" name="Google Shape;168;p14"/>
            <p:cNvSpPr/>
            <p:nvPr/>
          </p:nvSpPr>
          <p:spPr>
            <a:xfrm>
              <a:off x="3403" y="1779"/>
              <a:ext cx="389" cy="666"/>
            </a:xfrm>
            <a:custGeom>
              <a:rect b="b" l="l" r="r" t="t"/>
              <a:pathLst>
                <a:path extrusionOk="0" h="282" w="165">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169" name="Google Shape;169;p14"/>
          <p:cNvGrpSpPr/>
          <p:nvPr/>
        </p:nvGrpSpPr>
        <p:grpSpPr>
          <a:xfrm>
            <a:off x="-21971" y="4350236"/>
            <a:ext cx="1696783" cy="2518186"/>
            <a:chOff x="-3496" y="4350236"/>
            <a:chExt cx="1696783" cy="2518186"/>
          </a:xfrm>
        </p:grpSpPr>
        <p:sp>
          <p:nvSpPr>
            <p:cNvPr id="170" name="Google Shape;170;p14"/>
            <p:cNvSpPr/>
            <p:nvPr/>
          </p:nvSpPr>
          <p:spPr>
            <a:xfrm>
              <a:off x="-1588" y="4440962"/>
              <a:ext cx="1615212" cy="1820141"/>
            </a:xfrm>
            <a:custGeom>
              <a:rect b="b" l="l" r="r" t="t"/>
              <a:pathLst>
                <a:path extrusionOk="0" h="1820141" w="1615212">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1" name="Google Shape;171;p14"/>
            <p:cNvSpPr/>
            <p:nvPr/>
          </p:nvSpPr>
          <p:spPr>
            <a:xfrm>
              <a:off x="24666" y="5016746"/>
              <a:ext cx="1318938" cy="1851676"/>
            </a:xfrm>
            <a:custGeom>
              <a:rect b="b" l="l" r="r" t="t"/>
              <a:pathLst>
                <a:path extrusionOk="0" h="334" w="238">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2" name="Google Shape;172;p14"/>
            <p:cNvSpPr/>
            <p:nvPr/>
          </p:nvSpPr>
          <p:spPr>
            <a:xfrm>
              <a:off x="-3496" y="4350236"/>
              <a:ext cx="1398732" cy="450598"/>
            </a:xfrm>
            <a:custGeom>
              <a:rect b="b" l="l" r="r" t="t"/>
              <a:pathLst>
                <a:path extrusionOk="0" h="81" w="252">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3" name="Google Shape;173;p14"/>
            <p:cNvSpPr/>
            <p:nvPr/>
          </p:nvSpPr>
          <p:spPr>
            <a:xfrm>
              <a:off x="773316" y="4723387"/>
              <a:ext cx="919971" cy="1563012"/>
            </a:xfrm>
            <a:custGeom>
              <a:rect b="b" l="l" r="r" t="t"/>
              <a:pathLst>
                <a:path extrusionOk="0" h="282" w="166">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174" name="Google Shape;174;p14"/>
          <p:cNvGrpSpPr/>
          <p:nvPr/>
        </p:nvGrpSpPr>
        <p:grpSpPr>
          <a:xfrm>
            <a:off x="2911336" y="4572470"/>
            <a:ext cx="1850498" cy="2295951"/>
            <a:chOff x="3367" y="1523"/>
            <a:chExt cx="943" cy="1170"/>
          </a:xfrm>
        </p:grpSpPr>
        <p:sp>
          <p:nvSpPr>
            <p:cNvPr id="175" name="Google Shape;175;p14"/>
            <p:cNvSpPr/>
            <p:nvPr/>
          </p:nvSpPr>
          <p:spPr>
            <a:xfrm>
              <a:off x="3757" y="2208"/>
              <a:ext cx="236" cy="88"/>
            </a:xfrm>
            <a:custGeom>
              <a:rect b="b" l="l" r="r" t="t"/>
              <a:pathLst>
                <a:path extrusionOk="0" h="37" w="100">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6" name="Google Shape;176;p14"/>
            <p:cNvSpPr/>
            <p:nvPr/>
          </p:nvSpPr>
          <p:spPr>
            <a:xfrm>
              <a:off x="3367" y="1523"/>
              <a:ext cx="943" cy="922"/>
            </a:xfrm>
            <a:custGeom>
              <a:rect b="b" l="l" r="r" t="t"/>
              <a:pathLst>
                <a:path extrusionOk="0" h="390" w="399">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7" name="Google Shape;177;p14"/>
            <p:cNvSpPr/>
            <p:nvPr/>
          </p:nvSpPr>
          <p:spPr>
            <a:xfrm>
              <a:off x="3571" y="1904"/>
              <a:ext cx="564" cy="789"/>
            </a:xfrm>
            <a:custGeom>
              <a:rect b="b" l="l" r="r" t="t"/>
              <a:pathLst>
                <a:path extrusionOk="0" h="334" w="239">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8" name="Google Shape;178;p14"/>
            <p:cNvSpPr/>
            <p:nvPr/>
          </p:nvSpPr>
          <p:spPr>
            <a:xfrm>
              <a:off x="3528" y="1620"/>
              <a:ext cx="593" cy="192"/>
            </a:xfrm>
            <a:custGeom>
              <a:rect b="b" l="l" r="r" t="t"/>
              <a:pathLst>
                <a:path extrusionOk="0" h="81" w="25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9" name="Google Shape;179;p14"/>
            <p:cNvSpPr/>
            <p:nvPr/>
          </p:nvSpPr>
          <p:spPr>
            <a:xfrm>
              <a:off x="3965" y="1788"/>
              <a:ext cx="307" cy="661"/>
            </a:xfrm>
            <a:custGeom>
              <a:rect b="b" l="l" r="r" t="t"/>
              <a:pathLst>
                <a:path extrusionOk="0" h="280" w="13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0" name="Google Shape;180;p14"/>
            <p:cNvSpPr/>
            <p:nvPr/>
          </p:nvSpPr>
          <p:spPr>
            <a:xfrm>
              <a:off x="3403" y="1779"/>
              <a:ext cx="389" cy="666"/>
            </a:xfrm>
            <a:custGeom>
              <a:rect b="b" l="l" r="r" t="t"/>
              <a:pathLst>
                <a:path extrusionOk="0" h="282" w="165">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181" name="Google Shape;181;p14"/>
          <p:cNvGrpSpPr/>
          <p:nvPr/>
        </p:nvGrpSpPr>
        <p:grpSpPr>
          <a:xfrm rot="1576354">
            <a:off x="10987365" y="2756735"/>
            <a:ext cx="1341666" cy="1378652"/>
            <a:chOff x="10880877" y="927997"/>
            <a:chExt cx="1341666" cy="1378652"/>
          </a:xfrm>
        </p:grpSpPr>
        <p:sp>
          <p:nvSpPr>
            <p:cNvPr id="182" name="Google Shape;182;p14"/>
            <p:cNvSpPr/>
            <p:nvPr/>
          </p:nvSpPr>
          <p:spPr>
            <a:xfrm rot="-1200454">
              <a:off x="11036616" y="1071278"/>
              <a:ext cx="1030189" cy="1092089"/>
            </a:xfrm>
            <a:custGeom>
              <a:rect b="b" l="l" r="r" t="t"/>
              <a:pathLst>
                <a:path extrusionOk="0" h="523" w="49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3" name="Google Shape;183;p14"/>
            <p:cNvSpPr/>
            <p:nvPr/>
          </p:nvSpPr>
          <p:spPr>
            <a:xfrm rot="-1200454">
              <a:off x="11111902" y="1136486"/>
              <a:ext cx="872786" cy="886051"/>
            </a:xfrm>
            <a:custGeom>
              <a:rect b="b" l="l" r="r" t="t"/>
              <a:pathLst>
                <a:path extrusionOk="0" h="424" w="418">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4" name="Google Shape;184;p14"/>
            <p:cNvSpPr/>
            <p:nvPr/>
          </p:nvSpPr>
          <p:spPr>
            <a:xfrm rot="-1200454">
              <a:off x="11487828" y="1372986"/>
              <a:ext cx="144138" cy="616345"/>
            </a:xfrm>
            <a:custGeom>
              <a:rect b="b" l="l" r="r" t="t"/>
              <a:pathLst>
                <a:path extrusionOk="0" h="295" w="69">
                  <a:moveTo>
                    <a:pt x="53" y="295"/>
                  </a:moveTo>
                  <a:cubicBezTo>
                    <a:pt x="53" y="295"/>
                    <a:pt x="12" y="195"/>
                    <a:pt x="69" y="0"/>
                  </a:cubicBezTo>
                  <a:cubicBezTo>
                    <a:pt x="52" y="26"/>
                    <a:pt x="0" y="217"/>
                    <a:pt x="53" y="295"/>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5" name="Google Shape;185;p14"/>
            <p:cNvSpPr/>
            <p:nvPr/>
          </p:nvSpPr>
          <p:spPr>
            <a:xfrm rot="-1200454">
              <a:off x="11275423" y="1608421"/>
              <a:ext cx="279433" cy="298887"/>
            </a:xfrm>
            <a:custGeom>
              <a:rect b="b" l="l" r="r" t="t"/>
              <a:pathLst>
                <a:path extrusionOk="0" h="143" w="134">
                  <a:moveTo>
                    <a:pt x="134" y="143"/>
                  </a:moveTo>
                  <a:cubicBezTo>
                    <a:pt x="134" y="143"/>
                    <a:pt x="68" y="117"/>
                    <a:pt x="0" y="0"/>
                  </a:cubicBezTo>
                  <a:cubicBezTo>
                    <a:pt x="5" y="20"/>
                    <a:pt x="72" y="133"/>
                    <a:pt x="134" y="143"/>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6" name="Google Shape;186;p14"/>
            <p:cNvSpPr/>
            <p:nvPr/>
          </p:nvSpPr>
          <p:spPr>
            <a:xfrm rot="-1200454">
              <a:off x="11408949" y="1946124"/>
              <a:ext cx="244062" cy="84007"/>
            </a:xfrm>
            <a:custGeom>
              <a:rect b="b" l="l" r="r" t="t"/>
              <a:pathLst>
                <a:path extrusionOk="0" h="40" w="117">
                  <a:moveTo>
                    <a:pt x="117" y="22"/>
                  </a:moveTo>
                  <a:cubicBezTo>
                    <a:pt x="117" y="22"/>
                    <a:pt x="75" y="34"/>
                    <a:pt x="0" y="0"/>
                  </a:cubicBezTo>
                  <a:cubicBezTo>
                    <a:pt x="9" y="8"/>
                    <a:pt x="82" y="40"/>
                    <a:pt x="117" y="22"/>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7" name="Google Shape;187;p14"/>
            <p:cNvSpPr/>
            <p:nvPr/>
          </p:nvSpPr>
          <p:spPr>
            <a:xfrm rot="-1200454">
              <a:off x="11624124" y="1563797"/>
              <a:ext cx="342217" cy="229913"/>
            </a:xfrm>
            <a:custGeom>
              <a:rect b="b" l="l" r="r" t="t"/>
              <a:pathLst>
                <a:path extrusionOk="0" h="110" w="164">
                  <a:moveTo>
                    <a:pt x="0" y="105"/>
                  </a:moveTo>
                  <a:cubicBezTo>
                    <a:pt x="0" y="105"/>
                    <a:pt x="70" y="96"/>
                    <a:pt x="164" y="0"/>
                  </a:cubicBezTo>
                  <a:cubicBezTo>
                    <a:pt x="155" y="18"/>
                    <a:pt x="62" y="110"/>
                    <a:pt x="0" y="105"/>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8" name="Google Shape;188;p14"/>
            <p:cNvSpPr/>
            <p:nvPr/>
          </p:nvSpPr>
          <p:spPr>
            <a:xfrm rot="-1200454">
              <a:off x="11677994" y="1824726"/>
              <a:ext cx="329837" cy="104345"/>
            </a:xfrm>
            <a:custGeom>
              <a:rect b="b" l="l" r="r" t="t"/>
              <a:pathLst>
                <a:path extrusionOk="0" h="50" w="158">
                  <a:moveTo>
                    <a:pt x="0" y="26"/>
                  </a:moveTo>
                  <a:cubicBezTo>
                    <a:pt x="0" y="26"/>
                    <a:pt x="55" y="43"/>
                    <a:pt x="158" y="0"/>
                  </a:cubicBezTo>
                  <a:cubicBezTo>
                    <a:pt x="144" y="11"/>
                    <a:pt x="45" y="50"/>
                    <a:pt x="0" y="26"/>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9" name="Google Shape;189;p14"/>
            <p:cNvSpPr/>
            <p:nvPr/>
          </p:nvSpPr>
          <p:spPr>
            <a:xfrm rot="-1200454">
              <a:off x="11582576" y="2030249"/>
              <a:ext cx="165361" cy="211344"/>
            </a:xfrm>
            <a:custGeom>
              <a:rect b="b" l="l" r="r" t="t"/>
              <a:pathLst>
                <a:path extrusionOk="0" h="101" w="79">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90" name="Google Shape;190;p14"/>
          <p:cNvSpPr/>
          <p:nvPr/>
        </p:nvSpPr>
        <p:spPr>
          <a:xfrm>
            <a:off x="4042661" y="5351893"/>
            <a:ext cx="349250" cy="223837"/>
          </a:xfrm>
          <a:custGeom>
            <a:rect b="b" l="l" r="r" t="t"/>
            <a:pathLst>
              <a:path extrusionOk="0" h="60" w="93">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1" name="Google Shape;191;p14"/>
          <p:cNvSpPr/>
          <p:nvPr/>
        </p:nvSpPr>
        <p:spPr>
          <a:xfrm>
            <a:off x="-28233" y="3533670"/>
            <a:ext cx="12139450" cy="3029936"/>
          </a:xfrm>
          <a:custGeom>
            <a:rect b="b" l="l" r="r" t="t"/>
            <a:pathLst>
              <a:path extrusionOk="0" h="3029936" w="12139450">
                <a:moveTo>
                  <a:pt x="0" y="0"/>
                </a:moveTo>
                <a:cubicBezTo>
                  <a:pt x="2929759" y="344215"/>
                  <a:pt x="5071240" y="2953407"/>
                  <a:pt x="7598980" y="3026979"/>
                </a:cubicBezTo>
                <a:cubicBezTo>
                  <a:pt x="10126720" y="3100551"/>
                  <a:pt x="11782099" y="1778876"/>
                  <a:pt x="12139450" y="1576552"/>
                </a:cubicBezTo>
              </a:path>
            </a:pathLst>
          </a:custGeom>
          <a:noFill/>
          <a:ln cap="flat" cmpd="sng" w="38100">
            <a:solidFill>
              <a:srgbClr val="F9D43B"/>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nvGrpSpPr>
          <p:cNvPr id="192" name="Google Shape;192;p14"/>
          <p:cNvGrpSpPr/>
          <p:nvPr/>
        </p:nvGrpSpPr>
        <p:grpSpPr>
          <a:xfrm rot="198573">
            <a:off x="1068481" y="2454063"/>
            <a:ext cx="2361640" cy="1990816"/>
            <a:chOff x="1040409" y="2479490"/>
            <a:chExt cx="2366634" cy="1995025"/>
          </a:xfrm>
        </p:grpSpPr>
        <p:sp>
          <p:nvSpPr>
            <p:cNvPr id="193" name="Google Shape;193;p14"/>
            <p:cNvSpPr/>
            <p:nvPr/>
          </p:nvSpPr>
          <p:spPr>
            <a:xfrm rot="1365846">
              <a:off x="2670688" y="3669154"/>
              <a:ext cx="638832" cy="573399"/>
            </a:xfrm>
            <a:custGeom>
              <a:rect b="b" l="l" r="r" t="t"/>
              <a:pathLst>
                <a:path extrusionOk="0" h="141" w="157">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4" name="Google Shape;194;p14"/>
            <p:cNvSpPr/>
            <p:nvPr/>
          </p:nvSpPr>
          <p:spPr>
            <a:xfrm rot="1365846">
              <a:off x="1191522" y="2789483"/>
              <a:ext cx="1833843" cy="1150242"/>
            </a:xfrm>
            <a:custGeom>
              <a:rect b="b" l="l" r="r" t="t"/>
              <a:pathLst>
                <a:path extrusionOk="0" h="283" w="451">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5" name="Google Shape;195;p14"/>
            <p:cNvSpPr/>
            <p:nvPr/>
          </p:nvSpPr>
          <p:spPr>
            <a:xfrm rot="1365846">
              <a:off x="2723337" y="3180089"/>
              <a:ext cx="292726" cy="447699"/>
            </a:xfrm>
            <a:custGeom>
              <a:rect b="b" l="l" r="r" t="t"/>
              <a:pathLst>
                <a:path extrusionOk="0" h="110" w="72">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6" name="Google Shape;196;p14"/>
            <p:cNvSpPr/>
            <p:nvPr/>
          </p:nvSpPr>
          <p:spPr>
            <a:xfrm rot="1365846">
              <a:off x="1354793" y="2845601"/>
              <a:ext cx="1105472" cy="495913"/>
            </a:xfrm>
            <a:custGeom>
              <a:rect b="b" l="l" r="r" t="t"/>
              <a:pathLst>
                <a:path extrusionOk="0" h="122" w="27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7" name="Google Shape;197;p14"/>
            <p:cNvSpPr/>
            <p:nvPr/>
          </p:nvSpPr>
          <p:spPr>
            <a:xfrm rot="1365846">
              <a:off x="1633316" y="2806621"/>
              <a:ext cx="44770" cy="439089"/>
            </a:xfrm>
            <a:custGeom>
              <a:rect b="b" l="l" r="r" t="t"/>
              <a:pathLst>
                <a:path extrusionOk="0" h="255" w="26">
                  <a:moveTo>
                    <a:pt x="0" y="5"/>
                  </a:moveTo>
                  <a:lnTo>
                    <a:pt x="12" y="246"/>
                  </a:lnTo>
                  <a:lnTo>
                    <a:pt x="26" y="255"/>
                  </a:lnTo>
                  <a:lnTo>
                    <a:pt x="16" y="0"/>
                  </a:lnTo>
                  <a:lnTo>
                    <a:pt x="0" y="5"/>
                  </a:lnTo>
                  <a:lnTo>
                    <a:pt x="0" y="5"/>
                  </a:lnTo>
                  <a:lnTo>
                    <a:pt x="0" y="5"/>
                  </a:lnTo>
                  <a:close/>
                </a:path>
              </a:pathLst>
            </a:custGeom>
            <a:solidFill>
              <a:srgbClr val="F9D4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8" name="Google Shape;198;p14"/>
            <p:cNvSpPr/>
            <p:nvPr/>
          </p:nvSpPr>
          <p:spPr>
            <a:xfrm rot="1365846">
              <a:off x="1905653" y="2884191"/>
              <a:ext cx="39604" cy="435646"/>
            </a:xfrm>
            <a:custGeom>
              <a:rect b="b" l="l" r="r" t="t"/>
              <a:pathLst>
                <a:path extrusionOk="0" h="253" w="23">
                  <a:moveTo>
                    <a:pt x="0" y="5"/>
                  </a:moveTo>
                  <a:lnTo>
                    <a:pt x="7" y="246"/>
                  </a:lnTo>
                  <a:lnTo>
                    <a:pt x="23" y="253"/>
                  </a:lnTo>
                  <a:lnTo>
                    <a:pt x="16" y="0"/>
                  </a:lnTo>
                  <a:lnTo>
                    <a:pt x="0" y="5"/>
                  </a:lnTo>
                  <a:lnTo>
                    <a:pt x="0" y="5"/>
                  </a:lnTo>
                  <a:lnTo>
                    <a:pt x="0" y="5"/>
                  </a:lnTo>
                  <a:close/>
                </a:path>
              </a:pathLst>
            </a:custGeom>
            <a:solidFill>
              <a:srgbClr val="F9D4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9" name="Google Shape;199;p14"/>
            <p:cNvSpPr/>
            <p:nvPr/>
          </p:nvSpPr>
          <p:spPr>
            <a:xfrm rot="1365846">
              <a:off x="2145420" y="2952419"/>
              <a:ext cx="44770" cy="439089"/>
            </a:xfrm>
            <a:custGeom>
              <a:rect b="b" l="l" r="r" t="t"/>
              <a:pathLst>
                <a:path extrusionOk="0" h="255" w="26">
                  <a:moveTo>
                    <a:pt x="0" y="4"/>
                  </a:moveTo>
                  <a:lnTo>
                    <a:pt x="9" y="248"/>
                  </a:lnTo>
                  <a:lnTo>
                    <a:pt x="26" y="255"/>
                  </a:lnTo>
                  <a:lnTo>
                    <a:pt x="16" y="0"/>
                  </a:lnTo>
                  <a:lnTo>
                    <a:pt x="0" y="4"/>
                  </a:lnTo>
                  <a:lnTo>
                    <a:pt x="0" y="4"/>
                  </a:lnTo>
                  <a:lnTo>
                    <a:pt x="0" y="4"/>
                  </a:lnTo>
                  <a:close/>
                </a:path>
              </a:pathLst>
            </a:custGeom>
            <a:solidFill>
              <a:srgbClr val="F9D4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0" name="Google Shape;200;p14"/>
            <p:cNvSpPr/>
            <p:nvPr/>
          </p:nvSpPr>
          <p:spPr>
            <a:xfrm rot="1365846">
              <a:off x="1340987" y="3491177"/>
              <a:ext cx="490747" cy="490747"/>
            </a:xfrm>
            <a:custGeom>
              <a:rect b="b" l="l" r="r" t="t"/>
              <a:pathLst>
                <a:path extrusionOk="0" h="121" w="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1" name="Google Shape;201;p14"/>
            <p:cNvSpPr/>
            <p:nvPr/>
          </p:nvSpPr>
          <p:spPr>
            <a:xfrm rot="1365846">
              <a:off x="2467010" y="3902639"/>
              <a:ext cx="492469" cy="495913"/>
            </a:xfrm>
            <a:custGeom>
              <a:rect b="b" l="l" r="r" t="t"/>
              <a:pathLst>
                <a:path extrusionOk="0" h="122" w="121">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2" name="Google Shape;202;p14"/>
            <p:cNvSpPr/>
            <p:nvPr/>
          </p:nvSpPr>
          <p:spPr>
            <a:xfrm rot="1365846">
              <a:off x="1323823" y="3146519"/>
              <a:ext cx="256566" cy="30995"/>
            </a:xfrm>
            <a:custGeom>
              <a:rect b="b" l="l" r="r" t="t"/>
              <a:pathLst>
                <a:path extrusionOk="0" h="18" w="149">
                  <a:moveTo>
                    <a:pt x="3" y="18"/>
                  </a:moveTo>
                  <a:lnTo>
                    <a:pt x="149" y="9"/>
                  </a:lnTo>
                  <a:lnTo>
                    <a:pt x="144" y="0"/>
                  </a:lnTo>
                  <a:lnTo>
                    <a:pt x="0" y="11"/>
                  </a:lnTo>
                  <a:lnTo>
                    <a:pt x="3" y="18"/>
                  </a:lnTo>
                  <a:lnTo>
                    <a:pt x="3" y="18"/>
                  </a:lnTo>
                  <a:lnTo>
                    <a:pt x="3" y="18"/>
                  </a:ln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3" name="Google Shape;203;p14"/>
            <p:cNvSpPr/>
            <p:nvPr/>
          </p:nvSpPr>
          <p:spPr>
            <a:xfrm rot="1365846">
              <a:off x="1593426" y="3229062"/>
              <a:ext cx="261732" cy="32716"/>
            </a:xfrm>
            <a:custGeom>
              <a:rect b="b" l="l" r="r" t="t"/>
              <a:pathLst>
                <a:path extrusionOk="0" h="19" w="152">
                  <a:moveTo>
                    <a:pt x="5" y="19"/>
                  </a:moveTo>
                  <a:lnTo>
                    <a:pt x="152" y="9"/>
                  </a:lnTo>
                  <a:lnTo>
                    <a:pt x="149" y="0"/>
                  </a:lnTo>
                  <a:lnTo>
                    <a:pt x="0" y="12"/>
                  </a:lnTo>
                  <a:lnTo>
                    <a:pt x="5" y="19"/>
                  </a:lnTo>
                  <a:lnTo>
                    <a:pt x="5" y="19"/>
                  </a:lnTo>
                  <a:lnTo>
                    <a:pt x="5" y="19"/>
                  </a:ln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4" name="Google Shape;204;p14"/>
            <p:cNvSpPr/>
            <p:nvPr/>
          </p:nvSpPr>
          <p:spPr>
            <a:xfrm rot="1365846">
              <a:off x="1861591" y="3306798"/>
              <a:ext cx="239347" cy="27551"/>
            </a:xfrm>
            <a:custGeom>
              <a:rect b="b" l="l" r="r" t="t"/>
              <a:pathLst>
                <a:path extrusionOk="0" h="16" w="139">
                  <a:moveTo>
                    <a:pt x="5" y="16"/>
                  </a:moveTo>
                  <a:lnTo>
                    <a:pt x="139" y="9"/>
                  </a:lnTo>
                  <a:lnTo>
                    <a:pt x="137" y="0"/>
                  </a:lnTo>
                  <a:lnTo>
                    <a:pt x="0" y="9"/>
                  </a:lnTo>
                  <a:lnTo>
                    <a:pt x="5" y="16"/>
                  </a:lnTo>
                  <a:lnTo>
                    <a:pt x="5" y="16"/>
                  </a:lnTo>
                  <a:lnTo>
                    <a:pt x="5" y="16"/>
                  </a:ln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5" name="Google Shape;205;p14"/>
            <p:cNvSpPr/>
            <p:nvPr/>
          </p:nvSpPr>
          <p:spPr>
            <a:xfrm rot="1365846">
              <a:off x="2098754" y="3381077"/>
              <a:ext cx="268619" cy="36160"/>
            </a:xfrm>
            <a:custGeom>
              <a:rect b="b" l="l" r="r" t="t"/>
              <a:pathLst>
                <a:path extrusionOk="0" h="21" w="156">
                  <a:moveTo>
                    <a:pt x="5" y="21"/>
                  </a:moveTo>
                  <a:lnTo>
                    <a:pt x="156" y="12"/>
                  </a:lnTo>
                  <a:lnTo>
                    <a:pt x="154" y="0"/>
                  </a:lnTo>
                  <a:lnTo>
                    <a:pt x="0" y="14"/>
                  </a:lnTo>
                  <a:lnTo>
                    <a:pt x="5" y="21"/>
                  </a:lnTo>
                  <a:lnTo>
                    <a:pt x="5" y="21"/>
                  </a:lnTo>
                  <a:lnTo>
                    <a:pt x="5" y="21"/>
                  </a:ln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6" name="Google Shape;206;p14"/>
            <p:cNvSpPr/>
            <p:nvPr/>
          </p:nvSpPr>
          <p:spPr>
            <a:xfrm rot="1365846">
              <a:off x="2402558" y="3059277"/>
              <a:ext cx="29273" cy="402929"/>
            </a:xfrm>
            <a:custGeom>
              <a:rect b="b" l="l" r="r" t="t"/>
              <a:pathLst>
                <a:path extrusionOk="0" h="234" w="17">
                  <a:moveTo>
                    <a:pt x="17" y="229"/>
                  </a:moveTo>
                  <a:lnTo>
                    <a:pt x="9" y="0"/>
                  </a:lnTo>
                  <a:lnTo>
                    <a:pt x="0" y="2"/>
                  </a:lnTo>
                  <a:lnTo>
                    <a:pt x="9" y="234"/>
                  </a:lnTo>
                  <a:lnTo>
                    <a:pt x="17" y="229"/>
                  </a:lnTo>
                  <a:lnTo>
                    <a:pt x="17" y="229"/>
                  </a:lnTo>
                  <a:lnTo>
                    <a:pt x="17" y="229"/>
                  </a:ln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7" name="Google Shape;207;p14"/>
            <p:cNvSpPr/>
            <p:nvPr/>
          </p:nvSpPr>
          <p:spPr>
            <a:xfrm rot="1365846">
              <a:off x="2135619" y="2970393"/>
              <a:ext cx="32716" cy="402929"/>
            </a:xfrm>
            <a:custGeom>
              <a:rect b="b" l="l" r="r" t="t"/>
              <a:pathLst>
                <a:path extrusionOk="0" h="234" w="19">
                  <a:moveTo>
                    <a:pt x="19" y="229"/>
                  </a:moveTo>
                  <a:lnTo>
                    <a:pt x="12" y="0"/>
                  </a:lnTo>
                  <a:lnTo>
                    <a:pt x="0" y="2"/>
                  </a:lnTo>
                  <a:lnTo>
                    <a:pt x="12" y="234"/>
                  </a:lnTo>
                  <a:lnTo>
                    <a:pt x="19" y="229"/>
                  </a:lnTo>
                  <a:lnTo>
                    <a:pt x="19" y="229"/>
                  </a:lnTo>
                  <a:lnTo>
                    <a:pt x="19" y="229"/>
                  </a:ln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8" name="Google Shape;208;p14"/>
            <p:cNvSpPr/>
            <p:nvPr/>
          </p:nvSpPr>
          <p:spPr>
            <a:xfrm rot="1365846">
              <a:off x="1894474" y="2895346"/>
              <a:ext cx="32716" cy="402929"/>
            </a:xfrm>
            <a:custGeom>
              <a:rect b="b" l="l" r="r" t="t"/>
              <a:pathLst>
                <a:path extrusionOk="0" h="234" w="19">
                  <a:moveTo>
                    <a:pt x="19" y="231"/>
                  </a:moveTo>
                  <a:lnTo>
                    <a:pt x="9" y="0"/>
                  </a:lnTo>
                  <a:lnTo>
                    <a:pt x="0" y="5"/>
                  </a:lnTo>
                  <a:lnTo>
                    <a:pt x="11" y="234"/>
                  </a:lnTo>
                  <a:lnTo>
                    <a:pt x="19" y="231"/>
                  </a:lnTo>
                  <a:lnTo>
                    <a:pt x="19" y="231"/>
                  </a:lnTo>
                  <a:lnTo>
                    <a:pt x="19" y="231"/>
                  </a:ln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9" name="Google Shape;209;p14"/>
            <p:cNvSpPr/>
            <p:nvPr/>
          </p:nvSpPr>
          <p:spPr>
            <a:xfrm rot="1365846">
              <a:off x="1623005" y="2816911"/>
              <a:ext cx="32716" cy="402929"/>
            </a:xfrm>
            <a:custGeom>
              <a:rect b="b" l="l" r="r" t="t"/>
              <a:pathLst>
                <a:path extrusionOk="0" h="234" w="19">
                  <a:moveTo>
                    <a:pt x="19" y="229"/>
                  </a:moveTo>
                  <a:lnTo>
                    <a:pt x="11" y="0"/>
                  </a:lnTo>
                  <a:lnTo>
                    <a:pt x="0" y="0"/>
                  </a:lnTo>
                  <a:lnTo>
                    <a:pt x="11" y="234"/>
                  </a:lnTo>
                  <a:lnTo>
                    <a:pt x="19" y="229"/>
                  </a:lnTo>
                  <a:lnTo>
                    <a:pt x="19" y="229"/>
                  </a:lnTo>
                  <a:lnTo>
                    <a:pt x="19" y="229"/>
                  </a:ln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0" name="Google Shape;210;p14"/>
            <p:cNvSpPr/>
            <p:nvPr/>
          </p:nvSpPr>
          <p:spPr>
            <a:xfrm rot="1365846">
              <a:off x="2682438" y="3610644"/>
              <a:ext cx="275507" cy="36160"/>
            </a:xfrm>
            <a:custGeom>
              <a:rect b="b" l="l" r="r" t="t"/>
              <a:pathLst>
                <a:path extrusionOk="0" h="21" w="160">
                  <a:moveTo>
                    <a:pt x="4" y="21"/>
                  </a:moveTo>
                  <a:lnTo>
                    <a:pt x="160" y="9"/>
                  </a:lnTo>
                  <a:lnTo>
                    <a:pt x="153" y="0"/>
                  </a:lnTo>
                  <a:lnTo>
                    <a:pt x="0" y="11"/>
                  </a:lnTo>
                  <a:lnTo>
                    <a:pt x="4" y="21"/>
                  </a:lnTo>
                  <a:lnTo>
                    <a:pt x="4" y="21"/>
                  </a:lnTo>
                  <a:lnTo>
                    <a:pt x="4" y="21"/>
                  </a:ln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1" name="Google Shape;211;p14"/>
            <p:cNvSpPr/>
            <p:nvPr/>
          </p:nvSpPr>
          <p:spPr>
            <a:xfrm rot="1365846">
              <a:off x="1175948" y="3368306"/>
              <a:ext cx="1227728" cy="158417"/>
            </a:xfrm>
            <a:custGeom>
              <a:rect b="b" l="l" r="r" t="t"/>
              <a:pathLst>
                <a:path extrusionOk="0" h="92" w="713">
                  <a:moveTo>
                    <a:pt x="0" y="45"/>
                  </a:moveTo>
                  <a:lnTo>
                    <a:pt x="706" y="0"/>
                  </a:lnTo>
                  <a:lnTo>
                    <a:pt x="713" y="59"/>
                  </a:lnTo>
                  <a:lnTo>
                    <a:pt x="0" y="92"/>
                  </a:lnTo>
                  <a:lnTo>
                    <a:pt x="0" y="45"/>
                  </a:lnTo>
                  <a:lnTo>
                    <a:pt x="0" y="45"/>
                  </a:lnTo>
                  <a:lnTo>
                    <a:pt x="0" y="45"/>
                  </a:lnTo>
                  <a:close/>
                </a:path>
              </a:pathLst>
            </a:custGeom>
            <a:solidFill>
              <a:srgbClr val="AA79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2" name="Google Shape;212;p14"/>
            <p:cNvSpPr/>
            <p:nvPr/>
          </p:nvSpPr>
          <p:spPr>
            <a:xfrm rot="1365846">
              <a:off x="2531492" y="3820190"/>
              <a:ext cx="788639" cy="101593"/>
            </a:xfrm>
            <a:custGeom>
              <a:rect b="b" l="l" r="r" t="t"/>
              <a:pathLst>
                <a:path extrusionOk="0" h="59" w="458">
                  <a:moveTo>
                    <a:pt x="0" y="16"/>
                  </a:moveTo>
                  <a:lnTo>
                    <a:pt x="446" y="0"/>
                  </a:lnTo>
                  <a:lnTo>
                    <a:pt x="458" y="50"/>
                  </a:lnTo>
                  <a:lnTo>
                    <a:pt x="7" y="59"/>
                  </a:lnTo>
                  <a:lnTo>
                    <a:pt x="0" y="16"/>
                  </a:lnTo>
                  <a:lnTo>
                    <a:pt x="0" y="16"/>
                  </a:lnTo>
                  <a:lnTo>
                    <a:pt x="0" y="16"/>
                  </a:lnTo>
                  <a:close/>
                </a:path>
              </a:pathLst>
            </a:custGeom>
            <a:solidFill>
              <a:srgbClr val="AA79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3" name="Google Shape;213;p14"/>
            <p:cNvSpPr/>
            <p:nvPr/>
          </p:nvSpPr>
          <p:spPr>
            <a:xfrm rot="1365846">
              <a:off x="1180060" y="3406311"/>
              <a:ext cx="1212230" cy="77486"/>
            </a:xfrm>
            <a:custGeom>
              <a:rect b="b" l="l" r="r" t="t"/>
              <a:pathLst>
                <a:path extrusionOk="0" h="45" w="704">
                  <a:moveTo>
                    <a:pt x="0" y="38"/>
                  </a:moveTo>
                  <a:lnTo>
                    <a:pt x="704" y="0"/>
                  </a:lnTo>
                  <a:lnTo>
                    <a:pt x="704" y="12"/>
                  </a:lnTo>
                  <a:lnTo>
                    <a:pt x="0" y="45"/>
                  </a:lnTo>
                  <a:lnTo>
                    <a:pt x="0" y="38"/>
                  </a:lnTo>
                  <a:lnTo>
                    <a:pt x="0" y="38"/>
                  </a:lnTo>
                  <a:lnTo>
                    <a:pt x="0" y="38"/>
                  </a:lnTo>
                  <a:close/>
                </a:path>
              </a:pathLst>
            </a:custGeom>
            <a:solidFill>
              <a:srgbClr val="F9D4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4" name="Google Shape;214;p14"/>
            <p:cNvSpPr/>
            <p:nvPr/>
          </p:nvSpPr>
          <p:spPr>
            <a:xfrm rot="1365846">
              <a:off x="1245915" y="2708421"/>
              <a:ext cx="726650" cy="874735"/>
            </a:xfrm>
            <a:custGeom>
              <a:rect b="b" l="l" r="r" t="t"/>
              <a:pathLst>
                <a:path extrusionOk="0" h="215" w="179">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5" name="Google Shape;215;p14"/>
            <p:cNvSpPr/>
            <p:nvPr/>
          </p:nvSpPr>
          <p:spPr>
            <a:xfrm rot="1365846">
              <a:off x="2533805" y="3855083"/>
              <a:ext cx="776585" cy="36160"/>
            </a:xfrm>
            <a:custGeom>
              <a:rect b="b" l="l" r="r" t="t"/>
              <a:pathLst>
                <a:path extrusionOk="0" h="21" w="451">
                  <a:moveTo>
                    <a:pt x="10" y="12"/>
                  </a:moveTo>
                  <a:lnTo>
                    <a:pt x="451" y="0"/>
                  </a:lnTo>
                  <a:lnTo>
                    <a:pt x="451" y="10"/>
                  </a:lnTo>
                  <a:lnTo>
                    <a:pt x="0" y="21"/>
                  </a:lnTo>
                  <a:lnTo>
                    <a:pt x="10" y="12"/>
                  </a:lnTo>
                  <a:lnTo>
                    <a:pt x="10" y="12"/>
                  </a:lnTo>
                  <a:lnTo>
                    <a:pt x="10" y="12"/>
                  </a:lnTo>
                  <a:close/>
                </a:path>
              </a:pathLst>
            </a:custGeom>
            <a:solidFill>
              <a:srgbClr val="F9D4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6" name="Google Shape;216;p14"/>
            <p:cNvSpPr/>
            <p:nvPr/>
          </p:nvSpPr>
          <p:spPr>
            <a:xfrm rot="1365846">
              <a:off x="2354027" y="3084709"/>
              <a:ext cx="284117" cy="972884"/>
            </a:xfrm>
            <a:custGeom>
              <a:rect b="b" l="l" r="r" t="t"/>
              <a:pathLst>
                <a:path extrusionOk="0" h="565" w="1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7" name="Google Shape;217;p14"/>
            <p:cNvSpPr/>
            <p:nvPr/>
          </p:nvSpPr>
          <p:spPr>
            <a:xfrm rot="1365846">
              <a:off x="2896107" y="3733844"/>
              <a:ext cx="439089" cy="459752"/>
            </a:xfrm>
            <a:custGeom>
              <a:rect b="b" l="l" r="r" t="t"/>
              <a:pathLst>
                <a:path extrusionOk="0" h="113" w="108">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8" name="Google Shape;218;p14"/>
            <p:cNvSpPr/>
            <p:nvPr/>
          </p:nvSpPr>
          <p:spPr>
            <a:xfrm rot="1365846">
              <a:off x="3175493" y="3796907"/>
              <a:ext cx="154973" cy="146363"/>
            </a:xfrm>
            <a:custGeom>
              <a:rect b="b" l="l" r="r" t="t"/>
              <a:pathLst>
                <a:path extrusionOk="0" h="36" w="38">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9" name="Google Shape;219;p14"/>
            <p:cNvSpPr/>
            <p:nvPr/>
          </p:nvSpPr>
          <p:spPr>
            <a:xfrm rot="1365846">
              <a:off x="2587908" y="4022437"/>
              <a:ext cx="251352" cy="253109"/>
            </a:xfrm>
            <a:custGeom>
              <a:rect b="b" l="l" r="r" t="t"/>
              <a:pathLst>
                <a:path extrusionOk="0" h="122" w="121">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0" name="Google Shape;220;p14"/>
            <p:cNvSpPr/>
            <p:nvPr/>
          </p:nvSpPr>
          <p:spPr>
            <a:xfrm rot="1365846">
              <a:off x="1455283" y="3612501"/>
              <a:ext cx="251352" cy="253109"/>
            </a:xfrm>
            <a:custGeom>
              <a:rect b="b" l="l" r="r" t="t"/>
              <a:pathLst>
                <a:path extrusionOk="0" h="122" w="121">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21" name="Google Shape;221;p14"/>
          <p:cNvGrpSpPr/>
          <p:nvPr/>
        </p:nvGrpSpPr>
        <p:grpSpPr>
          <a:xfrm>
            <a:off x="9167354" y="4138360"/>
            <a:ext cx="3023057" cy="2719639"/>
            <a:chOff x="2887" y="1286"/>
            <a:chExt cx="1903" cy="1712"/>
          </a:xfrm>
        </p:grpSpPr>
        <p:sp>
          <p:nvSpPr>
            <p:cNvPr id="222" name="Google Shape;222;p14"/>
            <p:cNvSpPr/>
            <p:nvPr/>
          </p:nvSpPr>
          <p:spPr>
            <a:xfrm>
              <a:off x="4743" y="2342"/>
              <a:ext cx="47" cy="38"/>
            </a:xfrm>
            <a:custGeom>
              <a:rect b="b" l="l" r="r" t="t"/>
              <a:pathLst>
                <a:path extrusionOk="0" h="16" w="20">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3" name="Google Shape;223;p14"/>
            <p:cNvSpPr/>
            <p:nvPr/>
          </p:nvSpPr>
          <p:spPr>
            <a:xfrm>
              <a:off x="3357" y="1532"/>
              <a:ext cx="668" cy="831"/>
            </a:xfrm>
            <a:custGeom>
              <a:rect b="b" l="l" r="r" t="t"/>
              <a:pathLst>
                <a:path extrusionOk="0" h="352" w="283">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4" name="Google Shape;224;p14"/>
            <p:cNvSpPr/>
            <p:nvPr/>
          </p:nvSpPr>
          <p:spPr>
            <a:xfrm>
              <a:off x="3673" y="1612"/>
              <a:ext cx="274" cy="199"/>
            </a:xfrm>
            <a:custGeom>
              <a:rect b="b" l="l" r="r" t="t"/>
              <a:pathLst>
                <a:path extrusionOk="0" h="84" w="116">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5" name="Google Shape;225;p14"/>
            <p:cNvSpPr/>
            <p:nvPr/>
          </p:nvSpPr>
          <p:spPr>
            <a:xfrm>
              <a:off x="3435" y="1709"/>
              <a:ext cx="675" cy="590"/>
            </a:xfrm>
            <a:custGeom>
              <a:rect b="b" l="l" r="r" t="t"/>
              <a:pathLst>
                <a:path extrusionOk="0" h="250" w="286">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6" name="Google Shape;226;p14"/>
            <p:cNvSpPr/>
            <p:nvPr/>
          </p:nvSpPr>
          <p:spPr>
            <a:xfrm>
              <a:off x="3425" y="1752"/>
              <a:ext cx="208" cy="491"/>
            </a:xfrm>
            <a:custGeom>
              <a:rect b="b" l="l" r="r" t="t"/>
              <a:pathLst>
                <a:path extrusionOk="0" h="208" w="8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7" name="Google Shape;227;p14"/>
            <p:cNvSpPr/>
            <p:nvPr/>
          </p:nvSpPr>
          <p:spPr>
            <a:xfrm>
              <a:off x="3626" y="1804"/>
              <a:ext cx="83" cy="415"/>
            </a:xfrm>
            <a:custGeom>
              <a:rect b="b" l="l" r="r" t="t"/>
              <a:pathLst>
                <a:path extrusionOk="0" h="176" w="35">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8" name="Google Shape;228;p14"/>
            <p:cNvSpPr/>
            <p:nvPr/>
          </p:nvSpPr>
          <p:spPr>
            <a:xfrm>
              <a:off x="3846" y="1286"/>
              <a:ext cx="942" cy="1174"/>
            </a:xfrm>
            <a:custGeom>
              <a:rect b="b" l="l" r="r" t="t"/>
              <a:pathLst>
                <a:path extrusionOk="0" h="497" w="399">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9" name="Google Shape;229;p14"/>
            <p:cNvSpPr/>
            <p:nvPr/>
          </p:nvSpPr>
          <p:spPr>
            <a:xfrm>
              <a:off x="3890" y="1492"/>
              <a:ext cx="898" cy="978"/>
            </a:xfrm>
            <a:custGeom>
              <a:rect b="b" l="l" r="r" t="t"/>
              <a:pathLst>
                <a:path extrusionOk="0" h="414" w="380">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0" name="Google Shape;230;p14"/>
            <p:cNvSpPr/>
            <p:nvPr/>
          </p:nvSpPr>
          <p:spPr>
            <a:xfrm>
              <a:off x="3902" y="1567"/>
              <a:ext cx="324" cy="754"/>
            </a:xfrm>
            <a:custGeom>
              <a:rect b="b" l="l" r="r" t="t"/>
              <a:pathLst>
                <a:path extrusionOk="0" h="319" w="137">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1" name="Google Shape;231;p14"/>
            <p:cNvSpPr/>
            <p:nvPr/>
          </p:nvSpPr>
          <p:spPr>
            <a:xfrm>
              <a:off x="4070" y="1645"/>
              <a:ext cx="203" cy="657"/>
            </a:xfrm>
            <a:custGeom>
              <a:rect b="b" l="l" r="r" t="t"/>
              <a:pathLst>
                <a:path extrusionOk="0" h="278" w="86">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2" name="Google Shape;232;p14"/>
            <p:cNvSpPr/>
            <p:nvPr/>
          </p:nvSpPr>
          <p:spPr>
            <a:xfrm>
              <a:off x="4533" y="1650"/>
              <a:ext cx="132" cy="692"/>
            </a:xfrm>
            <a:custGeom>
              <a:rect b="b" l="l" r="r" t="t"/>
              <a:pathLst>
                <a:path extrusionOk="0" h="293" w="56">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3" name="Google Shape;233;p14"/>
            <p:cNvSpPr/>
            <p:nvPr/>
          </p:nvSpPr>
          <p:spPr>
            <a:xfrm>
              <a:off x="4228" y="1388"/>
              <a:ext cx="359" cy="229"/>
            </a:xfrm>
            <a:custGeom>
              <a:rect b="b" l="l" r="r" t="t"/>
              <a:pathLst>
                <a:path extrusionOk="0" h="97" w="152">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4" name="Google Shape;234;p14"/>
            <p:cNvSpPr/>
            <p:nvPr/>
          </p:nvSpPr>
          <p:spPr>
            <a:xfrm>
              <a:off x="4309" y="1388"/>
              <a:ext cx="304" cy="255"/>
            </a:xfrm>
            <a:custGeom>
              <a:rect b="b" l="l" r="r" t="t"/>
              <a:pathLst>
                <a:path extrusionOk="0" h="108" w="129">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5" name="Google Shape;235;p14"/>
            <p:cNvSpPr/>
            <p:nvPr/>
          </p:nvSpPr>
          <p:spPr>
            <a:xfrm>
              <a:off x="2887" y="1740"/>
              <a:ext cx="1901" cy="1258"/>
            </a:xfrm>
            <a:custGeom>
              <a:rect b="b" l="l" r="r" t="t"/>
              <a:pathLst>
                <a:path extrusionOk="0" h="533" w="805">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6" name="Google Shape;236;p14"/>
            <p:cNvSpPr/>
            <p:nvPr/>
          </p:nvSpPr>
          <p:spPr>
            <a:xfrm>
              <a:off x="2894" y="2070"/>
              <a:ext cx="1894" cy="928"/>
            </a:xfrm>
            <a:custGeom>
              <a:rect b="b" l="l" r="r" t="t"/>
              <a:pathLst>
                <a:path extrusionOk="0" h="393" w="802">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7" name="Google Shape;237;p14"/>
            <p:cNvSpPr/>
            <p:nvPr/>
          </p:nvSpPr>
          <p:spPr>
            <a:xfrm>
              <a:off x="3586" y="1792"/>
              <a:ext cx="1060" cy="588"/>
            </a:xfrm>
            <a:custGeom>
              <a:rect b="b" l="l" r="r" t="t"/>
              <a:pathLst>
                <a:path extrusionOk="0" h="249" w="4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8" name="Google Shape;238;p14"/>
            <p:cNvSpPr/>
            <p:nvPr/>
          </p:nvSpPr>
          <p:spPr>
            <a:xfrm>
              <a:off x="2981" y="2238"/>
              <a:ext cx="506" cy="760"/>
            </a:xfrm>
            <a:custGeom>
              <a:rect b="b" l="l" r="r" t="t"/>
              <a:pathLst>
                <a:path extrusionOk="0" h="322" w="214">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9" name="Google Shape;239;p14"/>
            <p:cNvSpPr/>
            <p:nvPr/>
          </p:nvSpPr>
          <p:spPr>
            <a:xfrm>
              <a:off x="4167" y="1808"/>
              <a:ext cx="92" cy="331"/>
            </a:xfrm>
            <a:custGeom>
              <a:rect b="b" l="l" r="r" t="t"/>
              <a:pathLst>
                <a:path extrusionOk="0" h="140" w="39">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0" name="Google Shape;240;p14"/>
            <p:cNvSpPr/>
            <p:nvPr/>
          </p:nvSpPr>
          <p:spPr>
            <a:xfrm>
              <a:off x="3586" y="2068"/>
              <a:ext cx="453" cy="149"/>
            </a:xfrm>
            <a:custGeom>
              <a:rect b="b" l="l" r="r" t="t"/>
              <a:pathLst>
                <a:path extrusionOk="0" h="63" w="192">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1" name="Google Shape;241;p14"/>
            <p:cNvSpPr/>
            <p:nvPr/>
          </p:nvSpPr>
          <p:spPr>
            <a:xfrm>
              <a:off x="3640" y="2408"/>
              <a:ext cx="258" cy="590"/>
            </a:xfrm>
            <a:custGeom>
              <a:rect b="b" l="l" r="r" t="t"/>
              <a:pathLst>
                <a:path extrusionOk="0" h="250" w="109">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2" name="Google Shape;242;p14"/>
            <p:cNvSpPr/>
            <p:nvPr/>
          </p:nvSpPr>
          <p:spPr>
            <a:xfrm>
              <a:off x="3605" y="2392"/>
              <a:ext cx="323" cy="606"/>
            </a:xfrm>
            <a:custGeom>
              <a:rect b="b" l="l" r="r" t="t"/>
              <a:pathLst>
                <a:path extrusionOk="0" h="257" w="13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3" name="Google Shape;243;p14"/>
            <p:cNvSpPr/>
            <p:nvPr/>
          </p:nvSpPr>
          <p:spPr>
            <a:xfrm>
              <a:off x="4540" y="2444"/>
              <a:ext cx="248" cy="554"/>
            </a:xfrm>
            <a:custGeom>
              <a:rect b="b" l="l" r="r" t="t"/>
              <a:pathLst>
                <a:path extrusionOk="0" h="235" w="10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4" name="Google Shape;244;p14"/>
            <p:cNvSpPr/>
            <p:nvPr/>
          </p:nvSpPr>
          <p:spPr>
            <a:xfrm>
              <a:off x="4507" y="2427"/>
              <a:ext cx="281" cy="571"/>
            </a:xfrm>
            <a:custGeom>
              <a:rect b="b" l="l" r="r" t="t"/>
              <a:pathLst>
                <a:path extrusionOk="0" h="242" w="119">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5" name="Google Shape;245;p14"/>
            <p:cNvSpPr/>
            <p:nvPr/>
          </p:nvSpPr>
          <p:spPr>
            <a:xfrm>
              <a:off x="3999" y="1848"/>
              <a:ext cx="50" cy="251"/>
            </a:xfrm>
            <a:custGeom>
              <a:rect b="b" l="l" r="r" t="t"/>
              <a:pathLst>
                <a:path extrusionOk="0" h="106" w="21">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46" name="Google Shape;246;p14"/>
          <p:cNvGrpSpPr/>
          <p:nvPr/>
        </p:nvGrpSpPr>
        <p:grpSpPr>
          <a:xfrm flipH="1" rot="-8772501">
            <a:off x="11360417" y="2338535"/>
            <a:ext cx="483752" cy="536662"/>
            <a:chOff x="2052" y="995"/>
            <a:chExt cx="768" cy="852"/>
          </a:xfrm>
        </p:grpSpPr>
        <p:sp>
          <p:nvSpPr>
            <p:cNvPr id="247" name="Google Shape;247;p14"/>
            <p:cNvSpPr/>
            <p:nvPr/>
          </p:nvSpPr>
          <p:spPr>
            <a:xfrm>
              <a:off x="2430" y="1616"/>
              <a:ext cx="151" cy="231"/>
            </a:xfrm>
            <a:custGeom>
              <a:rect b="b" l="l" r="r" t="t"/>
              <a:pathLst>
                <a:path extrusionOk="0" h="98" w="64">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8" name="Google Shape;248;p14"/>
            <p:cNvSpPr/>
            <p:nvPr/>
          </p:nvSpPr>
          <p:spPr>
            <a:xfrm>
              <a:off x="2052" y="995"/>
              <a:ext cx="768" cy="729"/>
            </a:xfrm>
            <a:custGeom>
              <a:rect b="b" l="l" r="r" t="t"/>
              <a:pathLst>
                <a:path extrusionOk="0" h="309" w="325">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9" name="Google Shape;249;p14"/>
            <p:cNvSpPr/>
            <p:nvPr/>
          </p:nvSpPr>
          <p:spPr>
            <a:xfrm>
              <a:off x="2090" y="1054"/>
              <a:ext cx="650" cy="677"/>
            </a:xfrm>
            <a:custGeom>
              <a:rect b="b" l="l" r="r" t="t"/>
              <a:pathLst>
                <a:path extrusionOk="0" h="287" w="275">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0" name="Google Shape;250;p14"/>
            <p:cNvSpPr/>
            <p:nvPr/>
          </p:nvSpPr>
          <p:spPr>
            <a:xfrm>
              <a:off x="2322" y="1198"/>
              <a:ext cx="212" cy="429"/>
            </a:xfrm>
            <a:custGeom>
              <a:rect b="b" l="l" r="r" t="t"/>
              <a:pathLst>
                <a:path extrusionOk="0" h="182" w="90">
                  <a:moveTo>
                    <a:pt x="75" y="182"/>
                  </a:moveTo>
                  <a:cubicBezTo>
                    <a:pt x="75" y="182"/>
                    <a:pt x="79" y="111"/>
                    <a:pt x="0" y="0"/>
                  </a:cubicBezTo>
                  <a:cubicBezTo>
                    <a:pt x="16" y="12"/>
                    <a:pt x="90" y="121"/>
                    <a:pt x="75" y="182"/>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1" name="Google Shape;251;p14"/>
            <p:cNvSpPr/>
            <p:nvPr/>
          </p:nvSpPr>
          <p:spPr>
            <a:xfrm>
              <a:off x="2508" y="1235"/>
              <a:ext cx="128" cy="281"/>
            </a:xfrm>
            <a:custGeom>
              <a:rect b="b" l="l" r="r" t="t"/>
              <a:pathLst>
                <a:path extrusionOk="0" h="119" w="54">
                  <a:moveTo>
                    <a:pt x="0" y="119"/>
                  </a:moveTo>
                  <a:cubicBezTo>
                    <a:pt x="0" y="119"/>
                    <a:pt x="36" y="88"/>
                    <a:pt x="52" y="0"/>
                  </a:cubicBezTo>
                  <a:cubicBezTo>
                    <a:pt x="54" y="14"/>
                    <a:pt x="36" y="99"/>
                    <a:pt x="0" y="119"/>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2" name="Google Shape;252;p14"/>
            <p:cNvSpPr/>
            <p:nvPr/>
          </p:nvSpPr>
          <p:spPr>
            <a:xfrm>
              <a:off x="2539" y="1500"/>
              <a:ext cx="163" cy="101"/>
            </a:xfrm>
            <a:custGeom>
              <a:rect b="b" l="l" r="r" t="t"/>
              <a:pathLst>
                <a:path extrusionOk="0" h="43" w="69">
                  <a:moveTo>
                    <a:pt x="0" y="40"/>
                  </a:moveTo>
                  <a:cubicBezTo>
                    <a:pt x="0" y="40"/>
                    <a:pt x="29" y="38"/>
                    <a:pt x="69" y="0"/>
                  </a:cubicBezTo>
                  <a:cubicBezTo>
                    <a:pt x="65" y="7"/>
                    <a:pt x="25" y="43"/>
                    <a:pt x="0" y="40"/>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3" name="Google Shape;253;p14"/>
            <p:cNvSpPr/>
            <p:nvPr/>
          </p:nvSpPr>
          <p:spPr>
            <a:xfrm>
              <a:off x="2303" y="1604"/>
              <a:ext cx="177" cy="59"/>
            </a:xfrm>
            <a:custGeom>
              <a:rect b="b" l="l" r="r" t="t"/>
              <a:pathLst>
                <a:path extrusionOk="0" h="25" w="75">
                  <a:moveTo>
                    <a:pt x="75" y="0"/>
                  </a:moveTo>
                  <a:cubicBezTo>
                    <a:pt x="75" y="0"/>
                    <a:pt x="54" y="20"/>
                    <a:pt x="0" y="23"/>
                  </a:cubicBezTo>
                  <a:cubicBezTo>
                    <a:pt x="7" y="25"/>
                    <a:pt x="60" y="21"/>
                    <a:pt x="75" y="0"/>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4" name="Google Shape;254;p14"/>
            <p:cNvSpPr/>
            <p:nvPr/>
          </p:nvSpPr>
          <p:spPr>
            <a:xfrm>
              <a:off x="2161" y="1472"/>
              <a:ext cx="300" cy="111"/>
            </a:xfrm>
            <a:custGeom>
              <a:rect b="b" l="l" r="r" t="t"/>
              <a:pathLst>
                <a:path extrusionOk="0" h="47" w="127">
                  <a:moveTo>
                    <a:pt x="127" y="30"/>
                  </a:moveTo>
                  <a:cubicBezTo>
                    <a:pt x="127" y="30"/>
                    <a:pt x="80" y="39"/>
                    <a:pt x="0" y="0"/>
                  </a:cubicBezTo>
                  <a:cubicBezTo>
                    <a:pt x="9" y="10"/>
                    <a:pt x="88" y="47"/>
                    <a:pt x="127" y="30"/>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255" name="Google Shape;255;p14"/>
          <p:cNvSpPr txBox="1"/>
          <p:nvPr>
            <p:ph type="ctrTitle"/>
          </p:nvPr>
        </p:nvSpPr>
        <p:spPr>
          <a:xfrm>
            <a:off x="2681288" y="165020"/>
            <a:ext cx="9360418" cy="226325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00"/>
              <a:buNone/>
              <a:defRPr sz="66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14"/>
          <p:cNvSpPr txBox="1"/>
          <p:nvPr>
            <p:ph idx="1" type="subTitle"/>
          </p:nvPr>
        </p:nvSpPr>
        <p:spPr>
          <a:xfrm>
            <a:off x="3903329" y="2476917"/>
            <a:ext cx="6916336" cy="1771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4800"/>
              <a:buNone/>
              <a:defRPr sz="4800" cap="none">
                <a:solidFill>
                  <a:srgbClr val="3F3F3F"/>
                </a:solidFill>
                <a:latin typeface="Quattrocento Sans"/>
                <a:ea typeface="Quattrocento Sans"/>
                <a:cs typeface="Quattrocento Sans"/>
                <a:sym typeface="Quattrocento Sans"/>
              </a:defRPr>
            </a:lvl1pPr>
            <a:lvl2pPr lvl="1" algn="ctr">
              <a:lnSpc>
                <a:spcPct val="100000"/>
              </a:lnSpc>
              <a:spcBef>
                <a:spcPts val="1000"/>
              </a:spcBef>
              <a:spcAft>
                <a:spcPts val="0"/>
              </a:spcAft>
              <a:buSzPts val="2800"/>
              <a:buNone/>
              <a:defRPr sz="2800"/>
            </a:lvl2pPr>
            <a:lvl3pPr lvl="2" algn="ctr">
              <a:lnSpc>
                <a:spcPct val="100000"/>
              </a:lnSpc>
              <a:spcBef>
                <a:spcPts val="800"/>
              </a:spcBef>
              <a:spcAft>
                <a:spcPts val="0"/>
              </a:spcAft>
              <a:buSzPts val="2400"/>
              <a:buNone/>
              <a:defRPr sz="2400"/>
            </a:lvl3pPr>
            <a:lvl4pPr lvl="3" algn="ctr">
              <a:lnSpc>
                <a:spcPct val="100000"/>
              </a:lnSpc>
              <a:spcBef>
                <a:spcPts val="800"/>
              </a:spcBef>
              <a:spcAft>
                <a:spcPts val="0"/>
              </a:spcAft>
              <a:buSzPts val="2000"/>
              <a:buNone/>
              <a:defRPr sz="2000"/>
            </a:lvl4pPr>
            <a:lvl5pPr lvl="4" algn="ctr">
              <a:lnSpc>
                <a:spcPct val="100000"/>
              </a:lnSpc>
              <a:spcBef>
                <a:spcPts val="800"/>
              </a:spcBef>
              <a:spcAft>
                <a:spcPts val="0"/>
              </a:spcAft>
              <a:buSzPts val="2000"/>
              <a:buNone/>
              <a:defRPr sz="2000"/>
            </a:lvl5pPr>
            <a:lvl6pPr lvl="5" algn="ctr">
              <a:lnSpc>
                <a:spcPct val="90000"/>
              </a:lnSpc>
              <a:spcBef>
                <a:spcPts val="800"/>
              </a:spcBef>
              <a:spcAft>
                <a:spcPts val="0"/>
              </a:spcAft>
              <a:buClr>
                <a:schemeClr val="dk1"/>
              </a:buClr>
              <a:buSzPts val="1600"/>
              <a:buNone/>
              <a:defRPr sz="2000"/>
            </a:lvl6pPr>
            <a:lvl7pPr lvl="6" algn="ctr">
              <a:lnSpc>
                <a:spcPct val="90000"/>
              </a:lnSpc>
              <a:spcBef>
                <a:spcPts val="800"/>
              </a:spcBef>
              <a:spcAft>
                <a:spcPts val="0"/>
              </a:spcAft>
              <a:buClr>
                <a:schemeClr val="dk1"/>
              </a:buClr>
              <a:buSzPts val="1600"/>
              <a:buNone/>
              <a:defRPr sz="2000"/>
            </a:lvl7pPr>
            <a:lvl8pPr lvl="7" algn="ctr">
              <a:lnSpc>
                <a:spcPct val="90000"/>
              </a:lnSpc>
              <a:spcBef>
                <a:spcPts val="800"/>
              </a:spcBef>
              <a:spcAft>
                <a:spcPts val="0"/>
              </a:spcAft>
              <a:buClr>
                <a:schemeClr val="dk1"/>
              </a:buClr>
              <a:buSzPts val="1600"/>
              <a:buNone/>
              <a:defRPr sz="2000"/>
            </a:lvl8pPr>
            <a:lvl9pPr lvl="8" algn="ctr">
              <a:lnSpc>
                <a:spcPct val="90000"/>
              </a:lnSpc>
              <a:spcBef>
                <a:spcPts val="800"/>
              </a:spcBef>
              <a:spcAft>
                <a:spcPts val="0"/>
              </a:spcAft>
              <a:buClr>
                <a:schemeClr val="dk1"/>
              </a:buClr>
              <a:buSzPts val="1600"/>
              <a:buNone/>
              <a:defRPr sz="2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ề và Văn bản Dọc" type="vertTx">
  <p:cSld name="VERTICAL_TEXT">
    <p:spTree>
      <p:nvGrpSpPr>
        <p:cNvPr id="751" name="Shape 751"/>
        <p:cNvGrpSpPr/>
        <p:nvPr/>
      </p:nvGrpSpPr>
      <p:grpSpPr>
        <a:xfrm>
          <a:off x="0" y="0"/>
          <a:ext cx="0" cy="0"/>
          <a:chOff x="0" y="0"/>
          <a:chExt cx="0" cy="0"/>
        </a:xfrm>
      </p:grpSpPr>
      <p:sp>
        <p:nvSpPr>
          <p:cNvPr id="752" name="Google Shape;752;p23"/>
          <p:cNvSpPr txBox="1"/>
          <p:nvPr>
            <p:ph type="title"/>
          </p:nvPr>
        </p:nvSpPr>
        <p:spPr>
          <a:xfrm>
            <a:off x="1524000" y="78910"/>
            <a:ext cx="9133730" cy="12334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3" name="Google Shape;753;p23"/>
          <p:cNvSpPr txBox="1"/>
          <p:nvPr>
            <p:ph idx="1" type="body"/>
          </p:nvPr>
        </p:nvSpPr>
        <p:spPr>
          <a:xfrm rot="5400000">
            <a:off x="4019549" y="-1005077"/>
            <a:ext cx="4152901" cy="913485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754" name="Google Shape;754;p23"/>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5" name="Google Shape;755;p23"/>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6" name="Google Shape;756;p23"/>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ăn bản và Tiêu đề Dọc" type="vertTitleAndTx">
  <p:cSld name="VERTICAL_TITLE_AND_VERTICAL_TEXT">
    <p:spTree>
      <p:nvGrpSpPr>
        <p:cNvPr id="757" name="Shape 757"/>
        <p:cNvGrpSpPr/>
        <p:nvPr/>
      </p:nvGrpSpPr>
      <p:grpSpPr>
        <a:xfrm>
          <a:off x="0" y="0"/>
          <a:ext cx="0" cy="0"/>
          <a:chOff x="0" y="0"/>
          <a:chExt cx="0" cy="0"/>
        </a:xfrm>
      </p:grpSpPr>
      <p:sp>
        <p:nvSpPr>
          <p:cNvPr id="758" name="Google Shape;758;p24"/>
          <p:cNvSpPr txBox="1"/>
          <p:nvPr>
            <p:ph type="title"/>
          </p:nvPr>
        </p:nvSpPr>
        <p:spPr>
          <a:xfrm rot="5400000">
            <a:off x="7249583" y="2067982"/>
            <a:ext cx="5579533"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9" name="Google Shape;759;p24"/>
          <p:cNvSpPr txBox="1"/>
          <p:nvPr>
            <p:ph idx="1" type="body"/>
          </p:nvPr>
        </p:nvSpPr>
        <p:spPr>
          <a:xfrm rot="5400000">
            <a:off x="1915584" y="-484718"/>
            <a:ext cx="5579533"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320039" lvl="5" marL="2743200" algn="l">
              <a:lnSpc>
                <a:spcPct val="90000"/>
              </a:lnSpc>
              <a:spcBef>
                <a:spcPts val="800"/>
              </a:spcBef>
              <a:spcAft>
                <a:spcPts val="0"/>
              </a:spcAft>
              <a:buClr>
                <a:schemeClr val="dk1"/>
              </a:buClr>
              <a:buSzPts val="1440"/>
              <a:buChar char="•"/>
              <a:defRPr/>
            </a:lvl6pPr>
            <a:lvl7pPr indent="-320039" lvl="6" marL="3200400" algn="l">
              <a:lnSpc>
                <a:spcPct val="90000"/>
              </a:lnSpc>
              <a:spcBef>
                <a:spcPts val="800"/>
              </a:spcBef>
              <a:spcAft>
                <a:spcPts val="0"/>
              </a:spcAft>
              <a:buClr>
                <a:schemeClr val="dk1"/>
              </a:buClr>
              <a:buSzPts val="1440"/>
              <a:buChar char="•"/>
              <a:defRPr/>
            </a:lvl7pPr>
            <a:lvl8pPr indent="-320040" lvl="7" marL="3657600" algn="l">
              <a:lnSpc>
                <a:spcPct val="90000"/>
              </a:lnSpc>
              <a:spcBef>
                <a:spcPts val="800"/>
              </a:spcBef>
              <a:spcAft>
                <a:spcPts val="0"/>
              </a:spcAft>
              <a:buClr>
                <a:schemeClr val="dk1"/>
              </a:buClr>
              <a:buSzPts val="1440"/>
              <a:buChar char="•"/>
              <a:defRPr/>
            </a:lvl8pPr>
            <a:lvl9pPr indent="-320040" lvl="8" marL="4114800" algn="l">
              <a:lnSpc>
                <a:spcPct val="90000"/>
              </a:lnSpc>
              <a:spcBef>
                <a:spcPts val="800"/>
              </a:spcBef>
              <a:spcAft>
                <a:spcPts val="0"/>
              </a:spcAft>
              <a:buClr>
                <a:schemeClr val="dk1"/>
              </a:buClr>
              <a:buSzPts val="1440"/>
              <a:buChar char="•"/>
              <a:defRPr/>
            </a:lvl9pPr>
          </a:lstStyle>
          <a:p/>
        </p:txBody>
      </p:sp>
      <p:sp>
        <p:nvSpPr>
          <p:cNvPr id="760" name="Google Shape;760;p24"/>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1" name="Google Shape;761;p24"/>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2" name="Google Shape;762;p24"/>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ề và Nội dung" type="obj">
  <p:cSld name="OBJECT">
    <p:spTree>
      <p:nvGrpSpPr>
        <p:cNvPr id="257" name="Shape 257"/>
        <p:cNvGrpSpPr/>
        <p:nvPr/>
      </p:nvGrpSpPr>
      <p:grpSpPr>
        <a:xfrm>
          <a:off x="0" y="0"/>
          <a:ext cx="0" cy="0"/>
          <a:chOff x="0" y="0"/>
          <a:chExt cx="0" cy="0"/>
        </a:xfrm>
      </p:grpSpPr>
      <p:sp>
        <p:nvSpPr>
          <p:cNvPr id="258" name="Google Shape;258;p15"/>
          <p:cNvSpPr txBox="1"/>
          <p:nvPr>
            <p:ph type="title"/>
          </p:nvPr>
        </p:nvSpPr>
        <p:spPr>
          <a:xfrm>
            <a:off x="1524000" y="78910"/>
            <a:ext cx="9133730" cy="12334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15"/>
          <p:cNvSpPr txBox="1"/>
          <p:nvPr>
            <p:ph idx="1" type="body"/>
          </p:nvPr>
        </p:nvSpPr>
        <p:spPr>
          <a:xfrm>
            <a:off x="1528572" y="1485900"/>
            <a:ext cx="9134856" cy="415290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800"/>
              </a:spcBef>
              <a:spcAft>
                <a:spcPts val="0"/>
              </a:spcAft>
              <a:buSzPts val="1800"/>
              <a:buChar char="•"/>
              <a:defRPr/>
            </a:lvl3pPr>
            <a:lvl4pPr indent="-342900" lvl="3" marL="1828800" algn="l">
              <a:lnSpc>
                <a:spcPct val="100000"/>
              </a:lnSpc>
              <a:spcBef>
                <a:spcPts val="800"/>
              </a:spcBef>
              <a:spcAft>
                <a:spcPts val="0"/>
              </a:spcAft>
              <a:buSzPts val="1800"/>
              <a:buChar char="•"/>
              <a:defRPr/>
            </a:lvl4pPr>
            <a:lvl5pPr indent="-342900" lvl="4" marL="2286000" algn="l">
              <a:lnSpc>
                <a:spcPct val="100000"/>
              </a:lnSpc>
              <a:spcBef>
                <a:spcPts val="800"/>
              </a:spcBef>
              <a:spcAft>
                <a:spcPts val="0"/>
              </a:spcAft>
              <a:buSzPts val="1800"/>
              <a:buChar char="•"/>
              <a:defRPr/>
            </a:lvl5pPr>
            <a:lvl6pPr indent="-299720" lvl="5" marL="2743200" algn="l">
              <a:lnSpc>
                <a:spcPct val="90000"/>
              </a:lnSpc>
              <a:spcBef>
                <a:spcPts val="800"/>
              </a:spcBef>
              <a:spcAft>
                <a:spcPts val="0"/>
              </a:spcAft>
              <a:buClr>
                <a:schemeClr val="dk1"/>
              </a:buClr>
              <a:buSzPts val="1120"/>
              <a:buChar char="•"/>
              <a:defRPr/>
            </a:lvl6pPr>
            <a:lvl7pPr indent="-299720" lvl="6" marL="3200400" algn="l">
              <a:lnSpc>
                <a:spcPct val="90000"/>
              </a:lnSpc>
              <a:spcBef>
                <a:spcPts val="800"/>
              </a:spcBef>
              <a:spcAft>
                <a:spcPts val="0"/>
              </a:spcAft>
              <a:buClr>
                <a:schemeClr val="dk1"/>
              </a:buClr>
              <a:buSzPts val="1120"/>
              <a:buChar char="•"/>
              <a:defRPr/>
            </a:lvl7pPr>
            <a:lvl8pPr indent="-299720" lvl="7" marL="3657600" algn="l">
              <a:lnSpc>
                <a:spcPct val="90000"/>
              </a:lnSpc>
              <a:spcBef>
                <a:spcPts val="800"/>
              </a:spcBef>
              <a:spcAft>
                <a:spcPts val="0"/>
              </a:spcAft>
              <a:buClr>
                <a:schemeClr val="dk1"/>
              </a:buClr>
              <a:buSzPts val="1120"/>
              <a:buChar char="•"/>
              <a:defRPr/>
            </a:lvl8pPr>
            <a:lvl9pPr indent="-299720" lvl="8" marL="4114800" algn="l">
              <a:lnSpc>
                <a:spcPct val="90000"/>
              </a:lnSpc>
              <a:spcBef>
                <a:spcPts val="800"/>
              </a:spcBef>
              <a:spcAft>
                <a:spcPts val="0"/>
              </a:spcAft>
              <a:buClr>
                <a:schemeClr val="dk1"/>
              </a:buClr>
              <a:buSzPts val="1120"/>
              <a:buChar char="•"/>
              <a:defRPr/>
            </a:lvl9pPr>
          </a:lstStyle>
          <a:p/>
        </p:txBody>
      </p:sp>
      <p:sp>
        <p:nvSpPr>
          <p:cNvPr id="260" name="Google Shape;260;p15"/>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15"/>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15"/>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Đầu trang của Phần" type="secHead">
  <p:cSld name="SECTION_HEADER">
    <p:spTree>
      <p:nvGrpSpPr>
        <p:cNvPr id="263" name="Shape 263"/>
        <p:cNvGrpSpPr/>
        <p:nvPr/>
      </p:nvGrpSpPr>
      <p:grpSpPr>
        <a:xfrm>
          <a:off x="0" y="0"/>
          <a:ext cx="0" cy="0"/>
          <a:chOff x="0" y="0"/>
          <a:chExt cx="0" cy="0"/>
        </a:xfrm>
      </p:grpSpPr>
      <p:sp>
        <p:nvSpPr>
          <p:cNvPr id="264" name="Google Shape;264;p16"/>
          <p:cNvSpPr txBox="1"/>
          <p:nvPr>
            <p:ph type="title"/>
          </p:nvPr>
        </p:nvSpPr>
        <p:spPr>
          <a:xfrm>
            <a:off x="1523999" y="1485900"/>
            <a:ext cx="9144001" cy="2933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200"/>
              <a:buNone/>
              <a:defRPr b="0" sz="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16"/>
          <p:cNvSpPr txBox="1"/>
          <p:nvPr>
            <p:ph idx="1" type="body"/>
          </p:nvPr>
        </p:nvSpPr>
        <p:spPr>
          <a:xfrm>
            <a:off x="1522413" y="4454034"/>
            <a:ext cx="9144000" cy="118476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400"/>
              <a:buNone/>
              <a:defRPr sz="2400" cap="none">
                <a:solidFill>
                  <a:schemeClr val="dk1"/>
                </a:solidFill>
              </a:defRPr>
            </a:lvl1pPr>
            <a:lvl2pPr indent="-228600" lvl="1" marL="914400" algn="l">
              <a:lnSpc>
                <a:spcPct val="100000"/>
              </a:lnSpc>
              <a:spcBef>
                <a:spcPts val="1000"/>
              </a:spcBef>
              <a:spcAft>
                <a:spcPts val="0"/>
              </a:spcAft>
              <a:buSzPts val="1800"/>
              <a:buNone/>
              <a:defRPr sz="1800">
                <a:solidFill>
                  <a:srgbClr val="888888"/>
                </a:solidFill>
              </a:defRPr>
            </a:lvl2pPr>
            <a:lvl3pPr indent="-228600" lvl="2" marL="1371600" algn="l">
              <a:lnSpc>
                <a:spcPct val="100000"/>
              </a:lnSpc>
              <a:spcBef>
                <a:spcPts val="800"/>
              </a:spcBef>
              <a:spcAft>
                <a:spcPts val="0"/>
              </a:spcAft>
              <a:buSzPts val="1600"/>
              <a:buNone/>
              <a:defRPr sz="1600">
                <a:solidFill>
                  <a:srgbClr val="888888"/>
                </a:solidFill>
              </a:defRPr>
            </a:lvl3pPr>
            <a:lvl4pPr indent="-228600" lvl="3" marL="1828800" algn="l">
              <a:lnSpc>
                <a:spcPct val="100000"/>
              </a:lnSpc>
              <a:spcBef>
                <a:spcPts val="800"/>
              </a:spcBef>
              <a:spcAft>
                <a:spcPts val="0"/>
              </a:spcAft>
              <a:buSzPts val="1400"/>
              <a:buNone/>
              <a:defRPr sz="1400">
                <a:solidFill>
                  <a:srgbClr val="888888"/>
                </a:solidFill>
              </a:defRPr>
            </a:lvl4pPr>
            <a:lvl5pPr indent="-228600" lvl="4" marL="2286000" algn="l">
              <a:lnSpc>
                <a:spcPct val="100000"/>
              </a:lnSpc>
              <a:spcBef>
                <a:spcPts val="800"/>
              </a:spcBef>
              <a:spcAft>
                <a:spcPts val="0"/>
              </a:spcAft>
              <a:buSzPts val="1400"/>
              <a:buNone/>
              <a:defRPr sz="1400">
                <a:solidFill>
                  <a:srgbClr val="888888"/>
                </a:solidFill>
              </a:defRPr>
            </a:lvl5pPr>
            <a:lvl6pPr indent="-228600" lvl="5" marL="2743200" algn="l">
              <a:lnSpc>
                <a:spcPct val="90000"/>
              </a:lnSpc>
              <a:spcBef>
                <a:spcPts val="800"/>
              </a:spcBef>
              <a:spcAft>
                <a:spcPts val="0"/>
              </a:spcAft>
              <a:buClr>
                <a:srgbClr val="888888"/>
              </a:buClr>
              <a:buSzPts val="1120"/>
              <a:buNone/>
              <a:defRPr sz="1400">
                <a:solidFill>
                  <a:srgbClr val="888888"/>
                </a:solidFill>
              </a:defRPr>
            </a:lvl6pPr>
            <a:lvl7pPr indent="-228600" lvl="6" marL="3200400" algn="l">
              <a:lnSpc>
                <a:spcPct val="90000"/>
              </a:lnSpc>
              <a:spcBef>
                <a:spcPts val="800"/>
              </a:spcBef>
              <a:spcAft>
                <a:spcPts val="0"/>
              </a:spcAft>
              <a:buClr>
                <a:srgbClr val="888888"/>
              </a:buClr>
              <a:buSzPts val="1120"/>
              <a:buNone/>
              <a:defRPr sz="1400">
                <a:solidFill>
                  <a:srgbClr val="888888"/>
                </a:solidFill>
              </a:defRPr>
            </a:lvl7pPr>
            <a:lvl8pPr indent="-228600" lvl="7" marL="3657600" algn="l">
              <a:lnSpc>
                <a:spcPct val="90000"/>
              </a:lnSpc>
              <a:spcBef>
                <a:spcPts val="800"/>
              </a:spcBef>
              <a:spcAft>
                <a:spcPts val="0"/>
              </a:spcAft>
              <a:buClr>
                <a:srgbClr val="888888"/>
              </a:buClr>
              <a:buSzPts val="1120"/>
              <a:buNone/>
              <a:defRPr sz="1400">
                <a:solidFill>
                  <a:srgbClr val="888888"/>
                </a:solidFill>
              </a:defRPr>
            </a:lvl8pPr>
            <a:lvl9pPr indent="-228600" lvl="8" marL="4114800" algn="l">
              <a:lnSpc>
                <a:spcPct val="90000"/>
              </a:lnSpc>
              <a:spcBef>
                <a:spcPts val="800"/>
              </a:spcBef>
              <a:spcAft>
                <a:spcPts val="0"/>
              </a:spcAft>
              <a:buClr>
                <a:srgbClr val="888888"/>
              </a:buClr>
              <a:buSzPts val="1120"/>
              <a:buNone/>
              <a:defRPr sz="1400">
                <a:solidFill>
                  <a:srgbClr val="888888"/>
                </a:solidFill>
              </a:defRPr>
            </a:lvl9pPr>
          </a:lstStyle>
          <a:p/>
        </p:txBody>
      </p:sp>
      <p:sp>
        <p:nvSpPr>
          <p:cNvPr id="266" name="Google Shape;266;p16"/>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16"/>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16"/>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 sánh">
  <p:cSld name="So sánh">
    <p:spTree>
      <p:nvGrpSpPr>
        <p:cNvPr id="269" name="Shape 269"/>
        <p:cNvGrpSpPr/>
        <p:nvPr/>
      </p:nvGrpSpPr>
      <p:grpSpPr>
        <a:xfrm>
          <a:off x="0" y="0"/>
          <a:ext cx="0" cy="0"/>
          <a:chOff x="0" y="0"/>
          <a:chExt cx="0" cy="0"/>
        </a:xfrm>
      </p:grpSpPr>
      <p:sp>
        <p:nvSpPr>
          <p:cNvPr id="270" name="Google Shape;270;p17"/>
          <p:cNvSpPr txBox="1"/>
          <p:nvPr>
            <p:ph idx="1" type="body"/>
          </p:nvPr>
        </p:nvSpPr>
        <p:spPr>
          <a:xfrm>
            <a:off x="1528572" y="1376018"/>
            <a:ext cx="4480560" cy="76809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b="1" sz="20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800"/>
              </a:spcBef>
              <a:spcAft>
                <a:spcPts val="0"/>
              </a:spcAft>
              <a:buSzPts val="1800"/>
              <a:buNone/>
              <a:defRPr b="1" sz="1800"/>
            </a:lvl3pPr>
            <a:lvl4pPr indent="-228600" lvl="3" marL="1828800" algn="l">
              <a:lnSpc>
                <a:spcPct val="100000"/>
              </a:lnSpc>
              <a:spcBef>
                <a:spcPts val="800"/>
              </a:spcBef>
              <a:spcAft>
                <a:spcPts val="0"/>
              </a:spcAft>
              <a:buSzPts val="1600"/>
              <a:buNone/>
              <a:defRPr b="1" sz="1600"/>
            </a:lvl4pPr>
            <a:lvl5pPr indent="-228600" lvl="4" marL="2286000" algn="l">
              <a:lnSpc>
                <a:spcPct val="100000"/>
              </a:lnSpc>
              <a:spcBef>
                <a:spcPts val="800"/>
              </a:spcBef>
              <a:spcAft>
                <a:spcPts val="0"/>
              </a:spcAft>
              <a:buSzPts val="1600"/>
              <a:buNone/>
              <a:defRPr b="1" sz="1600"/>
            </a:lvl5pPr>
            <a:lvl6pPr indent="-228600" lvl="5" marL="2743200" algn="l">
              <a:lnSpc>
                <a:spcPct val="90000"/>
              </a:lnSpc>
              <a:spcBef>
                <a:spcPts val="800"/>
              </a:spcBef>
              <a:spcAft>
                <a:spcPts val="0"/>
              </a:spcAft>
              <a:buClr>
                <a:schemeClr val="dk1"/>
              </a:buClr>
              <a:buSzPts val="1280"/>
              <a:buNone/>
              <a:defRPr b="1" sz="1600"/>
            </a:lvl6pPr>
            <a:lvl7pPr indent="-228600" lvl="6" marL="3200400" algn="l">
              <a:lnSpc>
                <a:spcPct val="90000"/>
              </a:lnSpc>
              <a:spcBef>
                <a:spcPts val="800"/>
              </a:spcBef>
              <a:spcAft>
                <a:spcPts val="0"/>
              </a:spcAft>
              <a:buClr>
                <a:schemeClr val="dk1"/>
              </a:buClr>
              <a:buSzPts val="1280"/>
              <a:buNone/>
              <a:defRPr b="1" sz="1600"/>
            </a:lvl7pPr>
            <a:lvl8pPr indent="-228600" lvl="7" marL="3657600" algn="l">
              <a:lnSpc>
                <a:spcPct val="90000"/>
              </a:lnSpc>
              <a:spcBef>
                <a:spcPts val="800"/>
              </a:spcBef>
              <a:spcAft>
                <a:spcPts val="0"/>
              </a:spcAft>
              <a:buClr>
                <a:schemeClr val="dk1"/>
              </a:buClr>
              <a:buSzPts val="1280"/>
              <a:buNone/>
              <a:defRPr b="1" sz="1600"/>
            </a:lvl8pPr>
            <a:lvl9pPr indent="-228600" lvl="8" marL="4114800" algn="l">
              <a:lnSpc>
                <a:spcPct val="90000"/>
              </a:lnSpc>
              <a:spcBef>
                <a:spcPts val="800"/>
              </a:spcBef>
              <a:spcAft>
                <a:spcPts val="0"/>
              </a:spcAft>
              <a:buClr>
                <a:schemeClr val="dk1"/>
              </a:buClr>
              <a:buSzPts val="1280"/>
              <a:buNone/>
              <a:defRPr b="1" sz="1600"/>
            </a:lvl9pPr>
          </a:lstStyle>
          <a:p/>
        </p:txBody>
      </p:sp>
      <p:sp>
        <p:nvSpPr>
          <p:cNvPr id="271" name="Google Shape;271;p17"/>
          <p:cNvSpPr txBox="1"/>
          <p:nvPr>
            <p:ph idx="2" type="body"/>
          </p:nvPr>
        </p:nvSpPr>
        <p:spPr>
          <a:xfrm>
            <a:off x="1528572" y="2144114"/>
            <a:ext cx="4480560" cy="3494686"/>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800"/>
              </a:spcBef>
              <a:spcAft>
                <a:spcPts val="0"/>
              </a:spcAft>
              <a:buSzPts val="2000"/>
              <a:buChar char="•"/>
              <a:defRPr sz="2000"/>
            </a:lvl1pPr>
            <a:lvl2pPr indent="-342900" lvl="1" marL="914400" algn="l">
              <a:lnSpc>
                <a:spcPct val="100000"/>
              </a:lnSpc>
              <a:spcBef>
                <a:spcPts val="1000"/>
              </a:spcBef>
              <a:spcAft>
                <a:spcPts val="0"/>
              </a:spcAft>
              <a:buSzPts val="1800"/>
              <a:buChar char="•"/>
              <a:defRPr sz="1800"/>
            </a:lvl2pPr>
            <a:lvl3pPr indent="-330200" lvl="2" marL="1371600" algn="l">
              <a:lnSpc>
                <a:spcPct val="100000"/>
              </a:lnSpc>
              <a:spcBef>
                <a:spcPts val="800"/>
              </a:spcBef>
              <a:spcAft>
                <a:spcPts val="0"/>
              </a:spcAft>
              <a:buSzPts val="1600"/>
              <a:buChar char="•"/>
              <a:defRPr sz="1600"/>
            </a:lvl3pPr>
            <a:lvl4pPr indent="-317500" lvl="3" marL="1828800" algn="l">
              <a:lnSpc>
                <a:spcPct val="100000"/>
              </a:lnSpc>
              <a:spcBef>
                <a:spcPts val="800"/>
              </a:spcBef>
              <a:spcAft>
                <a:spcPts val="0"/>
              </a:spcAft>
              <a:buSzPts val="1400"/>
              <a:buChar char="•"/>
              <a:defRPr sz="1400"/>
            </a:lvl4pPr>
            <a:lvl5pPr indent="-317500" lvl="4" marL="2286000" algn="l">
              <a:lnSpc>
                <a:spcPct val="100000"/>
              </a:lnSpc>
              <a:spcBef>
                <a:spcPts val="800"/>
              </a:spcBef>
              <a:spcAft>
                <a:spcPts val="0"/>
              </a:spcAft>
              <a:buSzPts val="1400"/>
              <a:buChar char="•"/>
              <a:defRPr sz="1400"/>
            </a:lvl5pPr>
            <a:lvl6pPr indent="-309879" lvl="5" marL="2743200" algn="l">
              <a:lnSpc>
                <a:spcPct val="90000"/>
              </a:lnSpc>
              <a:spcBef>
                <a:spcPts val="800"/>
              </a:spcBef>
              <a:spcAft>
                <a:spcPts val="0"/>
              </a:spcAft>
              <a:buClr>
                <a:schemeClr val="dk1"/>
              </a:buClr>
              <a:buSzPts val="1280"/>
              <a:buChar char="•"/>
              <a:defRPr sz="1600"/>
            </a:lvl6pPr>
            <a:lvl7pPr indent="-309879" lvl="6" marL="3200400" algn="l">
              <a:lnSpc>
                <a:spcPct val="90000"/>
              </a:lnSpc>
              <a:spcBef>
                <a:spcPts val="800"/>
              </a:spcBef>
              <a:spcAft>
                <a:spcPts val="0"/>
              </a:spcAft>
              <a:buClr>
                <a:schemeClr val="dk1"/>
              </a:buClr>
              <a:buSzPts val="1280"/>
              <a:buChar char="•"/>
              <a:defRPr sz="1600"/>
            </a:lvl7pPr>
            <a:lvl8pPr indent="-309879" lvl="7" marL="3657600" algn="l">
              <a:lnSpc>
                <a:spcPct val="90000"/>
              </a:lnSpc>
              <a:spcBef>
                <a:spcPts val="800"/>
              </a:spcBef>
              <a:spcAft>
                <a:spcPts val="0"/>
              </a:spcAft>
              <a:buClr>
                <a:schemeClr val="dk1"/>
              </a:buClr>
              <a:buSzPts val="1280"/>
              <a:buChar char="•"/>
              <a:defRPr sz="1600"/>
            </a:lvl8pPr>
            <a:lvl9pPr indent="-309879" lvl="8" marL="4114800" algn="l">
              <a:lnSpc>
                <a:spcPct val="90000"/>
              </a:lnSpc>
              <a:spcBef>
                <a:spcPts val="800"/>
              </a:spcBef>
              <a:spcAft>
                <a:spcPts val="0"/>
              </a:spcAft>
              <a:buClr>
                <a:schemeClr val="dk1"/>
              </a:buClr>
              <a:buSzPts val="1280"/>
              <a:buChar char="•"/>
              <a:defRPr sz="1600"/>
            </a:lvl9pPr>
          </a:lstStyle>
          <a:p/>
        </p:txBody>
      </p:sp>
      <p:sp>
        <p:nvSpPr>
          <p:cNvPr id="272" name="Google Shape;272;p17"/>
          <p:cNvSpPr txBox="1"/>
          <p:nvPr>
            <p:ph idx="3" type="body"/>
          </p:nvPr>
        </p:nvSpPr>
        <p:spPr>
          <a:xfrm>
            <a:off x="6177169" y="1376018"/>
            <a:ext cx="4480560" cy="76809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2000"/>
              <a:buNone/>
              <a:defRPr b="1" sz="20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800"/>
              </a:spcBef>
              <a:spcAft>
                <a:spcPts val="0"/>
              </a:spcAft>
              <a:buSzPts val="1800"/>
              <a:buNone/>
              <a:defRPr b="1" sz="1800"/>
            </a:lvl3pPr>
            <a:lvl4pPr indent="-228600" lvl="3" marL="1828800" algn="l">
              <a:lnSpc>
                <a:spcPct val="100000"/>
              </a:lnSpc>
              <a:spcBef>
                <a:spcPts val="800"/>
              </a:spcBef>
              <a:spcAft>
                <a:spcPts val="0"/>
              </a:spcAft>
              <a:buSzPts val="1600"/>
              <a:buNone/>
              <a:defRPr b="1" sz="1600"/>
            </a:lvl4pPr>
            <a:lvl5pPr indent="-228600" lvl="4" marL="2286000" algn="l">
              <a:lnSpc>
                <a:spcPct val="100000"/>
              </a:lnSpc>
              <a:spcBef>
                <a:spcPts val="800"/>
              </a:spcBef>
              <a:spcAft>
                <a:spcPts val="0"/>
              </a:spcAft>
              <a:buSzPts val="1600"/>
              <a:buNone/>
              <a:defRPr b="1" sz="1600"/>
            </a:lvl5pPr>
            <a:lvl6pPr indent="-228600" lvl="5" marL="2743200" algn="l">
              <a:lnSpc>
                <a:spcPct val="90000"/>
              </a:lnSpc>
              <a:spcBef>
                <a:spcPts val="800"/>
              </a:spcBef>
              <a:spcAft>
                <a:spcPts val="0"/>
              </a:spcAft>
              <a:buClr>
                <a:schemeClr val="dk1"/>
              </a:buClr>
              <a:buSzPts val="1280"/>
              <a:buNone/>
              <a:defRPr b="1" sz="1600"/>
            </a:lvl6pPr>
            <a:lvl7pPr indent="-228600" lvl="6" marL="3200400" algn="l">
              <a:lnSpc>
                <a:spcPct val="90000"/>
              </a:lnSpc>
              <a:spcBef>
                <a:spcPts val="800"/>
              </a:spcBef>
              <a:spcAft>
                <a:spcPts val="0"/>
              </a:spcAft>
              <a:buClr>
                <a:schemeClr val="dk1"/>
              </a:buClr>
              <a:buSzPts val="1280"/>
              <a:buNone/>
              <a:defRPr b="1" sz="1600"/>
            </a:lvl7pPr>
            <a:lvl8pPr indent="-228600" lvl="7" marL="3657600" algn="l">
              <a:lnSpc>
                <a:spcPct val="90000"/>
              </a:lnSpc>
              <a:spcBef>
                <a:spcPts val="800"/>
              </a:spcBef>
              <a:spcAft>
                <a:spcPts val="0"/>
              </a:spcAft>
              <a:buClr>
                <a:schemeClr val="dk1"/>
              </a:buClr>
              <a:buSzPts val="1280"/>
              <a:buNone/>
              <a:defRPr b="1" sz="1600"/>
            </a:lvl8pPr>
            <a:lvl9pPr indent="-228600" lvl="8" marL="4114800" algn="l">
              <a:lnSpc>
                <a:spcPct val="90000"/>
              </a:lnSpc>
              <a:spcBef>
                <a:spcPts val="800"/>
              </a:spcBef>
              <a:spcAft>
                <a:spcPts val="0"/>
              </a:spcAft>
              <a:buClr>
                <a:schemeClr val="dk1"/>
              </a:buClr>
              <a:buSzPts val="1280"/>
              <a:buNone/>
              <a:defRPr b="1" sz="1600"/>
            </a:lvl9pPr>
          </a:lstStyle>
          <a:p/>
        </p:txBody>
      </p:sp>
      <p:sp>
        <p:nvSpPr>
          <p:cNvPr id="273" name="Google Shape;273;p17"/>
          <p:cNvSpPr txBox="1"/>
          <p:nvPr>
            <p:ph idx="4" type="body"/>
          </p:nvPr>
        </p:nvSpPr>
        <p:spPr>
          <a:xfrm>
            <a:off x="6177169" y="2144114"/>
            <a:ext cx="4480560" cy="3494686"/>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800"/>
              </a:spcBef>
              <a:spcAft>
                <a:spcPts val="0"/>
              </a:spcAft>
              <a:buSzPts val="2000"/>
              <a:buChar char="•"/>
              <a:defRPr sz="2000"/>
            </a:lvl1pPr>
            <a:lvl2pPr indent="-342900" lvl="1" marL="914400" algn="l">
              <a:lnSpc>
                <a:spcPct val="100000"/>
              </a:lnSpc>
              <a:spcBef>
                <a:spcPts val="1000"/>
              </a:spcBef>
              <a:spcAft>
                <a:spcPts val="0"/>
              </a:spcAft>
              <a:buSzPts val="1800"/>
              <a:buChar char="•"/>
              <a:defRPr sz="1800"/>
            </a:lvl2pPr>
            <a:lvl3pPr indent="-330200" lvl="2" marL="1371600" algn="l">
              <a:lnSpc>
                <a:spcPct val="100000"/>
              </a:lnSpc>
              <a:spcBef>
                <a:spcPts val="800"/>
              </a:spcBef>
              <a:spcAft>
                <a:spcPts val="0"/>
              </a:spcAft>
              <a:buSzPts val="1600"/>
              <a:buChar char="•"/>
              <a:defRPr sz="1600"/>
            </a:lvl3pPr>
            <a:lvl4pPr indent="-317500" lvl="3" marL="1828800" algn="l">
              <a:lnSpc>
                <a:spcPct val="100000"/>
              </a:lnSpc>
              <a:spcBef>
                <a:spcPts val="800"/>
              </a:spcBef>
              <a:spcAft>
                <a:spcPts val="0"/>
              </a:spcAft>
              <a:buSzPts val="1400"/>
              <a:buChar char="•"/>
              <a:defRPr sz="1400"/>
            </a:lvl4pPr>
            <a:lvl5pPr indent="-317500" lvl="4" marL="2286000" algn="l">
              <a:lnSpc>
                <a:spcPct val="100000"/>
              </a:lnSpc>
              <a:spcBef>
                <a:spcPts val="800"/>
              </a:spcBef>
              <a:spcAft>
                <a:spcPts val="0"/>
              </a:spcAft>
              <a:buSzPts val="1400"/>
              <a:buChar char="•"/>
              <a:defRPr sz="1400"/>
            </a:lvl5pPr>
            <a:lvl6pPr indent="-309879" lvl="5" marL="2743200" algn="l">
              <a:lnSpc>
                <a:spcPct val="90000"/>
              </a:lnSpc>
              <a:spcBef>
                <a:spcPts val="800"/>
              </a:spcBef>
              <a:spcAft>
                <a:spcPts val="0"/>
              </a:spcAft>
              <a:buClr>
                <a:schemeClr val="dk1"/>
              </a:buClr>
              <a:buSzPts val="1280"/>
              <a:buChar char="•"/>
              <a:defRPr sz="1600"/>
            </a:lvl6pPr>
            <a:lvl7pPr indent="-309879" lvl="6" marL="3200400" algn="l">
              <a:lnSpc>
                <a:spcPct val="90000"/>
              </a:lnSpc>
              <a:spcBef>
                <a:spcPts val="800"/>
              </a:spcBef>
              <a:spcAft>
                <a:spcPts val="0"/>
              </a:spcAft>
              <a:buClr>
                <a:schemeClr val="dk1"/>
              </a:buClr>
              <a:buSzPts val="1280"/>
              <a:buChar char="•"/>
              <a:defRPr sz="1600"/>
            </a:lvl7pPr>
            <a:lvl8pPr indent="-309879" lvl="7" marL="3657600" algn="l">
              <a:lnSpc>
                <a:spcPct val="90000"/>
              </a:lnSpc>
              <a:spcBef>
                <a:spcPts val="800"/>
              </a:spcBef>
              <a:spcAft>
                <a:spcPts val="0"/>
              </a:spcAft>
              <a:buClr>
                <a:schemeClr val="dk1"/>
              </a:buClr>
              <a:buSzPts val="1280"/>
              <a:buChar char="•"/>
              <a:defRPr sz="1600"/>
            </a:lvl8pPr>
            <a:lvl9pPr indent="-309879" lvl="8" marL="4114800" algn="l">
              <a:lnSpc>
                <a:spcPct val="90000"/>
              </a:lnSpc>
              <a:spcBef>
                <a:spcPts val="800"/>
              </a:spcBef>
              <a:spcAft>
                <a:spcPts val="0"/>
              </a:spcAft>
              <a:buClr>
                <a:schemeClr val="dk1"/>
              </a:buClr>
              <a:buSzPts val="1280"/>
              <a:buChar char="•"/>
              <a:defRPr sz="1600"/>
            </a:lvl9pPr>
          </a:lstStyle>
          <a:p/>
        </p:txBody>
      </p:sp>
      <p:sp>
        <p:nvSpPr>
          <p:cNvPr id="274" name="Google Shape;274;p17"/>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17"/>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17"/>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7" name="Google Shape;277;p17"/>
          <p:cNvSpPr txBox="1"/>
          <p:nvPr>
            <p:ph type="title"/>
          </p:nvPr>
        </p:nvSpPr>
        <p:spPr>
          <a:xfrm>
            <a:off x="1524000" y="78910"/>
            <a:ext cx="9133730" cy="12334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ống" type="blank">
  <p:cSld name="BLANK">
    <p:spTree>
      <p:nvGrpSpPr>
        <p:cNvPr id="278" name="Shape 278"/>
        <p:cNvGrpSpPr/>
        <p:nvPr/>
      </p:nvGrpSpPr>
      <p:grpSpPr>
        <a:xfrm>
          <a:off x="0" y="0"/>
          <a:ext cx="0" cy="0"/>
          <a:chOff x="0" y="0"/>
          <a:chExt cx="0" cy="0"/>
        </a:xfrm>
      </p:grpSpPr>
      <p:sp>
        <p:nvSpPr>
          <p:cNvPr id="279" name="Google Shape;279;p18"/>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18"/>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18"/>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ỉ Tiêu đề" showMasterSp="0" type="titleOnly">
  <p:cSld name="TITLE_ONLY">
    <p:spTree>
      <p:nvGrpSpPr>
        <p:cNvPr id="282" name="Shape 282"/>
        <p:cNvGrpSpPr/>
        <p:nvPr/>
      </p:nvGrpSpPr>
      <p:grpSpPr>
        <a:xfrm>
          <a:off x="0" y="0"/>
          <a:ext cx="0" cy="0"/>
          <a:chOff x="0" y="0"/>
          <a:chExt cx="0" cy="0"/>
        </a:xfrm>
      </p:grpSpPr>
      <p:sp>
        <p:nvSpPr>
          <p:cNvPr id="283" name="Google Shape;283;p19"/>
          <p:cNvSpPr txBox="1"/>
          <p:nvPr>
            <p:ph type="title"/>
          </p:nvPr>
        </p:nvSpPr>
        <p:spPr>
          <a:xfrm>
            <a:off x="2034904" y="828876"/>
            <a:ext cx="6058552" cy="35075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None/>
              <a:defRPr sz="60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19"/>
          <p:cNvSpPr/>
          <p:nvPr/>
        </p:nvSpPr>
        <p:spPr>
          <a:xfrm>
            <a:off x="8643511" y="3888584"/>
            <a:ext cx="213014" cy="1001327"/>
          </a:xfrm>
          <a:custGeom>
            <a:rect b="b" l="l" r="r" t="t"/>
            <a:pathLst>
              <a:path extrusionOk="0" h="525" w="112">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5" name="Google Shape;285;p19"/>
          <p:cNvSpPr/>
          <p:nvPr/>
        </p:nvSpPr>
        <p:spPr>
          <a:xfrm>
            <a:off x="6780212" y="4191000"/>
            <a:ext cx="5409960" cy="2667000"/>
          </a:xfrm>
          <a:custGeom>
            <a:rect b="b" l="l" r="r" t="t"/>
            <a:pathLst>
              <a:path extrusionOk="0" h="2763306" w="5150129">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6" name="Google Shape;286;p19"/>
          <p:cNvSpPr/>
          <p:nvPr/>
        </p:nvSpPr>
        <p:spPr>
          <a:xfrm>
            <a:off x="-125" y="4572000"/>
            <a:ext cx="11415276" cy="2286001"/>
          </a:xfrm>
          <a:custGeom>
            <a:rect b="b" l="l" r="r" t="t"/>
            <a:pathLst>
              <a:path extrusionOk="0" h="2245075" w="12079179">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287" name="Google Shape;287;p19"/>
          <p:cNvGrpSpPr/>
          <p:nvPr/>
        </p:nvGrpSpPr>
        <p:grpSpPr>
          <a:xfrm flipH="1">
            <a:off x="9732236" y="958654"/>
            <a:ext cx="1400819" cy="4001744"/>
            <a:chOff x="3220" y="236"/>
            <a:chExt cx="1347" cy="3848"/>
          </a:xfrm>
        </p:grpSpPr>
        <p:sp>
          <p:nvSpPr>
            <p:cNvPr id="288" name="Google Shape;288;p19"/>
            <p:cNvSpPr/>
            <p:nvPr/>
          </p:nvSpPr>
          <p:spPr>
            <a:xfrm>
              <a:off x="3990" y="493"/>
              <a:ext cx="29" cy="1347"/>
            </a:xfrm>
            <a:custGeom>
              <a:rect b="b" l="l" r="r" t="t"/>
              <a:pathLst>
                <a:path extrusionOk="0" h="1347" w="29">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9" name="Google Shape;289;p19"/>
            <p:cNvSpPr/>
            <p:nvPr/>
          </p:nvSpPr>
          <p:spPr>
            <a:xfrm>
              <a:off x="3811" y="1216"/>
              <a:ext cx="161" cy="248"/>
            </a:xfrm>
            <a:custGeom>
              <a:rect b="b" l="l" r="r" t="t"/>
              <a:pathLst>
                <a:path extrusionOk="0" h="105" w="68">
                  <a:moveTo>
                    <a:pt x="65" y="105"/>
                  </a:moveTo>
                  <a:cubicBezTo>
                    <a:pt x="65" y="105"/>
                    <a:pt x="0" y="71"/>
                    <a:pt x="5" y="0"/>
                  </a:cubicBezTo>
                  <a:cubicBezTo>
                    <a:pt x="68" y="30"/>
                    <a:pt x="65" y="105"/>
                    <a:pt x="65" y="105"/>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0" name="Google Shape;290;p19"/>
            <p:cNvSpPr/>
            <p:nvPr/>
          </p:nvSpPr>
          <p:spPr>
            <a:xfrm>
              <a:off x="4021" y="1006"/>
              <a:ext cx="161" cy="250"/>
            </a:xfrm>
            <a:custGeom>
              <a:rect b="b" l="l" r="r" t="t"/>
              <a:pathLst>
                <a:path extrusionOk="0" h="106" w="68">
                  <a:moveTo>
                    <a:pt x="4" y="106"/>
                  </a:moveTo>
                  <a:cubicBezTo>
                    <a:pt x="4" y="106"/>
                    <a:pt x="68" y="71"/>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1" name="Google Shape;291;p19"/>
            <p:cNvSpPr/>
            <p:nvPr/>
          </p:nvSpPr>
          <p:spPr>
            <a:xfrm>
              <a:off x="3811" y="1509"/>
              <a:ext cx="161" cy="253"/>
            </a:xfrm>
            <a:custGeom>
              <a:rect b="b" l="l" r="r" t="t"/>
              <a:pathLst>
                <a:path extrusionOk="0" h="107" w="68">
                  <a:moveTo>
                    <a:pt x="65" y="107"/>
                  </a:moveTo>
                  <a:cubicBezTo>
                    <a:pt x="65" y="107"/>
                    <a:pt x="0" y="71"/>
                    <a:pt x="5" y="0"/>
                  </a:cubicBezTo>
                  <a:cubicBezTo>
                    <a:pt x="68" y="31"/>
                    <a:pt x="65" y="107"/>
                    <a:pt x="65" y="107"/>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2" name="Google Shape;292;p19"/>
            <p:cNvSpPr/>
            <p:nvPr/>
          </p:nvSpPr>
          <p:spPr>
            <a:xfrm>
              <a:off x="4021" y="1301"/>
              <a:ext cx="161" cy="250"/>
            </a:xfrm>
            <a:custGeom>
              <a:rect b="b" l="l" r="r" t="t"/>
              <a:pathLst>
                <a:path extrusionOk="0" h="106" w="68">
                  <a:moveTo>
                    <a:pt x="4" y="106"/>
                  </a:moveTo>
                  <a:cubicBezTo>
                    <a:pt x="4" y="106"/>
                    <a:pt x="68" y="70"/>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3" name="Google Shape;293;p19"/>
            <p:cNvSpPr/>
            <p:nvPr/>
          </p:nvSpPr>
          <p:spPr>
            <a:xfrm>
              <a:off x="4021" y="1632"/>
              <a:ext cx="161" cy="252"/>
            </a:xfrm>
            <a:custGeom>
              <a:rect b="b" l="l" r="r" t="t"/>
              <a:pathLst>
                <a:path extrusionOk="0" h="107" w="68">
                  <a:moveTo>
                    <a:pt x="4" y="107"/>
                  </a:moveTo>
                  <a:cubicBezTo>
                    <a:pt x="4" y="107"/>
                    <a:pt x="68" y="71"/>
                    <a:pt x="64" y="0"/>
                  </a:cubicBezTo>
                  <a:cubicBezTo>
                    <a:pt x="0" y="31"/>
                    <a:pt x="4" y="107"/>
                    <a:pt x="4" y="107"/>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4" name="Google Shape;294;p19"/>
            <p:cNvSpPr/>
            <p:nvPr/>
          </p:nvSpPr>
          <p:spPr>
            <a:xfrm>
              <a:off x="3811" y="885"/>
              <a:ext cx="161" cy="253"/>
            </a:xfrm>
            <a:custGeom>
              <a:rect b="b" l="l" r="r" t="t"/>
              <a:pathLst>
                <a:path extrusionOk="0" h="107" w="68">
                  <a:moveTo>
                    <a:pt x="65" y="107"/>
                  </a:moveTo>
                  <a:cubicBezTo>
                    <a:pt x="65" y="107"/>
                    <a:pt x="0" y="72"/>
                    <a:pt x="5" y="0"/>
                  </a:cubicBezTo>
                  <a:cubicBezTo>
                    <a:pt x="68" y="32"/>
                    <a:pt x="65" y="107"/>
                    <a:pt x="65" y="107"/>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5" name="Google Shape;295;p19"/>
            <p:cNvSpPr/>
            <p:nvPr/>
          </p:nvSpPr>
          <p:spPr>
            <a:xfrm>
              <a:off x="4021" y="677"/>
              <a:ext cx="161" cy="251"/>
            </a:xfrm>
            <a:custGeom>
              <a:rect b="b" l="l" r="r" t="t"/>
              <a:pathLst>
                <a:path extrusionOk="0" h="106" w="68">
                  <a:moveTo>
                    <a:pt x="4" y="106"/>
                  </a:moveTo>
                  <a:cubicBezTo>
                    <a:pt x="4" y="106"/>
                    <a:pt x="68" y="71"/>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6" name="Google Shape;296;p19"/>
            <p:cNvSpPr/>
            <p:nvPr/>
          </p:nvSpPr>
          <p:spPr>
            <a:xfrm>
              <a:off x="3811" y="569"/>
              <a:ext cx="161" cy="250"/>
            </a:xfrm>
            <a:custGeom>
              <a:rect b="b" l="l" r="r" t="t"/>
              <a:pathLst>
                <a:path extrusionOk="0" h="106" w="68">
                  <a:moveTo>
                    <a:pt x="65" y="106"/>
                  </a:moveTo>
                  <a:cubicBezTo>
                    <a:pt x="65" y="106"/>
                    <a:pt x="0" y="71"/>
                    <a:pt x="5" y="0"/>
                  </a:cubicBezTo>
                  <a:cubicBezTo>
                    <a:pt x="68" y="31"/>
                    <a:pt x="65" y="106"/>
                    <a:pt x="65"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7" name="Google Shape;297;p19"/>
            <p:cNvSpPr/>
            <p:nvPr/>
          </p:nvSpPr>
          <p:spPr>
            <a:xfrm>
              <a:off x="3835" y="332"/>
              <a:ext cx="161" cy="251"/>
            </a:xfrm>
            <a:custGeom>
              <a:rect b="b" l="l" r="r" t="t"/>
              <a:pathLst>
                <a:path extrusionOk="0" h="106" w="68">
                  <a:moveTo>
                    <a:pt x="65" y="106"/>
                  </a:moveTo>
                  <a:cubicBezTo>
                    <a:pt x="65" y="106"/>
                    <a:pt x="0" y="71"/>
                    <a:pt x="5" y="0"/>
                  </a:cubicBezTo>
                  <a:cubicBezTo>
                    <a:pt x="68" y="31"/>
                    <a:pt x="65" y="106"/>
                    <a:pt x="65"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8" name="Google Shape;298;p19"/>
            <p:cNvSpPr/>
            <p:nvPr/>
          </p:nvSpPr>
          <p:spPr>
            <a:xfrm>
              <a:off x="4021" y="361"/>
              <a:ext cx="161" cy="250"/>
            </a:xfrm>
            <a:custGeom>
              <a:rect b="b" l="l" r="r" t="t"/>
              <a:pathLst>
                <a:path extrusionOk="0" h="106" w="68">
                  <a:moveTo>
                    <a:pt x="4" y="106"/>
                  </a:moveTo>
                  <a:cubicBezTo>
                    <a:pt x="4" y="106"/>
                    <a:pt x="68" y="71"/>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9" name="Google Shape;299;p19"/>
            <p:cNvSpPr/>
            <p:nvPr/>
          </p:nvSpPr>
          <p:spPr>
            <a:xfrm>
              <a:off x="3360" y="486"/>
              <a:ext cx="21" cy="1049"/>
            </a:xfrm>
            <a:custGeom>
              <a:rect b="b" l="l" r="r" t="t"/>
              <a:pathLst>
                <a:path extrusionOk="0" h="1049" w="21">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0" name="Google Shape;300;p19"/>
            <p:cNvSpPr/>
            <p:nvPr/>
          </p:nvSpPr>
          <p:spPr>
            <a:xfrm>
              <a:off x="3220" y="1048"/>
              <a:ext cx="126" cy="194"/>
            </a:xfrm>
            <a:custGeom>
              <a:rect b="b" l="l" r="r" t="t"/>
              <a:pathLst>
                <a:path extrusionOk="0" h="82" w="53">
                  <a:moveTo>
                    <a:pt x="51" y="82"/>
                  </a:moveTo>
                  <a:cubicBezTo>
                    <a:pt x="51" y="82"/>
                    <a:pt x="0" y="55"/>
                    <a:pt x="4" y="0"/>
                  </a:cubicBezTo>
                  <a:cubicBezTo>
                    <a:pt x="53" y="24"/>
                    <a:pt x="51" y="82"/>
                    <a:pt x="51" y="82"/>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1" name="Google Shape;301;p19"/>
            <p:cNvSpPr/>
            <p:nvPr/>
          </p:nvSpPr>
          <p:spPr>
            <a:xfrm>
              <a:off x="3386" y="885"/>
              <a:ext cx="123" cy="196"/>
            </a:xfrm>
            <a:custGeom>
              <a:rect b="b" l="l" r="r" t="t"/>
              <a:pathLst>
                <a:path extrusionOk="0" h="83" w="52">
                  <a:moveTo>
                    <a:pt x="3" y="83"/>
                  </a:moveTo>
                  <a:cubicBezTo>
                    <a:pt x="3" y="83"/>
                    <a:pt x="52" y="55"/>
                    <a:pt x="49" y="0"/>
                  </a:cubicBezTo>
                  <a:cubicBezTo>
                    <a:pt x="0" y="25"/>
                    <a:pt x="3" y="83"/>
                    <a:pt x="3"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2" name="Google Shape;302;p19"/>
            <p:cNvSpPr/>
            <p:nvPr/>
          </p:nvSpPr>
          <p:spPr>
            <a:xfrm>
              <a:off x="3220" y="1277"/>
              <a:ext cx="126" cy="196"/>
            </a:xfrm>
            <a:custGeom>
              <a:rect b="b" l="l" r="r" t="t"/>
              <a:pathLst>
                <a:path extrusionOk="0" h="83" w="53">
                  <a:moveTo>
                    <a:pt x="51" y="83"/>
                  </a:moveTo>
                  <a:cubicBezTo>
                    <a:pt x="51" y="83"/>
                    <a:pt x="0" y="55"/>
                    <a:pt x="4" y="0"/>
                  </a:cubicBezTo>
                  <a:cubicBezTo>
                    <a:pt x="53" y="24"/>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3" name="Google Shape;303;p19"/>
            <p:cNvSpPr/>
            <p:nvPr/>
          </p:nvSpPr>
          <p:spPr>
            <a:xfrm>
              <a:off x="3386" y="1114"/>
              <a:ext cx="123" cy="194"/>
            </a:xfrm>
            <a:custGeom>
              <a:rect b="b" l="l" r="r" t="t"/>
              <a:pathLst>
                <a:path extrusionOk="0" h="82" w="52">
                  <a:moveTo>
                    <a:pt x="3" y="82"/>
                  </a:moveTo>
                  <a:cubicBezTo>
                    <a:pt x="3" y="82"/>
                    <a:pt x="52" y="55"/>
                    <a:pt x="49" y="0"/>
                  </a:cubicBezTo>
                  <a:cubicBezTo>
                    <a:pt x="0" y="24"/>
                    <a:pt x="3" y="82"/>
                    <a:pt x="3" y="82"/>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4" name="Google Shape;304;p19"/>
            <p:cNvSpPr/>
            <p:nvPr/>
          </p:nvSpPr>
          <p:spPr>
            <a:xfrm>
              <a:off x="3386" y="1372"/>
              <a:ext cx="123" cy="196"/>
            </a:xfrm>
            <a:custGeom>
              <a:rect b="b" l="l" r="r" t="t"/>
              <a:pathLst>
                <a:path extrusionOk="0" h="83" w="52">
                  <a:moveTo>
                    <a:pt x="3" y="83"/>
                  </a:moveTo>
                  <a:cubicBezTo>
                    <a:pt x="3" y="83"/>
                    <a:pt x="52" y="55"/>
                    <a:pt x="49" y="0"/>
                  </a:cubicBezTo>
                  <a:cubicBezTo>
                    <a:pt x="0" y="24"/>
                    <a:pt x="3" y="83"/>
                    <a:pt x="3"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5" name="Google Shape;305;p19"/>
            <p:cNvSpPr/>
            <p:nvPr/>
          </p:nvSpPr>
          <p:spPr>
            <a:xfrm>
              <a:off x="3220" y="793"/>
              <a:ext cx="126" cy="196"/>
            </a:xfrm>
            <a:custGeom>
              <a:rect b="b" l="l" r="r" t="t"/>
              <a:pathLst>
                <a:path extrusionOk="0" h="83" w="53">
                  <a:moveTo>
                    <a:pt x="51" y="83"/>
                  </a:moveTo>
                  <a:cubicBezTo>
                    <a:pt x="51" y="83"/>
                    <a:pt x="0" y="55"/>
                    <a:pt x="4" y="0"/>
                  </a:cubicBezTo>
                  <a:cubicBezTo>
                    <a:pt x="53" y="25"/>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6" name="Google Shape;306;p19"/>
            <p:cNvSpPr/>
            <p:nvPr/>
          </p:nvSpPr>
          <p:spPr>
            <a:xfrm>
              <a:off x="3386" y="630"/>
              <a:ext cx="123" cy="196"/>
            </a:xfrm>
            <a:custGeom>
              <a:rect b="b" l="l" r="r" t="t"/>
              <a:pathLst>
                <a:path extrusionOk="0" h="83" w="52">
                  <a:moveTo>
                    <a:pt x="3" y="83"/>
                  </a:moveTo>
                  <a:cubicBezTo>
                    <a:pt x="3" y="83"/>
                    <a:pt x="52" y="56"/>
                    <a:pt x="49" y="0"/>
                  </a:cubicBezTo>
                  <a:cubicBezTo>
                    <a:pt x="0" y="24"/>
                    <a:pt x="3" y="83"/>
                    <a:pt x="3"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7" name="Google Shape;307;p19"/>
            <p:cNvSpPr/>
            <p:nvPr/>
          </p:nvSpPr>
          <p:spPr>
            <a:xfrm>
              <a:off x="3220" y="545"/>
              <a:ext cx="126" cy="196"/>
            </a:xfrm>
            <a:custGeom>
              <a:rect b="b" l="l" r="r" t="t"/>
              <a:pathLst>
                <a:path extrusionOk="0" h="83" w="53">
                  <a:moveTo>
                    <a:pt x="51" y="83"/>
                  </a:moveTo>
                  <a:cubicBezTo>
                    <a:pt x="51" y="83"/>
                    <a:pt x="0" y="55"/>
                    <a:pt x="4" y="0"/>
                  </a:cubicBezTo>
                  <a:cubicBezTo>
                    <a:pt x="53" y="25"/>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8" name="Google Shape;308;p19"/>
            <p:cNvSpPr/>
            <p:nvPr/>
          </p:nvSpPr>
          <p:spPr>
            <a:xfrm>
              <a:off x="3220" y="316"/>
              <a:ext cx="126" cy="196"/>
            </a:xfrm>
            <a:custGeom>
              <a:rect b="b" l="l" r="r" t="t"/>
              <a:pathLst>
                <a:path extrusionOk="0" h="83" w="53">
                  <a:moveTo>
                    <a:pt x="51" y="83"/>
                  </a:moveTo>
                  <a:cubicBezTo>
                    <a:pt x="51" y="83"/>
                    <a:pt x="0" y="56"/>
                    <a:pt x="4" y="0"/>
                  </a:cubicBezTo>
                  <a:cubicBezTo>
                    <a:pt x="53" y="25"/>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9" name="Google Shape;309;p19"/>
            <p:cNvSpPr/>
            <p:nvPr/>
          </p:nvSpPr>
          <p:spPr>
            <a:xfrm>
              <a:off x="3386" y="385"/>
              <a:ext cx="123" cy="193"/>
            </a:xfrm>
            <a:custGeom>
              <a:rect b="b" l="l" r="r" t="t"/>
              <a:pathLst>
                <a:path extrusionOk="0" h="82" w="52">
                  <a:moveTo>
                    <a:pt x="3" y="82"/>
                  </a:moveTo>
                  <a:cubicBezTo>
                    <a:pt x="3" y="82"/>
                    <a:pt x="52" y="55"/>
                    <a:pt x="49" y="0"/>
                  </a:cubicBezTo>
                  <a:cubicBezTo>
                    <a:pt x="0" y="24"/>
                    <a:pt x="3" y="82"/>
                    <a:pt x="3" y="82"/>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0" name="Google Shape;310;p19"/>
            <p:cNvSpPr/>
            <p:nvPr/>
          </p:nvSpPr>
          <p:spPr>
            <a:xfrm>
              <a:off x="3283" y="1760"/>
              <a:ext cx="264" cy="1241"/>
            </a:xfrm>
            <a:custGeom>
              <a:rect b="b" l="l" r="r" t="t"/>
              <a:pathLst>
                <a:path extrusionOk="0" h="525" w="112">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1" name="Google Shape;311;p19"/>
            <p:cNvSpPr/>
            <p:nvPr/>
          </p:nvSpPr>
          <p:spPr>
            <a:xfrm>
              <a:off x="3805" y="1379"/>
              <a:ext cx="378" cy="1786"/>
            </a:xfrm>
            <a:custGeom>
              <a:rect b="b" l="l" r="r" t="t"/>
              <a:pathLst>
                <a:path extrusionOk="0" h="756" w="160">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2" name="Google Shape;312;p19"/>
            <p:cNvSpPr/>
            <p:nvPr/>
          </p:nvSpPr>
          <p:spPr>
            <a:xfrm>
              <a:off x="3249" y="2924"/>
              <a:ext cx="359" cy="560"/>
            </a:xfrm>
            <a:custGeom>
              <a:rect b="b" l="l" r="r" t="t"/>
              <a:pathLst>
                <a:path extrusionOk="0" h="237" w="152">
                  <a:moveTo>
                    <a:pt x="144" y="237"/>
                  </a:moveTo>
                  <a:cubicBezTo>
                    <a:pt x="144" y="237"/>
                    <a:pt x="0" y="159"/>
                    <a:pt x="11" y="0"/>
                  </a:cubicBezTo>
                  <a:cubicBezTo>
                    <a:pt x="152" y="69"/>
                    <a:pt x="144" y="237"/>
                    <a:pt x="144"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3" name="Google Shape;313;p19"/>
            <p:cNvSpPr/>
            <p:nvPr/>
          </p:nvSpPr>
          <p:spPr>
            <a:xfrm>
              <a:off x="3324" y="2992"/>
              <a:ext cx="305" cy="520"/>
            </a:xfrm>
            <a:custGeom>
              <a:rect b="b" l="l" r="r" t="t"/>
              <a:pathLst>
                <a:path extrusionOk="0" h="220" w="129">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4" name="Google Shape;314;p19"/>
            <p:cNvSpPr/>
            <p:nvPr/>
          </p:nvSpPr>
          <p:spPr>
            <a:xfrm>
              <a:off x="3610" y="375"/>
              <a:ext cx="232" cy="444"/>
            </a:xfrm>
            <a:custGeom>
              <a:rect b="b" l="l" r="r" t="t"/>
              <a:pathLst>
                <a:path extrusionOk="0" h="188" w="9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5" name="Google Shape;315;p19"/>
            <p:cNvSpPr/>
            <p:nvPr/>
          </p:nvSpPr>
          <p:spPr>
            <a:xfrm>
              <a:off x="3712" y="387"/>
              <a:ext cx="118" cy="371"/>
            </a:xfrm>
            <a:custGeom>
              <a:rect b="b" l="l" r="r" t="t"/>
              <a:pathLst>
                <a:path extrusionOk="0" h="157" w="5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6" name="Google Shape;316;p19"/>
            <p:cNvSpPr/>
            <p:nvPr/>
          </p:nvSpPr>
          <p:spPr>
            <a:xfrm>
              <a:off x="3627" y="1757"/>
              <a:ext cx="252" cy="498"/>
            </a:xfrm>
            <a:custGeom>
              <a:rect b="b" l="l" r="r" t="t"/>
              <a:pathLst>
                <a:path extrusionOk="0" h="211" w="107">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7" name="Google Shape;317;p19"/>
            <p:cNvSpPr/>
            <p:nvPr/>
          </p:nvSpPr>
          <p:spPr>
            <a:xfrm>
              <a:off x="3740" y="1766"/>
              <a:ext cx="128" cy="416"/>
            </a:xfrm>
            <a:custGeom>
              <a:rect b="b" l="l" r="r" t="t"/>
              <a:pathLst>
                <a:path extrusionOk="0" h="176" w="54">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8" name="Google Shape;318;p19"/>
            <p:cNvSpPr/>
            <p:nvPr/>
          </p:nvSpPr>
          <p:spPr>
            <a:xfrm>
              <a:off x="3608" y="3016"/>
              <a:ext cx="255" cy="498"/>
            </a:xfrm>
            <a:custGeom>
              <a:rect b="b" l="l" r="r" t="t"/>
              <a:pathLst>
                <a:path extrusionOk="0" h="211" w="108">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9" name="Google Shape;319;p19"/>
            <p:cNvSpPr/>
            <p:nvPr/>
          </p:nvSpPr>
          <p:spPr>
            <a:xfrm>
              <a:off x="3721" y="3025"/>
              <a:ext cx="128" cy="416"/>
            </a:xfrm>
            <a:custGeom>
              <a:rect b="b" l="l" r="r" t="t"/>
              <a:pathLst>
                <a:path extrusionOk="0" h="176" w="54">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0" name="Google Shape;320;p19"/>
            <p:cNvSpPr/>
            <p:nvPr/>
          </p:nvSpPr>
          <p:spPr>
            <a:xfrm>
              <a:off x="3329" y="1528"/>
              <a:ext cx="255" cy="496"/>
            </a:xfrm>
            <a:custGeom>
              <a:rect b="b" l="l" r="r" t="t"/>
              <a:pathLst>
                <a:path extrusionOk="0" h="210" w="108">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1" name="Google Shape;321;p19"/>
            <p:cNvSpPr/>
            <p:nvPr/>
          </p:nvSpPr>
          <p:spPr>
            <a:xfrm>
              <a:off x="3341" y="1537"/>
              <a:ext cx="127" cy="418"/>
            </a:xfrm>
            <a:custGeom>
              <a:rect b="b" l="l" r="r" t="t"/>
              <a:pathLst>
                <a:path extrusionOk="0" h="177" w="54">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2" name="Google Shape;322;p19"/>
            <p:cNvSpPr/>
            <p:nvPr/>
          </p:nvSpPr>
          <p:spPr>
            <a:xfrm>
              <a:off x="3261" y="2272"/>
              <a:ext cx="356" cy="560"/>
            </a:xfrm>
            <a:custGeom>
              <a:rect b="b" l="l" r="r" t="t"/>
              <a:pathLst>
                <a:path extrusionOk="0" h="237" w="151">
                  <a:moveTo>
                    <a:pt x="143" y="237"/>
                  </a:moveTo>
                  <a:cubicBezTo>
                    <a:pt x="143" y="237"/>
                    <a:pt x="0" y="158"/>
                    <a:pt x="10" y="0"/>
                  </a:cubicBezTo>
                  <a:cubicBezTo>
                    <a:pt x="151" y="69"/>
                    <a:pt x="143" y="237"/>
                    <a:pt x="143"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3" name="Google Shape;323;p19"/>
            <p:cNvSpPr/>
            <p:nvPr/>
          </p:nvSpPr>
          <p:spPr>
            <a:xfrm>
              <a:off x="3615" y="1863"/>
              <a:ext cx="357" cy="560"/>
            </a:xfrm>
            <a:custGeom>
              <a:rect b="b" l="l" r="r" t="t"/>
              <a:pathLst>
                <a:path extrusionOk="0" h="237" w="151">
                  <a:moveTo>
                    <a:pt x="7" y="237"/>
                  </a:moveTo>
                  <a:cubicBezTo>
                    <a:pt x="7" y="237"/>
                    <a:pt x="151" y="159"/>
                    <a:pt x="140" y="0"/>
                  </a:cubicBezTo>
                  <a:cubicBezTo>
                    <a:pt x="0" y="69"/>
                    <a:pt x="7" y="237"/>
                    <a:pt x="7"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4" name="Google Shape;324;p19"/>
            <p:cNvSpPr/>
            <p:nvPr/>
          </p:nvSpPr>
          <p:spPr>
            <a:xfrm>
              <a:off x="3587" y="2463"/>
              <a:ext cx="356" cy="562"/>
            </a:xfrm>
            <a:custGeom>
              <a:rect b="b" l="l" r="r" t="t"/>
              <a:pathLst>
                <a:path extrusionOk="0" h="238" w="151">
                  <a:moveTo>
                    <a:pt x="8" y="238"/>
                  </a:moveTo>
                  <a:cubicBezTo>
                    <a:pt x="8" y="238"/>
                    <a:pt x="151" y="159"/>
                    <a:pt x="140" y="0"/>
                  </a:cubicBezTo>
                  <a:cubicBezTo>
                    <a:pt x="0" y="70"/>
                    <a:pt x="8" y="238"/>
                    <a:pt x="8" y="23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5" name="Google Shape;325;p19"/>
            <p:cNvSpPr/>
            <p:nvPr/>
          </p:nvSpPr>
          <p:spPr>
            <a:xfrm>
              <a:off x="3591" y="3096"/>
              <a:ext cx="352" cy="562"/>
            </a:xfrm>
            <a:custGeom>
              <a:rect b="b" l="l" r="r" t="t"/>
              <a:pathLst>
                <a:path extrusionOk="0" h="238" w="149">
                  <a:moveTo>
                    <a:pt x="7" y="238"/>
                  </a:moveTo>
                  <a:cubicBezTo>
                    <a:pt x="7" y="238"/>
                    <a:pt x="149" y="159"/>
                    <a:pt x="140" y="0"/>
                  </a:cubicBezTo>
                  <a:cubicBezTo>
                    <a:pt x="0" y="70"/>
                    <a:pt x="7" y="238"/>
                    <a:pt x="7" y="23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6" name="Google Shape;326;p19"/>
            <p:cNvSpPr/>
            <p:nvPr/>
          </p:nvSpPr>
          <p:spPr>
            <a:xfrm>
              <a:off x="3244" y="1603"/>
              <a:ext cx="357" cy="555"/>
            </a:xfrm>
            <a:custGeom>
              <a:rect b="b" l="l" r="r" t="t"/>
              <a:pathLst>
                <a:path extrusionOk="0" h="235" w="151">
                  <a:moveTo>
                    <a:pt x="144" y="235"/>
                  </a:moveTo>
                  <a:cubicBezTo>
                    <a:pt x="144" y="235"/>
                    <a:pt x="0" y="157"/>
                    <a:pt x="11" y="0"/>
                  </a:cubicBezTo>
                  <a:cubicBezTo>
                    <a:pt x="151" y="68"/>
                    <a:pt x="144" y="235"/>
                    <a:pt x="144" y="235"/>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7" name="Google Shape;327;p19"/>
            <p:cNvSpPr/>
            <p:nvPr/>
          </p:nvSpPr>
          <p:spPr>
            <a:xfrm>
              <a:off x="3631" y="1138"/>
              <a:ext cx="355" cy="558"/>
            </a:xfrm>
            <a:custGeom>
              <a:rect b="b" l="l" r="r" t="t"/>
              <a:pathLst>
                <a:path extrusionOk="0" h="236" w="150">
                  <a:moveTo>
                    <a:pt x="6" y="236"/>
                  </a:moveTo>
                  <a:cubicBezTo>
                    <a:pt x="6" y="236"/>
                    <a:pt x="150" y="158"/>
                    <a:pt x="140" y="0"/>
                  </a:cubicBezTo>
                  <a:cubicBezTo>
                    <a:pt x="0" y="69"/>
                    <a:pt x="6" y="236"/>
                    <a:pt x="6" y="236"/>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8" name="Google Shape;328;p19"/>
            <p:cNvSpPr/>
            <p:nvPr/>
          </p:nvSpPr>
          <p:spPr>
            <a:xfrm>
              <a:off x="3244" y="895"/>
              <a:ext cx="357" cy="560"/>
            </a:xfrm>
            <a:custGeom>
              <a:rect b="b" l="l" r="r" t="t"/>
              <a:pathLst>
                <a:path extrusionOk="0" h="237" w="151">
                  <a:moveTo>
                    <a:pt x="144" y="237"/>
                  </a:moveTo>
                  <a:cubicBezTo>
                    <a:pt x="144" y="237"/>
                    <a:pt x="0" y="159"/>
                    <a:pt x="11" y="0"/>
                  </a:cubicBezTo>
                  <a:cubicBezTo>
                    <a:pt x="151" y="70"/>
                    <a:pt x="144" y="237"/>
                    <a:pt x="144"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9" name="Google Shape;329;p19"/>
            <p:cNvSpPr/>
            <p:nvPr/>
          </p:nvSpPr>
          <p:spPr>
            <a:xfrm>
              <a:off x="3228" y="236"/>
              <a:ext cx="359" cy="562"/>
            </a:xfrm>
            <a:custGeom>
              <a:rect b="b" l="l" r="r" t="t"/>
              <a:pathLst>
                <a:path extrusionOk="0" h="238" w="152">
                  <a:moveTo>
                    <a:pt x="144" y="238"/>
                  </a:moveTo>
                  <a:cubicBezTo>
                    <a:pt x="144" y="238"/>
                    <a:pt x="0" y="160"/>
                    <a:pt x="11" y="0"/>
                  </a:cubicBezTo>
                  <a:cubicBezTo>
                    <a:pt x="152" y="70"/>
                    <a:pt x="144" y="238"/>
                    <a:pt x="144" y="23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0" name="Google Shape;330;p19"/>
            <p:cNvSpPr/>
            <p:nvPr/>
          </p:nvSpPr>
          <p:spPr>
            <a:xfrm>
              <a:off x="3601" y="488"/>
              <a:ext cx="321" cy="501"/>
            </a:xfrm>
            <a:custGeom>
              <a:rect b="b" l="l" r="r" t="t"/>
              <a:pathLst>
                <a:path extrusionOk="0" h="212" w="136">
                  <a:moveTo>
                    <a:pt x="6" y="212"/>
                  </a:moveTo>
                  <a:cubicBezTo>
                    <a:pt x="6" y="212"/>
                    <a:pt x="136" y="143"/>
                    <a:pt x="126" y="0"/>
                  </a:cubicBezTo>
                  <a:cubicBezTo>
                    <a:pt x="0" y="63"/>
                    <a:pt x="6" y="212"/>
                    <a:pt x="6" y="212"/>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1" name="Google Shape;331;p19"/>
            <p:cNvSpPr/>
            <p:nvPr/>
          </p:nvSpPr>
          <p:spPr>
            <a:xfrm>
              <a:off x="3636" y="1863"/>
              <a:ext cx="300" cy="551"/>
            </a:xfrm>
            <a:custGeom>
              <a:rect b="b" l="l" r="r" t="t"/>
              <a:pathLst>
                <a:path extrusionOk="0" h="233" w="127">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2" name="Google Shape;332;p19"/>
            <p:cNvSpPr/>
            <p:nvPr/>
          </p:nvSpPr>
          <p:spPr>
            <a:xfrm>
              <a:off x="3653" y="1157"/>
              <a:ext cx="300" cy="550"/>
            </a:xfrm>
            <a:custGeom>
              <a:rect b="b" l="l" r="r" t="t"/>
              <a:pathLst>
                <a:path extrusionOk="0" h="233" w="127">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3" name="Google Shape;333;p19"/>
            <p:cNvSpPr/>
            <p:nvPr/>
          </p:nvSpPr>
          <p:spPr>
            <a:xfrm>
              <a:off x="3620" y="496"/>
              <a:ext cx="269" cy="493"/>
            </a:xfrm>
            <a:custGeom>
              <a:rect b="b" l="l" r="r" t="t"/>
              <a:pathLst>
                <a:path extrusionOk="0" h="209" w="114">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4" name="Google Shape;334;p19"/>
            <p:cNvSpPr/>
            <p:nvPr/>
          </p:nvSpPr>
          <p:spPr>
            <a:xfrm>
              <a:off x="3265" y="273"/>
              <a:ext cx="319" cy="530"/>
            </a:xfrm>
            <a:custGeom>
              <a:rect b="b" l="l" r="r" t="t"/>
              <a:pathLst>
                <a:path extrusionOk="0" h="224" w="135">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5" name="Google Shape;335;p19"/>
            <p:cNvSpPr/>
            <p:nvPr/>
          </p:nvSpPr>
          <p:spPr>
            <a:xfrm>
              <a:off x="3279" y="916"/>
              <a:ext cx="319" cy="529"/>
            </a:xfrm>
            <a:custGeom>
              <a:rect b="b" l="l" r="r" t="t"/>
              <a:pathLst>
                <a:path extrusionOk="0" h="224" w="135">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6" name="Google Shape;336;p19"/>
            <p:cNvSpPr/>
            <p:nvPr/>
          </p:nvSpPr>
          <p:spPr>
            <a:xfrm>
              <a:off x="3289" y="1625"/>
              <a:ext cx="305" cy="517"/>
            </a:xfrm>
            <a:custGeom>
              <a:rect b="b" l="l" r="r" t="t"/>
              <a:pathLst>
                <a:path extrusionOk="0" h="219" w="12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7" name="Google Shape;337;p19"/>
            <p:cNvSpPr/>
            <p:nvPr/>
          </p:nvSpPr>
          <p:spPr>
            <a:xfrm>
              <a:off x="3291" y="2277"/>
              <a:ext cx="310" cy="517"/>
            </a:xfrm>
            <a:custGeom>
              <a:rect b="b" l="l" r="r" t="t"/>
              <a:pathLst>
                <a:path extrusionOk="0" h="219" w="131">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8" name="Google Shape;338;p19"/>
            <p:cNvSpPr/>
            <p:nvPr/>
          </p:nvSpPr>
          <p:spPr>
            <a:xfrm>
              <a:off x="3608" y="2437"/>
              <a:ext cx="300" cy="551"/>
            </a:xfrm>
            <a:custGeom>
              <a:rect b="b" l="l" r="r" t="t"/>
              <a:pathLst>
                <a:path extrusionOk="0" h="233" w="127">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9" name="Google Shape;339;p19"/>
            <p:cNvSpPr/>
            <p:nvPr/>
          </p:nvSpPr>
          <p:spPr>
            <a:xfrm>
              <a:off x="3608" y="3089"/>
              <a:ext cx="300" cy="551"/>
            </a:xfrm>
            <a:custGeom>
              <a:rect b="b" l="l" r="r" t="t"/>
              <a:pathLst>
                <a:path extrusionOk="0" h="233" w="127">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0" name="Google Shape;340;p19"/>
            <p:cNvSpPr/>
            <p:nvPr/>
          </p:nvSpPr>
          <p:spPr>
            <a:xfrm>
              <a:off x="3575" y="751"/>
              <a:ext cx="68" cy="2938"/>
            </a:xfrm>
            <a:custGeom>
              <a:rect b="b" l="l" r="r" t="t"/>
              <a:pathLst>
                <a:path extrusionOk="0" h="1244" w="29">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1" name="Google Shape;341;p19"/>
            <p:cNvSpPr/>
            <p:nvPr/>
          </p:nvSpPr>
          <p:spPr>
            <a:xfrm>
              <a:off x="4061" y="1280"/>
              <a:ext cx="194" cy="385"/>
            </a:xfrm>
            <a:custGeom>
              <a:rect b="b" l="l" r="r" t="t"/>
              <a:pathLst>
                <a:path extrusionOk="0" h="163" w="82">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2" name="Google Shape;342;p19"/>
            <p:cNvSpPr/>
            <p:nvPr/>
          </p:nvSpPr>
          <p:spPr>
            <a:xfrm>
              <a:off x="4068" y="1292"/>
              <a:ext cx="102" cy="318"/>
            </a:xfrm>
            <a:custGeom>
              <a:rect b="b" l="l" r="r" t="t"/>
              <a:pathLst>
                <a:path extrusionOk="0" h="135" w="43">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3" name="Google Shape;343;p19"/>
            <p:cNvSpPr/>
            <p:nvPr/>
          </p:nvSpPr>
          <p:spPr>
            <a:xfrm>
              <a:off x="4040" y="2484"/>
              <a:ext cx="220" cy="426"/>
            </a:xfrm>
            <a:custGeom>
              <a:rect b="b" l="l" r="r" t="t"/>
              <a:pathLst>
                <a:path extrusionOk="0" h="180" w="93">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4" name="Google Shape;344;p19"/>
            <p:cNvSpPr/>
            <p:nvPr/>
          </p:nvSpPr>
          <p:spPr>
            <a:xfrm>
              <a:off x="4050" y="2492"/>
              <a:ext cx="111" cy="359"/>
            </a:xfrm>
            <a:custGeom>
              <a:rect b="b" l="l" r="r" t="t"/>
              <a:pathLst>
                <a:path extrusionOk="0" h="152" w="47">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5" name="Google Shape;345;p19"/>
            <p:cNvSpPr/>
            <p:nvPr/>
          </p:nvSpPr>
          <p:spPr>
            <a:xfrm>
              <a:off x="4050" y="3545"/>
              <a:ext cx="222" cy="428"/>
            </a:xfrm>
            <a:custGeom>
              <a:rect b="b" l="l" r="r" t="t"/>
              <a:pathLst>
                <a:path extrusionOk="0" h="181" w="94">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6" name="Google Shape;346;p19"/>
            <p:cNvSpPr/>
            <p:nvPr/>
          </p:nvSpPr>
          <p:spPr>
            <a:xfrm>
              <a:off x="4066" y="3557"/>
              <a:ext cx="106" cy="354"/>
            </a:xfrm>
            <a:custGeom>
              <a:rect b="b" l="l" r="r" t="t"/>
              <a:pathLst>
                <a:path extrusionOk="0" h="150" w="45">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7" name="Google Shape;347;p19"/>
            <p:cNvSpPr/>
            <p:nvPr/>
          </p:nvSpPr>
          <p:spPr>
            <a:xfrm>
              <a:off x="4269" y="2321"/>
              <a:ext cx="218" cy="433"/>
            </a:xfrm>
            <a:custGeom>
              <a:rect b="b" l="l" r="r" t="t"/>
              <a:pathLst>
                <a:path extrusionOk="0" h="183" w="92">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8" name="Google Shape;348;p19"/>
            <p:cNvSpPr/>
            <p:nvPr/>
          </p:nvSpPr>
          <p:spPr>
            <a:xfrm>
              <a:off x="4366" y="2333"/>
              <a:ext cx="111" cy="355"/>
            </a:xfrm>
            <a:custGeom>
              <a:rect b="b" l="l" r="r" t="t"/>
              <a:pathLst>
                <a:path extrusionOk="0" h="150" w="47">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9" name="Google Shape;349;p19"/>
            <p:cNvSpPr/>
            <p:nvPr/>
          </p:nvSpPr>
          <p:spPr>
            <a:xfrm>
              <a:off x="4253" y="2955"/>
              <a:ext cx="304" cy="481"/>
            </a:xfrm>
            <a:custGeom>
              <a:rect b="b" l="l" r="r" t="t"/>
              <a:pathLst>
                <a:path extrusionOk="0" h="204" w="129">
                  <a:moveTo>
                    <a:pt x="6" y="204"/>
                  </a:moveTo>
                  <a:cubicBezTo>
                    <a:pt x="6" y="204"/>
                    <a:pt x="129" y="136"/>
                    <a:pt x="120" y="0"/>
                  </a:cubicBezTo>
                  <a:cubicBezTo>
                    <a:pt x="0" y="59"/>
                    <a:pt x="6" y="204"/>
                    <a:pt x="6" y="204"/>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0" name="Google Shape;350;p19"/>
            <p:cNvSpPr/>
            <p:nvPr/>
          </p:nvSpPr>
          <p:spPr>
            <a:xfrm>
              <a:off x="3964" y="2577"/>
              <a:ext cx="305" cy="477"/>
            </a:xfrm>
            <a:custGeom>
              <a:rect b="b" l="l" r="r" t="t"/>
              <a:pathLst>
                <a:path extrusionOk="0" h="202" w="129">
                  <a:moveTo>
                    <a:pt x="123" y="202"/>
                  </a:moveTo>
                  <a:cubicBezTo>
                    <a:pt x="123" y="202"/>
                    <a:pt x="0" y="136"/>
                    <a:pt x="10" y="0"/>
                  </a:cubicBezTo>
                  <a:cubicBezTo>
                    <a:pt x="129" y="59"/>
                    <a:pt x="123" y="202"/>
                    <a:pt x="123" y="202"/>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1" name="Google Shape;351;p19"/>
            <p:cNvSpPr/>
            <p:nvPr/>
          </p:nvSpPr>
          <p:spPr>
            <a:xfrm>
              <a:off x="4262" y="3590"/>
              <a:ext cx="305" cy="479"/>
            </a:xfrm>
            <a:custGeom>
              <a:rect b="b" l="l" r="r" t="t"/>
              <a:pathLst>
                <a:path extrusionOk="0" h="203" w="129">
                  <a:moveTo>
                    <a:pt x="6" y="203"/>
                  </a:moveTo>
                  <a:cubicBezTo>
                    <a:pt x="6" y="203"/>
                    <a:pt x="129" y="136"/>
                    <a:pt x="120" y="0"/>
                  </a:cubicBezTo>
                  <a:cubicBezTo>
                    <a:pt x="0" y="59"/>
                    <a:pt x="6" y="203"/>
                    <a:pt x="6" y="203"/>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2" name="Google Shape;352;p19"/>
            <p:cNvSpPr/>
            <p:nvPr/>
          </p:nvSpPr>
          <p:spPr>
            <a:xfrm>
              <a:off x="3972" y="3122"/>
              <a:ext cx="304" cy="475"/>
            </a:xfrm>
            <a:custGeom>
              <a:rect b="b" l="l" r="r" t="t"/>
              <a:pathLst>
                <a:path extrusionOk="0" h="201" w="129">
                  <a:moveTo>
                    <a:pt x="124" y="201"/>
                  </a:moveTo>
                  <a:cubicBezTo>
                    <a:pt x="124" y="201"/>
                    <a:pt x="0" y="135"/>
                    <a:pt x="9" y="0"/>
                  </a:cubicBezTo>
                  <a:cubicBezTo>
                    <a:pt x="129" y="58"/>
                    <a:pt x="124" y="201"/>
                    <a:pt x="124" y="201"/>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3" name="Google Shape;353;p19"/>
            <p:cNvSpPr/>
            <p:nvPr/>
          </p:nvSpPr>
          <p:spPr>
            <a:xfrm>
              <a:off x="3981" y="3595"/>
              <a:ext cx="305" cy="482"/>
            </a:xfrm>
            <a:custGeom>
              <a:rect b="b" l="l" r="r" t="t"/>
              <a:pathLst>
                <a:path extrusionOk="0" h="204" w="129">
                  <a:moveTo>
                    <a:pt x="124" y="204"/>
                  </a:moveTo>
                  <a:cubicBezTo>
                    <a:pt x="124" y="204"/>
                    <a:pt x="0" y="136"/>
                    <a:pt x="9" y="0"/>
                  </a:cubicBezTo>
                  <a:cubicBezTo>
                    <a:pt x="129" y="60"/>
                    <a:pt x="124" y="204"/>
                    <a:pt x="124" y="204"/>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4" name="Google Shape;354;p19"/>
            <p:cNvSpPr/>
            <p:nvPr/>
          </p:nvSpPr>
          <p:spPr>
            <a:xfrm>
              <a:off x="4253" y="2385"/>
              <a:ext cx="304" cy="482"/>
            </a:xfrm>
            <a:custGeom>
              <a:rect b="b" l="l" r="r" t="t"/>
              <a:pathLst>
                <a:path extrusionOk="0" h="204" w="129">
                  <a:moveTo>
                    <a:pt x="6" y="204"/>
                  </a:moveTo>
                  <a:cubicBezTo>
                    <a:pt x="6" y="204"/>
                    <a:pt x="129" y="137"/>
                    <a:pt x="120" y="0"/>
                  </a:cubicBezTo>
                  <a:cubicBezTo>
                    <a:pt x="0" y="60"/>
                    <a:pt x="6" y="204"/>
                    <a:pt x="6" y="204"/>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5" name="Google Shape;355;p19"/>
            <p:cNvSpPr/>
            <p:nvPr/>
          </p:nvSpPr>
          <p:spPr>
            <a:xfrm>
              <a:off x="3950" y="1946"/>
              <a:ext cx="305" cy="484"/>
            </a:xfrm>
            <a:custGeom>
              <a:rect b="b" l="l" r="r" t="t"/>
              <a:pathLst>
                <a:path extrusionOk="0" h="205" w="129">
                  <a:moveTo>
                    <a:pt x="122" y="205"/>
                  </a:moveTo>
                  <a:cubicBezTo>
                    <a:pt x="122" y="205"/>
                    <a:pt x="0" y="137"/>
                    <a:pt x="8" y="0"/>
                  </a:cubicBezTo>
                  <a:cubicBezTo>
                    <a:pt x="129" y="60"/>
                    <a:pt x="122" y="205"/>
                    <a:pt x="122" y="205"/>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6" name="Google Shape;356;p19"/>
            <p:cNvSpPr/>
            <p:nvPr/>
          </p:nvSpPr>
          <p:spPr>
            <a:xfrm>
              <a:off x="4253" y="1747"/>
              <a:ext cx="304" cy="478"/>
            </a:xfrm>
            <a:custGeom>
              <a:rect b="b" l="l" r="r" t="t"/>
              <a:pathLst>
                <a:path extrusionOk="0" h="202" w="129">
                  <a:moveTo>
                    <a:pt x="6" y="202"/>
                  </a:moveTo>
                  <a:cubicBezTo>
                    <a:pt x="6" y="202"/>
                    <a:pt x="129" y="136"/>
                    <a:pt x="120" y="0"/>
                  </a:cubicBezTo>
                  <a:cubicBezTo>
                    <a:pt x="0" y="59"/>
                    <a:pt x="6" y="202"/>
                    <a:pt x="6" y="202"/>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7" name="Google Shape;357;p19"/>
            <p:cNvSpPr/>
            <p:nvPr/>
          </p:nvSpPr>
          <p:spPr>
            <a:xfrm>
              <a:off x="4248" y="1211"/>
              <a:ext cx="307" cy="475"/>
            </a:xfrm>
            <a:custGeom>
              <a:rect b="b" l="l" r="r" t="t"/>
              <a:pathLst>
                <a:path extrusionOk="0" h="201" w="130">
                  <a:moveTo>
                    <a:pt x="7" y="201"/>
                  </a:moveTo>
                  <a:cubicBezTo>
                    <a:pt x="7" y="201"/>
                    <a:pt x="130" y="135"/>
                    <a:pt x="120" y="0"/>
                  </a:cubicBezTo>
                  <a:cubicBezTo>
                    <a:pt x="0" y="59"/>
                    <a:pt x="7" y="201"/>
                    <a:pt x="7" y="201"/>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8" name="Google Shape;358;p19"/>
            <p:cNvSpPr/>
            <p:nvPr/>
          </p:nvSpPr>
          <p:spPr>
            <a:xfrm>
              <a:off x="3990" y="1381"/>
              <a:ext cx="274" cy="428"/>
            </a:xfrm>
            <a:custGeom>
              <a:rect b="b" l="l" r="r" t="t"/>
              <a:pathLst>
                <a:path extrusionOk="0" h="181" w="116">
                  <a:moveTo>
                    <a:pt x="112" y="181"/>
                  </a:moveTo>
                  <a:cubicBezTo>
                    <a:pt x="112" y="181"/>
                    <a:pt x="0" y="121"/>
                    <a:pt x="8" y="0"/>
                  </a:cubicBezTo>
                  <a:cubicBezTo>
                    <a:pt x="116" y="54"/>
                    <a:pt x="112" y="181"/>
                    <a:pt x="112" y="181"/>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9" name="Google Shape;359;p19"/>
            <p:cNvSpPr/>
            <p:nvPr/>
          </p:nvSpPr>
          <p:spPr>
            <a:xfrm>
              <a:off x="3993" y="2577"/>
              <a:ext cx="260" cy="474"/>
            </a:xfrm>
            <a:custGeom>
              <a:rect b="b" l="l" r="r" t="t"/>
              <a:pathLst>
                <a:path extrusionOk="0" h="201" w="11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0" name="Google Shape;360;p19"/>
            <p:cNvSpPr/>
            <p:nvPr/>
          </p:nvSpPr>
          <p:spPr>
            <a:xfrm>
              <a:off x="3979" y="1962"/>
              <a:ext cx="257" cy="478"/>
            </a:xfrm>
            <a:custGeom>
              <a:rect b="b" l="l" r="r" t="t"/>
              <a:pathLst>
                <a:path extrusionOk="0" h="202" w="109">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1" name="Google Shape;361;p19"/>
            <p:cNvSpPr/>
            <p:nvPr/>
          </p:nvSpPr>
          <p:spPr>
            <a:xfrm>
              <a:off x="4019" y="1388"/>
              <a:ext cx="229" cy="421"/>
            </a:xfrm>
            <a:custGeom>
              <a:rect b="b" l="l" r="r" t="t"/>
              <a:pathLst>
                <a:path extrusionOk="0" h="178" w="97">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2" name="Google Shape;362;p19"/>
            <p:cNvSpPr/>
            <p:nvPr/>
          </p:nvSpPr>
          <p:spPr>
            <a:xfrm>
              <a:off x="4248" y="1240"/>
              <a:ext cx="276" cy="448"/>
            </a:xfrm>
            <a:custGeom>
              <a:rect b="b" l="l" r="r" t="t"/>
              <a:pathLst>
                <a:path extrusionOk="0" h="190" w="117">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3" name="Google Shape;363;p19"/>
            <p:cNvSpPr/>
            <p:nvPr/>
          </p:nvSpPr>
          <p:spPr>
            <a:xfrm>
              <a:off x="4253" y="1766"/>
              <a:ext cx="274" cy="449"/>
            </a:xfrm>
            <a:custGeom>
              <a:rect b="b" l="l" r="r" t="t"/>
              <a:pathLst>
                <a:path extrusionOk="0" h="190" w="116">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4" name="Google Shape;364;p19"/>
            <p:cNvSpPr/>
            <p:nvPr/>
          </p:nvSpPr>
          <p:spPr>
            <a:xfrm>
              <a:off x="4253" y="2407"/>
              <a:ext cx="271" cy="441"/>
            </a:xfrm>
            <a:custGeom>
              <a:rect b="b" l="l" r="r" t="t"/>
              <a:pathLst>
                <a:path extrusionOk="0" h="187" w="115">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5" name="Google Shape;365;p19"/>
            <p:cNvSpPr/>
            <p:nvPr/>
          </p:nvSpPr>
          <p:spPr>
            <a:xfrm>
              <a:off x="4364" y="2647"/>
              <a:ext cx="2" cy="3"/>
            </a:xfrm>
            <a:custGeom>
              <a:rect b="b" l="l" r="r" t="t"/>
              <a:pathLst>
                <a:path extrusionOk="0" h="3" w="2">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6" name="Google Shape;366;p19"/>
            <p:cNvSpPr/>
            <p:nvPr/>
          </p:nvSpPr>
          <p:spPr>
            <a:xfrm>
              <a:off x="4262" y="2959"/>
              <a:ext cx="267" cy="444"/>
            </a:xfrm>
            <a:custGeom>
              <a:rect b="b" l="l" r="r" t="t"/>
              <a:pathLst>
                <a:path extrusionOk="0" h="188" w="113">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7" name="Google Shape;367;p19"/>
            <p:cNvSpPr/>
            <p:nvPr/>
          </p:nvSpPr>
          <p:spPr>
            <a:xfrm>
              <a:off x="4269" y="3621"/>
              <a:ext cx="267" cy="441"/>
            </a:xfrm>
            <a:custGeom>
              <a:rect b="b" l="l" r="r" t="t"/>
              <a:pathLst>
                <a:path extrusionOk="0" h="187" w="113">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8" name="Google Shape;368;p19"/>
            <p:cNvSpPr/>
            <p:nvPr/>
          </p:nvSpPr>
          <p:spPr>
            <a:xfrm>
              <a:off x="4002" y="3099"/>
              <a:ext cx="260" cy="472"/>
            </a:xfrm>
            <a:custGeom>
              <a:rect b="b" l="l" r="r" t="t"/>
              <a:pathLst>
                <a:path extrusionOk="0" h="200" w="11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9" name="Google Shape;369;p19"/>
            <p:cNvSpPr/>
            <p:nvPr/>
          </p:nvSpPr>
          <p:spPr>
            <a:xfrm>
              <a:off x="4009" y="3609"/>
              <a:ext cx="260" cy="475"/>
            </a:xfrm>
            <a:custGeom>
              <a:rect b="b" l="l" r="r" t="t"/>
              <a:pathLst>
                <a:path extrusionOk="0" h="201" w="11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0" name="Google Shape;370;p19"/>
            <p:cNvSpPr/>
            <p:nvPr/>
          </p:nvSpPr>
          <p:spPr>
            <a:xfrm>
              <a:off x="4227" y="1606"/>
              <a:ext cx="59" cy="2471"/>
            </a:xfrm>
            <a:custGeom>
              <a:rect b="b" l="l" r="r" t="t"/>
              <a:pathLst>
                <a:path extrusionOk="0" h="1046" w="25">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371" name="Google Shape;371;p19"/>
          <p:cNvGrpSpPr/>
          <p:nvPr/>
        </p:nvGrpSpPr>
        <p:grpSpPr>
          <a:xfrm>
            <a:off x="10895012" y="1248597"/>
            <a:ext cx="1254796" cy="3346122"/>
            <a:chOff x="3124" y="236"/>
            <a:chExt cx="1443" cy="3848"/>
          </a:xfrm>
        </p:grpSpPr>
        <p:sp>
          <p:nvSpPr>
            <p:cNvPr id="372" name="Google Shape;372;p19"/>
            <p:cNvSpPr/>
            <p:nvPr/>
          </p:nvSpPr>
          <p:spPr>
            <a:xfrm>
              <a:off x="3858" y="1801"/>
              <a:ext cx="29" cy="1347"/>
            </a:xfrm>
            <a:custGeom>
              <a:rect b="b" l="l" r="r" t="t"/>
              <a:pathLst>
                <a:path extrusionOk="0" h="1347" w="29">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3" name="Google Shape;373;p19"/>
            <p:cNvSpPr/>
            <p:nvPr/>
          </p:nvSpPr>
          <p:spPr>
            <a:xfrm>
              <a:off x="3679" y="2551"/>
              <a:ext cx="161" cy="248"/>
            </a:xfrm>
            <a:custGeom>
              <a:rect b="b" l="l" r="r" t="t"/>
              <a:pathLst>
                <a:path extrusionOk="0" h="105" w="68">
                  <a:moveTo>
                    <a:pt x="65" y="105"/>
                  </a:moveTo>
                  <a:cubicBezTo>
                    <a:pt x="65" y="105"/>
                    <a:pt x="0" y="71"/>
                    <a:pt x="5" y="0"/>
                  </a:cubicBezTo>
                  <a:cubicBezTo>
                    <a:pt x="68" y="30"/>
                    <a:pt x="65" y="105"/>
                    <a:pt x="65" y="105"/>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4" name="Google Shape;374;p19"/>
            <p:cNvSpPr/>
            <p:nvPr/>
          </p:nvSpPr>
          <p:spPr>
            <a:xfrm>
              <a:off x="3889" y="2341"/>
              <a:ext cx="161" cy="250"/>
            </a:xfrm>
            <a:custGeom>
              <a:rect b="b" l="l" r="r" t="t"/>
              <a:pathLst>
                <a:path extrusionOk="0" h="106" w="68">
                  <a:moveTo>
                    <a:pt x="4" y="106"/>
                  </a:moveTo>
                  <a:cubicBezTo>
                    <a:pt x="4" y="106"/>
                    <a:pt x="68" y="71"/>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5" name="Google Shape;375;p19"/>
            <p:cNvSpPr/>
            <p:nvPr/>
          </p:nvSpPr>
          <p:spPr>
            <a:xfrm>
              <a:off x="3679" y="2844"/>
              <a:ext cx="161" cy="253"/>
            </a:xfrm>
            <a:custGeom>
              <a:rect b="b" l="l" r="r" t="t"/>
              <a:pathLst>
                <a:path extrusionOk="0" h="107" w="68">
                  <a:moveTo>
                    <a:pt x="65" y="107"/>
                  </a:moveTo>
                  <a:cubicBezTo>
                    <a:pt x="65" y="107"/>
                    <a:pt x="0" y="71"/>
                    <a:pt x="5" y="0"/>
                  </a:cubicBezTo>
                  <a:cubicBezTo>
                    <a:pt x="68" y="31"/>
                    <a:pt x="65" y="107"/>
                    <a:pt x="65" y="107"/>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6" name="Google Shape;376;p19"/>
            <p:cNvSpPr/>
            <p:nvPr/>
          </p:nvSpPr>
          <p:spPr>
            <a:xfrm>
              <a:off x="4021" y="1301"/>
              <a:ext cx="161" cy="250"/>
            </a:xfrm>
            <a:custGeom>
              <a:rect b="b" l="l" r="r" t="t"/>
              <a:pathLst>
                <a:path extrusionOk="0" h="106" w="68">
                  <a:moveTo>
                    <a:pt x="4" y="106"/>
                  </a:moveTo>
                  <a:cubicBezTo>
                    <a:pt x="4" y="106"/>
                    <a:pt x="68" y="70"/>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7" name="Google Shape;377;p19"/>
            <p:cNvSpPr/>
            <p:nvPr/>
          </p:nvSpPr>
          <p:spPr>
            <a:xfrm>
              <a:off x="3889" y="2967"/>
              <a:ext cx="161" cy="252"/>
            </a:xfrm>
            <a:custGeom>
              <a:rect b="b" l="l" r="r" t="t"/>
              <a:pathLst>
                <a:path extrusionOk="0" h="107" w="68">
                  <a:moveTo>
                    <a:pt x="4" y="107"/>
                  </a:moveTo>
                  <a:cubicBezTo>
                    <a:pt x="4" y="107"/>
                    <a:pt x="68" y="71"/>
                    <a:pt x="64" y="0"/>
                  </a:cubicBezTo>
                  <a:cubicBezTo>
                    <a:pt x="0" y="31"/>
                    <a:pt x="4" y="107"/>
                    <a:pt x="4" y="107"/>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8" name="Google Shape;378;p19"/>
            <p:cNvSpPr/>
            <p:nvPr/>
          </p:nvSpPr>
          <p:spPr>
            <a:xfrm>
              <a:off x="3679" y="2220"/>
              <a:ext cx="161" cy="253"/>
            </a:xfrm>
            <a:custGeom>
              <a:rect b="b" l="l" r="r" t="t"/>
              <a:pathLst>
                <a:path extrusionOk="0" h="107" w="68">
                  <a:moveTo>
                    <a:pt x="65" y="107"/>
                  </a:moveTo>
                  <a:cubicBezTo>
                    <a:pt x="65" y="107"/>
                    <a:pt x="0" y="72"/>
                    <a:pt x="5" y="0"/>
                  </a:cubicBezTo>
                  <a:cubicBezTo>
                    <a:pt x="68" y="32"/>
                    <a:pt x="65" y="107"/>
                    <a:pt x="65" y="107"/>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9" name="Google Shape;379;p19"/>
            <p:cNvSpPr/>
            <p:nvPr/>
          </p:nvSpPr>
          <p:spPr>
            <a:xfrm>
              <a:off x="3889" y="2012"/>
              <a:ext cx="161" cy="251"/>
            </a:xfrm>
            <a:custGeom>
              <a:rect b="b" l="l" r="r" t="t"/>
              <a:pathLst>
                <a:path extrusionOk="0" h="106" w="68">
                  <a:moveTo>
                    <a:pt x="4" y="106"/>
                  </a:moveTo>
                  <a:cubicBezTo>
                    <a:pt x="4" y="106"/>
                    <a:pt x="68" y="71"/>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0" name="Google Shape;380;p19"/>
            <p:cNvSpPr/>
            <p:nvPr/>
          </p:nvSpPr>
          <p:spPr>
            <a:xfrm>
              <a:off x="3679" y="1904"/>
              <a:ext cx="161" cy="250"/>
            </a:xfrm>
            <a:custGeom>
              <a:rect b="b" l="l" r="r" t="t"/>
              <a:pathLst>
                <a:path extrusionOk="0" h="106" w="68">
                  <a:moveTo>
                    <a:pt x="65" y="106"/>
                  </a:moveTo>
                  <a:cubicBezTo>
                    <a:pt x="65" y="106"/>
                    <a:pt x="0" y="71"/>
                    <a:pt x="5" y="0"/>
                  </a:cubicBezTo>
                  <a:cubicBezTo>
                    <a:pt x="68" y="31"/>
                    <a:pt x="65" y="106"/>
                    <a:pt x="65"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1" name="Google Shape;381;p19"/>
            <p:cNvSpPr/>
            <p:nvPr/>
          </p:nvSpPr>
          <p:spPr>
            <a:xfrm>
              <a:off x="3679" y="1608"/>
              <a:ext cx="161" cy="251"/>
            </a:xfrm>
            <a:custGeom>
              <a:rect b="b" l="l" r="r" t="t"/>
              <a:pathLst>
                <a:path extrusionOk="0" h="106" w="68">
                  <a:moveTo>
                    <a:pt x="65" y="106"/>
                  </a:moveTo>
                  <a:cubicBezTo>
                    <a:pt x="65" y="106"/>
                    <a:pt x="0" y="71"/>
                    <a:pt x="5" y="0"/>
                  </a:cubicBezTo>
                  <a:cubicBezTo>
                    <a:pt x="68" y="31"/>
                    <a:pt x="65" y="106"/>
                    <a:pt x="65"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2" name="Google Shape;382;p19"/>
            <p:cNvSpPr/>
            <p:nvPr/>
          </p:nvSpPr>
          <p:spPr>
            <a:xfrm>
              <a:off x="3889" y="1696"/>
              <a:ext cx="161" cy="250"/>
            </a:xfrm>
            <a:custGeom>
              <a:rect b="b" l="l" r="r" t="t"/>
              <a:pathLst>
                <a:path extrusionOk="0" h="106" w="68">
                  <a:moveTo>
                    <a:pt x="4" y="106"/>
                  </a:moveTo>
                  <a:cubicBezTo>
                    <a:pt x="4" y="106"/>
                    <a:pt x="68" y="71"/>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3" name="Google Shape;383;p19"/>
            <p:cNvSpPr/>
            <p:nvPr/>
          </p:nvSpPr>
          <p:spPr>
            <a:xfrm>
              <a:off x="3360" y="486"/>
              <a:ext cx="21" cy="1049"/>
            </a:xfrm>
            <a:custGeom>
              <a:rect b="b" l="l" r="r" t="t"/>
              <a:pathLst>
                <a:path extrusionOk="0" h="1049" w="21">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4" name="Google Shape;384;p19"/>
            <p:cNvSpPr/>
            <p:nvPr/>
          </p:nvSpPr>
          <p:spPr>
            <a:xfrm>
              <a:off x="3220" y="1048"/>
              <a:ext cx="126" cy="194"/>
            </a:xfrm>
            <a:custGeom>
              <a:rect b="b" l="l" r="r" t="t"/>
              <a:pathLst>
                <a:path extrusionOk="0" h="82" w="53">
                  <a:moveTo>
                    <a:pt x="51" y="82"/>
                  </a:moveTo>
                  <a:cubicBezTo>
                    <a:pt x="51" y="82"/>
                    <a:pt x="0" y="55"/>
                    <a:pt x="4" y="0"/>
                  </a:cubicBezTo>
                  <a:cubicBezTo>
                    <a:pt x="53" y="24"/>
                    <a:pt x="51" y="82"/>
                    <a:pt x="51" y="82"/>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5" name="Google Shape;385;p19"/>
            <p:cNvSpPr/>
            <p:nvPr/>
          </p:nvSpPr>
          <p:spPr>
            <a:xfrm>
              <a:off x="3386" y="885"/>
              <a:ext cx="123" cy="196"/>
            </a:xfrm>
            <a:custGeom>
              <a:rect b="b" l="l" r="r" t="t"/>
              <a:pathLst>
                <a:path extrusionOk="0" h="83" w="52">
                  <a:moveTo>
                    <a:pt x="3" y="83"/>
                  </a:moveTo>
                  <a:cubicBezTo>
                    <a:pt x="3" y="83"/>
                    <a:pt x="52" y="55"/>
                    <a:pt x="49" y="0"/>
                  </a:cubicBezTo>
                  <a:cubicBezTo>
                    <a:pt x="0" y="25"/>
                    <a:pt x="3" y="83"/>
                    <a:pt x="3"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6" name="Google Shape;386;p19"/>
            <p:cNvSpPr/>
            <p:nvPr/>
          </p:nvSpPr>
          <p:spPr>
            <a:xfrm>
              <a:off x="3220" y="1277"/>
              <a:ext cx="126" cy="196"/>
            </a:xfrm>
            <a:custGeom>
              <a:rect b="b" l="l" r="r" t="t"/>
              <a:pathLst>
                <a:path extrusionOk="0" h="83" w="53">
                  <a:moveTo>
                    <a:pt x="51" y="83"/>
                  </a:moveTo>
                  <a:cubicBezTo>
                    <a:pt x="51" y="83"/>
                    <a:pt x="0" y="55"/>
                    <a:pt x="4" y="0"/>
                  </a:cubicBezTo>
                  <a:cubicBezTo>
                    <a:pt x="53" y="24"/>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7" name="Google Shape;387;p19"/>
            <p:cNvSpPr/>
            <p:nvPr/>
          </p:nvSpPr>
          <p:spPr>
            <a:xfrm>
              <a:off x="3386" y="1114"/>
              <a:ext cx="123" cy="194"/>
            </a:xfrm>
            <a:custGeom>
              <a:rect b="b" l="l" r="r" t="t"/>
              <a:pathLst>
                <a:path extrusionOk="0" h="82" w="52">
                  <a:moveTo>
                    <a:pt x="3" y="82"/>
                  </a:moveTo>
                  <a:cubicBezTo>
                    <a:pt x="3" y="82"/>
                    <a:pt x="52" y="55"/>
                    <a:pt x="49" y="0"/>
                  </a:cubicBezTo>
                  <a:cubicBezTo>
                    <a:pt x="0" y="24"/>
                    <a:pt x="3" y="82"/>
                    <a:pt x="3" y="82"/>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8" name="Google Shape;388;p19"/>
            <p:cNvSpPr/>
            <p:nvPr/>
          </p:nvSpPr>
          <p:spPr>
            <a:xfrm>
              <a:off x="3386" y="1372"/>
              <a:ext cx="123" cy="196"/>
            </a:xfrm>
            <a:custGeom>
              <a:rect b="b" l="l" r="r" t="t"/>
              <a:pathLst>
                <a:path extrusionOk="0" h="83" w="52">
                  <a:moveTo>
                    <a:pt x="3" y="83"/>
                  </a:moveTo>
                  <a:cubicBezTo>
                    <a:pt x="3" y="83"/>
                    <a:pt x="52" y="55"/>
                    <a:pt x="49" y="0"/>
                  </a:cubicBezTo>
                  <a:cubicBezTo>
                    <a:pt x="0" y="24"/>
                    <a:pt x="3" y="83"/>
                    <a:pt x="3"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9" name="Google Shape;389;p19"/>
            <p:cNvSpPr/>
            <p:nvPr/>
          </p:nvSpPr>
          <p:spPr>
            <a:xfrm>
              <a:off x="3220" y="793"/>
              <a:ext cx="126" cy="196"/>
            </a:xfrm>
            <a:custGeom>
              <a:rect b="b" l="l" r="r" t="t"/>
              <a:pathLst>
                <a:path extrusionOk="0" h="83" w="53">
                  <a:moveTo>
                    <a:pt x="51" y="83"/>
                  </a:moveTo>
                  <a:cubicBezTo>
                    <a:pt x="51" y="83"/>
                    <a:pt x="0" y="55"/>
                    <a:pt x="4" y="0"/>
                  </a:cubicBezTo>
                  <a:cubicBezTo>
                    <a:pt x="53" y="25"/>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0" name="Google Shape;390;p19"/>
            <p:cNvSpPr/>
            <p:nvPr/>
          </p:nvSpPr>
          <p:spPr>
            <a:xfrm>
              <a:off x="3386" y="630"/>
              <a:ext cx="123" cy="196"/>
            </a:xfrm>
            <a:custGeom>
              <a:rect b="b" l="l" r="r" t="t"/>
              <a:pathLst>
                <a:path extrusionOk="0" h="83" w="52">
                  <a:moveTo>
                    <a:pt x="3" y="83"/>
                  </a:moveTo>
                  <a:cubicBezTo>
                    <a:pt x="3" y="83"/>
                    <a:pt x="52" y="56"/>
                    <a:pt x="49" y="0"/>
                  </a:cubicBezTo>
                  <a:cubicBezTo>
                    <a:pt x="0" y="24"/>
                    <a:pt x="3" y="83"/>
                    <a:pt x="3"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1" name="Google Shape;391;p19"/>
            <p:cNvSpPr/>
            <p:nvPr/>
          </p:nvSpPr>
          <p:spPr>
            <a:xfrm>
              <a:off x="3220" y="545"/>
              <a:ext cx="126" cy="196"/>
            </a:xfrm>
            <a:custGeom>
              <a:rect b="b" l="l" r="r" t="t"/>
              <a:pathLst>
                <a:path extrusionOk="0" h="83" w="53">
                  <a:moveTo>
                    <a:pt x="51" y="83"/>
                  </a:moveTo>
                  <a:cubicBezTo>
                    <a:pt x="51" y="83"/>
                    <a:pt x="0" y="55"/>
                    <a:pt x="4" y="0"/>
                  </a:cubicBezTo>
                  <a:cubicBezTo>
                    <a:pt x="53" y="25"/>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2" name="Google Shape;392;p19"/>
            <p:cNvSpPr/>
            <p:nvPr/>
          </p:nvSpPr>
          <p:spPr>
            <a:xfrm>
              <a:off x="3220" y="316"/>
              <a:ext cx="126" cy="196"/>
            </a:xfrm>
            <a:custGeom>
              <a:rect b="b" l="l" r="r" t="t"/>
              <a:pathLst>
                <a:path extrusionOk="0" h="83" w="53">
                  <a:moveTo>
                    <a:pt x="51" y="83"/>
                  </a:moveTo>
                  <a:cubicBezTo>
                    <a:pt x="51" y="83"/>
                    <a:pt x="0" y="56"/>
                    <a:pt x="4" y="0"/>
                  </a:cubicBezTo>
                  <a:cubicBezTo>
                    <a:pt x="53" y="25"/>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3" name="Google Shape;393;p19"/>
            <p:cNvSpPr/>
            <p:nvPr/>
          </p:nvSpPr>
          <p:spPr>
            <a:xfrm>
              <a:off x="3386" y="385"/>
              <a:ext cx="123" cy="193"/>
            </a:xfrm>
            <a:custGeom>
              <a:rect b="b" l="l" r="r" t="t"/>
              <a:pathLst>
                <a:path extrusionOk="0" h="82" w="52">
                  <a:moveTo>
                    <a:pt x="3" y="82"/>
                  </a:moveTo>
                  <a:cubicBezTo>
                    <a:pt x="3" y="82"/>
                    <a:pt x="52" y="55"/>
                    <a:pt x="49" y="0"/>
                  </a:cubicBezTo>
                  <a:cubicBezTo>
                    <a:pt x="0" y="24"/>
                    <a:pt x="3" y="82"/>
                    <a:pt x="3" y="82"/>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4" name="Google Shape;394;p19"/>
            <p:cNvSpPr/>
            <p:nvPr/>
          </p:nvSpPr>
          <p:spPr>
            <a:xfrm>
              <a:off x="3124" y="1062"/>
              <a:ext cx="264" cy="1241"/>
            </a:xfrm>
            <a:custGeom>
              <a:rect b="b" l="l" r="r" t="t"/>
              <a:pathLst>
                <a:path extrusionOk="0" h="525" w="112">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5" name="Google Shape;395;p19"/>
            <p:cNvSpPr/>
            <p:nvPr/>
          </p:nvSpPr>
          <p:spPr>
            <a:xfrm>
              <a:off x="3737" y="1710"/>
              <a:ext cx="378" cy="1786"/>
            </a:xfrm>
            <a:custGeom>
              <a:rect b="b" l="l" r="r" t="t"/>
              <a:pathLst>
                <a:path extrusionOk="0" h="756" w="160">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6" name="Google Shape;396;p19"/>
            <p:cNvSpPr/>
            <p:nvPr/>
          </p:nvSpPr>
          <p:spPr>
            <a:xfrm>
              <a:off x="3249" y="2924"/>
              <a:ext cx="359" cy="560"/>
            </a:xfrm>
            <a:custGeom>
              <a:rect b="b" l="l" r="r" t="t"/>
              <a:pathLst>
                <a:path extrusionOk="0" h="237" w="152">
                  <a:moveTo>
                    <a:pt x="144" y="237"/>
                  </a:moveTo>
                  <a:cubicBezTo>
                    <a:pt x="144" y="237"/>
                    <a:pt x="0" y="159"/>
                    <a:pt x="11" y="0"/>
                  </a:cubicBezTo>
                  <a:cubicBezTo>
                    <a:pt x="152" y="69"/>
                    <a:pt x="144" y="237"/>
                    <a:pt x="144"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7" name="Google Shape;397;p19"/>
            <p:cNvSpPr/>
            <p:nvPr/>
          </p:nvSpPr>
          <p:spPr>
            <a:xfrm>
              <a:off x="3324" y="2992"/>
              <a:ext cx="305" cy="520"/>
            </a:xfrm>
            <a:custGeom>
              <a:rect b="b" l="l" r="r" t="t"/>
              <a:pathLst>
                <a:path extrusionOk="0" h="220" w="129">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8" name="Google Shape;398;p19"/>
            <p:cNvSpPr/>
            <p:nvPr/>
          </p:nvSpPr>
          <p:spPr>
            <a:xfrm>
              <a:off x="3610" y="375"/>
              <a:ext cx="232" cy="444"/>
            </a:xfrm>
            <a:custGeom>
              <a:rect b="b" l="l" r="r" t="t"/>
              <a:pathLst>
                <a:path extrusionOk="0" h="188" w="9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9" name="Google Shape;399;p19"/>
            <p:cNvSpPr/>
            <p:nvPr/>
          </p:nvSpPr>
          <p:spPr>
            <a:xfrm>
              <a:off x="3712" y="387"/>
              <a:ext cx="118" cy="371"/>
            </a:xfrm>
            <a:custGeom>
              <a:rect b="b" l="l" r="r" t="t"/>
              <a:pathLst>
                <a:path extrusionOk="0" h="157" w="5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0" name="Google Shape;400;p19"/>
            <p:cNvSpPr/>
            <p:nvPr/>
          </p:nvSpPr>
          <p:spPr>
            <a:xfrm>
              <a:off x="3627" y="1757"/>
              <a:ext cx="252" cy="498"/>
            </a:xfrm>
            <a:custGeom>
              <a:rect b="b" l="l" r="r" t="t"/>
              <a:pathLst>
                <a:path extrusionOk="0" h="211" w="107">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1" name="Google Shape;401;p19"/>
            <p:cNvSpPr/>
            <p:nvPr/>
          </p:nvSpPr>
          <p:spPr>
            <a:xfrm>
              <a:off x="3740" y="1766"/>
              <a:ext cx="128" cy="416"/>
            </a:xfrm>
            <a:custGeom>
              <a:rect b="b" l="l" r="r" t="t"/>
              <a:pathLst>
                <a:path extrusionOk="0" h="176" w="54">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2" name="Google Shape;402;p19"/>
            <p:cNvSpPr/>
            <p:nvPr/>
          </p:nvSpPr>
          <p:spPr>
            <a:xfrm>
              <a:off x="3608" y="3016"/>
              <a:ext cx="255" cy="498"/>
            </a:xfrm>
            <a:custGeom>
              <a:rect b="b" l="l" r="r" t="t"/>
              <a:pathLst>
                <a:path extrusionOk="0" h="211" w="108">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3" name="Google Shape;403;p19"/>
            <p:cNvSpPr/>
            <p:nvPr/>
          </p:nvSpPr>
          <p:spPr>
            <a:xfrm>
              <a:off x="3721" y="3025"/>
              <a:ext cx="128" cy="416"/>
            </a:xfrm>
            <a:custGeom>
              <a:rect b="b" l="l" r="r" t="t"/>
              <a:pathLst>
                <a:path extrusionOk="0" h="176" w="54">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4" name="Google Shape;404;p19"/>
            <p:cNvSpPr/>
            <p:nvPr/>
          </p:nvSpPr>
          <p:spPr>
            <a:xfrm>
              <a:off x="3329" y="1528"/>
              <a:ext cx="255" cy="496"/>
            </a:xfrm>
            <a:custGeom>
              <a:rect b="b" l="l" r="r" t="t"/>
              <a:pathLst>
                <a:path extrusionOk="0" h="210" w="108">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5" name="Google Shape;405;p19"/>
            <p:cNvSpPr/>
            <p:nvPr/>
          </p:nvSpPr>
          <p:spPr>
            <a:xfrm>
              <a:off x="3341" y="1537"/>
              <a:ext cx="127" cy="418"/>
            </a:xfrm>
            <a:custGeom>
              <a:rect b="b" l="l" r="r" t="t"/>
              <a:pathLst>
                <a:path extrusionOk="0" h="177" w="54">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6" name="Google Shape;406;p19"/>
            <p:cNvSpPr/>
            <p:nvPr/>
          </p:nvSpPr>
          <p:spPr>
            <a:xfrm>
              <a:off x="3261" y="2272"/>
              <a:ext cx="356" cy="560"/>
            </a:xfrm>
            <a:custGeom>
              <a:rect b="b" l="l" r="r" t="t"/>
              <a:pathLst>
                <a:path extrusionOk="0" h="237" w="151">
                  <a:moveTo>
                    <a:pt x="143" y="237"/>
                  </a:moveTo>
                  <a:cubicBezTo>
                    <a:pt x="143" y="237"/>
                    <a:pt x="0" y="158"/>
                    <a:pt x="10" y="0"/>
                  </a:cubicBezTo>
                  <a:cubicBezTo>
                    <a:pt x="151" y="69"/>
                    <a:pt x="143" y="237"/>
                    <a:pt x="143"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7" name="Google Shape;407;p19"/>
            <p:cNvSpPr/>
            <p:nvPr/>
          </p:nvSpPr>
          <p:spPr>
            <a:xfrm>
              <a:off x="3615" y="1863"/>
              <a:ext cx="357" cy="560"/>
            </a:xfrm>
            <a:custGeom>
              <a:rect b="b" l="l" r="r" t="t"/>
              <a:pathLst>
                <a:path extrusionOk="0" h="237" w="151">
                  <a:moveTo>
                    <a:pt x="7" y="237"/>
                  </a:moveTo>
                  <a:cubicBezTo>
                    <a:pt x="7" y="237"/>
                    <a:pt x="151" y="159"/>
                    <a:pt x="140" y="0"/>
                  </a:cubicBezTo>
                  <a:cubicBezTo>
                    <a:pt x="0" y="69"/>
                    <a:pt x="7" y="237"/>
                    <a:pt x="7"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8" name="Google Shape;408;p19"/>
            <p:cNvSpPr/>
            <p:nvPr/>
          </p:nvSpPr>
          <p:spPr>
            <a:xfrm>
              <a:off x="3587" y="2463"/>
              <a:ext cx="356" cy="562"/>
            </a:xfrm>
            <a:custGeom>
              <a:rect b="b" l="l" r="r" t="t"/>
              <a:pathLst>
                <a:path extrusionOk="0" h="238" w="151">
                  <a:moveTo>
                    <a:pt x="8" y="238"/>
                  </a:moveTo>
                  <a:cubicBezTo>
                    <a:pt x="8" y="238"/>
                    <a:pt x="151" y="159"/>
                    <a:pt x="140" y="0"/>
                  </a:cubicBezTo>
                  <a:cubicBezTo>
                    <a:pt x="0" y="70"/>
                    <a:pt x="8" y="238"/>
                    <a:pt x="8" y="23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9" name="Google Shape;409;p19"/>
            <p:cNvSpPr/>
            <p:nvPr/>
          </p:nvSpPr>
          <p:spPr>
            <a:xfrm>
              <a:off x="3591" y="3096"/>
              <a:ext cx="352" cy="562"/>
            </a:xfrm>
            <a:custGeom>
              <a:rect b="b" l="l" r="r" t="t"/>
              <a:pathLst>
                <a:path extrusionOk="0" h="238" w="149">
                  <a:moveTo>
                    <a:pt x="7" y="238"/>
                  </a:moveTo>
                  <a:cubicBezTo>
                    <a:pt x="7" y="238"/>
                    <a:pt x="149" y="159"/>
                    <a:pt x="140" y="0"/>
                  </a:cubicBezTo>
                  <a:cubicBezTo>
                    <a:pt x="0" y="70"/>
                    <a:pt x="7" y="238"/>
                    <a:pt x="7" y="23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0" name="Google Shape;410;p19"/>
            <p:cNvSpPr/>
            <p:nvPr/>
          </p:nvSpPr>
          <p:spPr>
            <a:xfrm>
              <a:off x="3244" y="1603"/>
              <a:ext cx="357" cy="555"/>
            </a:xfrm>
            <a:custGeom>
              <a:rect b="b" l="l" r="r" t="t"/>
              <a:pathLst>
                <a:path extrusionOk="0" h="235" w="151">
                  <a:moveTo>
                    <a:pt x="144" y="235"/>
                  </a:moveTo>
                  <a:cubicBezTo>
                    <a:pt x="144" y="235"/>
                    <a:pt x="0" y="157"/>
                    <a:pt x="11" y="0"/>
                  </a:cubicBezTo>
                  <a:cubicBezTo>
                    <a:pt x="151" y="68"/>
                    <a:pt x="144" y="235"/>
                    <a:pt x="144" y="235"/>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1" name="Google Shape;411;p19"/>
            <p:cNvSpPr/>
            <p:nvPr/>
          </p:nvSpPr>
          <p:spPr>
            <a:xfrm>
              <a:off x="3631" y="1138"/>
              <a:ext cx="355" cy="558"/>
            </a:xfrm>
            <a:custGeom>
              <a:rect b="b" l="l" r="r" t="t"/>
              <a:pathLst>
                <a:path extrusionOk="0" h="236" w="150">
                  <a:moveTo>
                    <a:pt x="6" y="236"/>
                  </a:moveTo>
                  <a:cubicBezTo>
                    <a:pt x="6" y="236"/>
                    <a:pt x="150" y="158"/>
                    <a:pt x="140" y="0"/>
                  </a:cubicBezTo>
                  <a:cubicBezTo>
                    <a:pt x="0" y="69"/>
                    <a:pt x="6" y="236"/>
                    <a:pt x="6" y="236"/>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2" name="Google Shape;412;p19"/>
            <p:cNvSpPr/>
            <p:nvPr/>
          </p:nvSpPr>
          <p:spPr>
            <a:xfrm>
              <a:off x="3244" y="895"/>
              <a:ext cx="357" cy="560"/>
            </a:xfrm>
            <a:custGeom>
              <a:rect b="b" l="l" r="r" t="t"/>
              <a:pathLst>
                <a:path extrusionOk="0" h="237" w="151">
                  <a:moveTo>
                    <a:pt x="144" y="237"/>
                  </a:moveTo>
                  <a:cubicBezTo>
                    <a:pt x="144" y="237"/>
                    <a:pt x="0" y="159"/>
                    <a:pt x="11" y="0"/>
                  </a:cubicBezTo>
                  <a:cubicBezTo>
                    <a:pt x="151" y="70"/>
                    <a:pt x="144" y="237"/>
                    <a:pt x="144"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3" name="Google Shape;413;p19"/>
            <p:cNvSpPr/>
            <p:nvPr/>
          </p:nvSpPr>
          <p:spPr>
            <a:xfrm>
              <a:off x="3228" y="236"/>
              <a:ext cx="359" cy="562"/>
            </a:xfrm>
            <a:custGeom>
              <a:rect b="b" l="l" r="r" t="t"/>
              <a:pathLst>
                <a:path extrusionOk="0" h="238" w="152">
                  <a:moveTo>
                    <a:pt x="144" y="238"/>
                  </a:moveTo>
                  <a:cubicBezTo>
                    <a:pt x="144" y="238"/>
                    <a:pt x="0" y="160"/>
                    <a:pt x="11" y="0"/>
                  </a:cubicBezTo>
                  <a:cubicBezTo>
                    <a:pt x="152" y="70"/>
                    <a:pt x="144" y="238"/>
                    <a:pt x="144" y="23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4" name="Google Shape;414;p19"/>
            <p:cNvSpPr/>
            <p:nvPr/>
          </p:nvSpPr>
          <p:spPr>
            <a:xfrm>
              <a:off x="3601" y="488"/>
              <a:ext cx="321" cy="501"/>
            </a:xfrm>
            <a:custGeom>
              <a:rect b="b" l="l" r="r" t="t"/>
              <a:pathLst>
                <a:path extrusionOk="0" h="212" w="136">
                  <a:moveTo>
                    <a:pt x="6" y="212"/>
                  </a:moveTo>
                  <a:cubicBezTo>
                    <a:pt x="6" y="212"/>
                    <a:pt x="136" y="143"/>
                    <a:pt x="126" y="0"/>
                  </a:cubicBezTo>
                  <a:cubicBezTo>
                    <a:pt x="0" y="63"/>
                    <a:pt x="6" y="212"/>
                    <a:pt x="6" y="212"/>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5" name="Google Shape;415;p19"/>
            <p:cNvSpPr/>
            <p:nvPr/>
          </p:nvSpPr>
          <p:spPr>
            <a:xfrm>
              <a:off x="3636" y="1863"/>
              <a:ext cx="300" cy="551"/>
            </a:xfrm>
            <a:custGeom>
              <a:rect b="b" l="l" r="r" t="t"/>
              <a:pathLst>
                <a:path extrusionOk="0" h="233" w="127">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6" name="Google Shape;416;p19"/>
            <p:cNvSpPr/>
            <p:nvPr/>
          </p:nvSpPr>
          <p:spPr>
            <a:xfrm>
              <a:off x="3653" y="1157"/>
              <a:ext cx="300" cy="550"/>
            </a:xfrm>
            <a:custGeom>
              <a:rect b="b" l="l" r="r" t="t"/>
              <a:pathLst>
                <a:path extrusionOk="0" h="233" w="127">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7" name="Google Shape;417;p19"/>
            <p:cNvSpPr/>
            <p:nvPr/>
          </p:nvSpPr>
          <p:spPr>
            <a:xfrm>
              <a:off x="3620" y="496"/>
              <a:ext cx="269" cy="493"/>
            </a:xfrm>
            <a:custGeom>
              <a:rect b="b" l="l" r="r" t="t"/>
              <a:pathLst>
                <a:path extrusionOk="0" h="209" w="114">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8" name="Google Shape;418;p19"/>
            <p:cNvSpPr/>
            <p:nvPr/>
          </p:nvSpPr>
          <p:spPr>
            <a:xfrm>
              <a:off x="3265" y="273"/>
              <a:ext cx="319" cy="530"/>
            </a:xfrm>
            <a:custGeom>
              <a:rect b="b" l="l" r="r" t="t"/>
              <a:pathLst>
                <a:path extrusionOk="0" h="224" w="135">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9" name="Google Shape;419;p19"/>
            <p:cNvSpPr/>
            <p:nvPr/>
          </p:nvSpPr>
          <p:spPr>
            <a:xfrm>
              <a:off x="3279" y="916"/>
              <a:ext cx="319" cy="529"/>
            </a:xfrm>
            <a:custGeom>
              <a:rect b="b" l="l" r="r" t="t"/>
              <a:pathLst>
                <a:path extrusionOk="0" h="224" w="135">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0" name="Google Shape;420;p19"/>
            <p:cNvSpPr/>
            <p:nvPr/>
          </p:nvSpPr>
          <p:spPr>
            <a:xfrm>
              <a:off x="3289" y="1625"/>
              <a:ext cx="305" cy="517"/>
            </a:xfrm>
            <a:custGeom>
              <a:rect b="b" l="l" r="r" t="t"/>
              <a:pathLst>
                <a:path extrusionOk="0" h="219" w="12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1" name="Google Shape;421;p19"/>
            <p:cNvSpPr/>
            <p:nvPr/>
          </p:nvSpPr>
          <p:spPr>
            <a:xfrm>
              <a:off x="3291" y="2277"/>
              <a:ext cx="310" cy="517"/>
            </a:xfrm>
            <a:custGeom>
              <a:rect b="b" l="l" r="r" t="t"/>
              <a:pathLst>
                <a:path extrusionOk="0" h="219" w="131">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2" name="Google Shape;422;p19"/>
            <p:cNvSpPr/>
            <p:nvPr/>
          </p:nvSpPr>
          <p:spPr>
            <a:xfrm>
              <a:off x="3608" y="2437"/>
              <a:ext cx="300" cy="551"/>
            </a:xfrm>
            <a:custGeom>
              <a:rect b="b" l="l" r="r" t="t"/>
              <a:pathLst>
                <a:path extrusionOk="0" h="233" w="127">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3" name="Google Shape;423;p19"/>
            <p:cNvSpPr/>
            <p:nvPr/>
          </p:nvSpPr>
          <p:spPr>
            <a:xfrm>
              <a:off x="3608" y="3089"/>
              <a:ext cx="300" cy="551"/>
            </a:xfrm>
            <a:custGeom>
              <a:rect b="b" l="l" r="r" t="t"/>
              <a:pathLst>
                <a:path extrusionOk="0" h="233" w="127">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4" name="Google Shape;424;p19"/>
            <p:cNvSpPr/>
            <p:nvPr/>
          </p:nvSpPr>
          <p:spPr>
            <a:xfrm>
              <a:off x="3575" y="751"/>
              <a:ext cx="68" cy="2938"/>
            </a:xfrm>
            <a:custGeom>
              <a:rect b="b" l="l" r="r" t="t"/>
              <a:pathLst>
                <a:path extrusionOk="0" h="1244" w="29">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5" name="Google Shape;425;p19"/>
            <p:cNvSpPr/>
            <p:nvPr/>
          </p:nvSpPr>
          <p:spPr>
            <a:xfrm>
              <a:off x="4061" y="1280"/>
              <a:ext cx="194" cy="385"/>
            </a:xfrm>
            <a:custGeom>
              <a:rect b="b" l="l" r="r" t="t"/>
              <a:pathLst>
                <a:path extrusionOk="0" h="163" w="82">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6" name="Google Shape;426;p19"/>
            <p:cNvSpPr/>
            <p:nvPr/>
          </p:nvSpPr>
          <p:spPr>
            <a:xfrm>
              <a:off x="4068" y="1292"/>
              <a:ext cx="102" cy="318"/>
            </a:xfrm>
            <a:custGeom>
              <a:rect b="b" l="l" r="r" t="t"/>
              <a:pathLst>
                <a:path extrusionOk="0" h="135" w="43">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7" name="Google Shape;427;p19"/>
            <p:cNvSpPr/>
            <p:nvPr/>
          </p:nvSpPr>
          <p:spPr>
            <a:xfrm>
              <a:off x="4040" y="2484"/>
              <a:ext cx="220" cy="426"/>
            </a:xfrm>
            <a:custGeom>
              <a:rect b="b" l="l" r="r" t="t"/>
              <a:pathLst>
                <a:path extrusionOk="0" h="180" w="93">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8" name="Google Shape;428;p19"/>
            <p:cNvSpPr/>
            <p:nvPr/>
          </p:nvSpPr>
          <p:spPr>
            <a:xfrm>
              <a:off x="4050" y="2492"/>
              <a:ext cx="111" cy="359"/>
            </a:xfrm>
            <a:custGeom>
              <a:rect b="b" l="l" r="r" t="t"/>
              <a:pathLst>
                <a:path extrusionOk="0" h="152" w="47">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9" name="Google Shape;429;p19"/>
            <p:cNvSpPr/>
            <p:nvPr/>
          </p:nvSpPr>
          <p:spPr>
            <a:xfrm>
              <a:off x="4050" y="3545"/>
              <a:ext cx="222" cy="428"/>
            </a:xfrm>
            <a:custGeom>
              <a:rect b="b" l="l" r="r" t="t"/>
              <a:pathLst>
                <a:path extrusionOk="0" h="181" w="94">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0" name="Google Shape;430;p19"/>
            <p:cNvSpPr/>
            <p:nvPr/>
          </p:nvSpPr>
          <p:spPr>
            <a:xfrm>
              <a:off x="4066" y="3557"/>
              <a:ext cx="106" cy="354"/>
            </a:xfrm>
            <a:custGeom>
              <a:rect b="b" l="l" r="r" t="t"/>
              <a:pathLst>
                <a:path extrusionOk="0" h="150" w="45">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1" name="Google Shape;431;p19"/>
            <p:cNvSpPr/>
            <p:nvPr/>
          </p:nvSpPr>
          <p:spPr>
            <a:xfrm>
              <a:off x="4269" y="2321"/>
              <a:ext cx="218" cy="433"/>
            </a:xfrm>
            <a:custGeom>
              <a:rect b="b" l="l" r="r" t="t"/>
              <a:pathLst>
                <a:path extrusionOk="0" h="183" w="92">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2" name="Google Shape;432;p19"/>
            <p:cNvSpPr/>
            <p:nvPr/>
          </p:nvSpPr>
          <p:spPr>
            <a:xfrm>
              <a:off x="4366" y="2333"/>
              <a:ext cx="111" cy="355"/>
            </a:xfrm>
            <a:custGeom>
              <a:rect b="b" l="l" r="r" t="t"/>
              <a:pathLst>
                <a:path extrusionOk="0" h="150" w="47">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3" name="Google Shape;433;p19"/>
            <p:cNvSpPr/>
            <p:nvPr/>
          </p:nvSpPr>
          <p:spPr>
            <a:xfrm>
              <a:off x="4253" y="2955"/>
              <a:ext cx="304" cy="481"/>
            </a:xfrm>
            <a:custGeom>
              <a:rect b="b" l="l" r="r" t="t"/>
              <a:pathLst>
                <a:path extrusionOk="0" h="204" w="129">
                  <a:moveTo>
                    <a:pt x="6" y="204"/>
                  </a:moveTo>
                  <a:cubicBezTo>
                    <a:pt x="6" y="204"/>
                    <a:pt x="129" y="136"/>
                    <a:pt x="120" y="0"/>
                  </a:cubicBezTo>
                  <a:cubicBezTo>
                    <a:pt x="0" y="59"/>
                    <a:pt x="6" y="204"/>
                    <a:pt x="6" y="204"/>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4" name="Google Shape;434;p19"/>
            <p:cNvSpPr/>
            <p:nvPr/>
          </p:nvSpPr>
          <p:spPr>
            <a:xfrm>
              <a:off x="3964" y="2577"/>
              <a:ext cx="305" cy="477"/>
            </a:xfrm>
            <a:custGeom>
              <a:rect b="b" l="l" r="r" t="t"/>
              <a:pathLst>
                <a:path extrusionOk="0" h="202" w="129">
                  <a:moveTo>
                    <a:pt x="123" y="202"/>
                  </a:moveTo>
                  <a:cubicBezTo>
                    <a:pt x="123" y="202"/>
                    <a:pt x="0" y="136"/>
                    <a:pt x="10" y="0"/>
                  </a:cubicBezTo>
                  <a:cubicBezTo>
                    <a:pt x="129" y="59"/>
                    <a:pt x="123" y="202"/>
                    <a:pt x="123" y="202"/>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5" name="Google Shape;435;p19"/>
            <p:cNvSpPr/>
            <p:nvPr/>
          </p:nvSpPr>
          <p:spPr>
            <a:xfrm>
              <a:off x="4262" y="3590"/>
              <a:ext cx="305" cy="479"/>
            </a:xfrm>
            <a:custGeom>
              <a:rect b="b" l="l" r="r" t="t"/>
              <a:pathLst>
                <a:path extrusionOk="0" h="203" w="129">
                  <a:moveTo>
                    <a:pt x="6" y="203"/>
                  </a:moveTo>
                  <a:cubicBezTo>
                    <a:pt x="6" y="203"/>
                    <a:pt x="129" y="136"/>
                    <a:pt x="120" y="0"/>
                  </a:cubicBezTo>
                  <a:cubicBezTo>
                    <a:pt x="0" y="59"/>
                    <a:pt x="6" y="203"/>
                    <a:pt x="6" y="203"/>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6" name="Google Shape;436;p19"/>
            <p:cNvSpPr/>
            <p:nvPr/>
          </p:nvSpPr>
          <p:spPr>
            <a:xfrm>
              <a:off x="3972" y="3122"/>
              <a:ext cx="304" cy="475"/>
            </a:xfrm>
            <a:custGeom>
              <a:rect b="b" l="l" r="r" t="t"/>
              <a:pathLst>
                <a:path extrusionOk="0" h="201" w="129">
                  <a:moveTo>
                    <a:pt x="124" y="201"/>
                  </a:moveTo>
                  <a:cubicBezTo>
                    <a:pt x="124" y="201"/>
                    <a:pt x="0" y="135"/>
                    <a:pt x="9" y="0"/>
                  </a:cubicBezTo>
                  <a:cubicBezTo>
                    <a:pt x="129" y="58"/>
                    <a:pt x="124" y="201"/>
                    <a:pt x="124" y="201"/>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7" name="Google Shape;437;p19"/>
            <p:cNvSpPr/>
            <p:nvPr/>
          </p:nvSpPr>
          <p:spPr>
            <a:xfrm>
              <a:off x="3981" y="3595"/>
              <a:ext cx="305" cy="482"/>
            </a:xfrm>
            <a:custGeom>
              <a:rect b="b" l="l" r="r" t="t"/>
              <a:pathLst>
                <a:path extrusionOk="0" h="204" w="129">
                  <a:moveTo>
                    <a:pt x="124" y="204"/>
                  </a:moveTo>
                  <a:cubicBezTo>
                    <a:pt x="124" y="204"/>
                    <a:pt x="0" y="136"/>
                    <a:pt x="9" y="0"/>
                  </a:cubicBezTo>
                  <a:cubicBezTo>
                    <a:pt x="129" y="60"/>
                    <a:pt x="124" y="204"/>
                    <a:pt x="124" y="204"/>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8" name="Google Shape;438;p19"/>
            <p:cNvSpPr/>
            <p:nvPr/>
          </p:nvSpPr>
          <p:spPr>
            <a:xfrm>
              <a:off x="4253" y="2385"/>
              <a:ext cx="304" cy="482"/>
            </a:xfrm>
            <a:custGeom>
              <a:rect b="b" l="l" r="r" t="t"/>
              <a:pathLst>
                <a:path extrusionOk="0" h="204" w="129">
                  <a:moveTo>
                    <a:pt x="6" y="204"/>
                  </a:moveTo>
                  <a:cubicBezTo>
                    <a:pt x="6" y="204"/>
                    <a:pt x="129" y="137"/>
                    <a:pt x="120" y="0"/>
                  </a:cubicBezTo>
                  <a:cubicBezTo>
                    <a:pt x="0" y="60"/>
                    <a:pt x="6" y="204"/>
                    <a:pt x="6" y="204"/>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9" name="Google Shape;439;p19"/>
            <p:cNvSpPr/>
            <p:nvPr/>
          </p:nvSpPr>
          <p:spPr>
            <a:xfrm>
              <a:off x="3950" y="1946"/>
              <a:ext cx="305" cy="484"/>
            </a:xfrm>
            <a:custGeom>
              <a:rect b="b" l="l" r="r" t="t"/>
              <a:pathLst>
                <a:path extrusionOk="0" h="205" w="129">
                  <a:moveTo>
                    <a:pt x="122" y="205"/>
                  </a:moveTo>
                  <a:cubicBezTo>
                    <a:pt x="122" y="205"/>
                    <a:pt x="0" y="137"/>
                    <a:pt x="8" y="0"/>
                  </a:cubicBezTo>
                  <a:cubicBezTo>
                    <a:pt x="129" y="60"/>
                    <a:pt x="122" y="205"/>
                    <a:pt x="122" y="205"/>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0" name="Google Shape;440;p19"/>
            <p:cNvSpPr/>
            <p:nvPr/>
          </p:nvSpPr>
          <p:spPr>
            <a:xfrm>
              <a:off x="4253" y="1747"/>
              <a:ext cx="304" cy="478"/>
            </a:xfrm>
            <a:custGeom>
              <a:rect b="b" l="l" r="r" t="t"/>
              <a:pathLst>
                <a:path extrusionOk="0" h="202" w="129">
                  <a:moveTo>
                    <a:pt x="6" y="202"/>
                  </a:moveTo>
                  <a:cubicBezTo>
                    <a:pt x="6" y="202"/>
                    <a:pt x="129" y="136"/>
                    <a:pt x="120" y="0"/>
                  </a:cubicBezTo>
                  <a:cubicBezTo>
                    <a:pt x="0" y="59"/>
                    <a:pt x="6" y="202"/>
                    <a:pt x="6" y="202"/>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1" name="Google Shape;441;p19"/>
            <p:cNvSpPr/>
            <p:nvPr/>
          </p:nvSpPr>
          <p:spPr>
            <a:xfrm>
              <a:off x="4248" y="1211"/>
              <a:ext cx="307" cy="475"/>
            </a:xfrm>
            <a:custGeom>
              <a:rect b="b" l="l" r="r" t="t"/>
              <a:pathLst>
                <a:path extrusionOk="0" h="201" w="130">
                  <a:moveTo>
                    <a:pt x="7" y="201"/>
                  </a:moveTo>
                  <a:cubicBezTo>
                    <a:pt x="7" y="201"/>
                    <a:pt x="130" y="135"/>
                    <a:pt x="120" y="0"/>
                  </a:cubicBezTo>
                  <a:cubicBezTo>
                    <a:pt x="0" y="59"/>
                    <a:pt x="7" y="201"/>
                    <a:pt x="7" y="201"/>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2" name="Google Shape;442;p19"/>
            <p:cNvSpPr/>
            <p:nvPr/>
          </p:nvSpPr>
          <p:spPr>
            <a:xfrm>
              <a:off x="3990" y="1381"/>
              <a:ext cx="274" cy="428"/>
            </a:xfrm>
            <a:custGeom>
              <a:rect b="b" l="l" r="r" t="t"/>
              <a:pathLst>
                <a:path extrusionOk="0" h="181" w="116">
                  <a:moveTo>
                    <a:pt x="112" y="181"/>
                  </a:moveTo>
                  <a:cubicBezTo>
                    <a:pt x="112" y="181"/>
                    <a:pt x="0" y="121"/>
                    <a:pt x="8" y="0"/>
                  </a:cubicBezTo>
                  <a:cubicBezTo>
                    <a:pt x="116" y="54"/>
                    <a:pt x="112" y="181"/>
                    <a:pt x="112" y="181"/>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3" name="Google Shape;443;p19"/>
            <p:cNvSpPr/>
            <p:nvPr/>
          </p:nvSpPr>
          <p:spPr>
            <a:xfrm>
              <a:off x="3993" y="2577"/>
              <a:ext cx="260" cy="474"/>
            </a:xfrm>
            <a:custGeom>
              <a:rect b="b" l="l" r="r" t="t"/>
              <a:pathLst>
                <a:path extrusionOk="0" h="201" w="11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4" name="Google Shape;444;p19"/>
            <p:cNvSpPr/>
            <p:nvPr/>
          </p:nvSpPr>
          <p:spPr>
            <a:xfrm>
              <a:off x="3979" y="1962"/>
              <a:ext cx="257" cy="478"/>
            </a:xfrm>
            <a:custGeom>
              <a:rect b="b" l="l" r="r" t="t"/>
              <a:pathLst>
                <a:path extrusionOk="0" h="202" w="109">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5" name="Google Shape;445;p19"/>
            <p:cNvSpPr/>
            <p:nvPr/>
          </p:nvSpPr>
          <p:spPr>
            <a:xfrm>
              <a:off x="4019" y="1388"/>
              <a:ext cx="229" cy="421"/>
            </a:xfrm>
            <a:custGeom>
              <a:rect b="b" l="l" r="r" t="t"/>
              <a:pathLst>
                <a:path extrusionOk="0" h="178" w="97">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6" name="Google Shape;446;p19"/>
            <p:cNvSpPr/>
            <p:nvPr/>
          </p:nvSpPr>
          <p:spPr>
            <a:xfrm>
              <a:off x="4248" y="1240"/>
              <a:ext cx="276" cy="448"/>
            </a:xfrm>
            <a:custGeom>
              <a:rect b="b" l="l" r="r" t="t"/>
              <a:pathLst>
                <a:path extrusionOk="0" h="190" w="117">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7" name="Google Shape;447;p19"/>
            <p:cNvSpPr/>
            <p:nvPr/>
          </p:nvSpPr>
          <p:spPr>
            <a:xfrm>
              <a:off x="4253" y="1766"/>
              <a:ext cx="274" cy="449"/>
            </a:xfrm>
            <a:custGeom>
              <a:rect b="b" l="l" r="r" t="t"/>
              <a:pathLst>
                <a:path extrusionOk="0" h="190" w="116">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8" name="Google Shape;448;p19"/>
            <p:cNvSpPr/>
            <p:nvPr/>
          </p:nvSpPr>
          <p:spPr>
            <a:xfrm>
              <a:off x="4253" y="2407"/>
              <a:ext cx="271" cy="441"/>
            </a:xfrm>
            <a:custGeom>
              <a:rect b="b" l="l" r="r" t="t"/>
              <a:pathLst>
                <a:path extrusionOk="0" h="187" w="115">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9" name="Google Shape;449;p19"/>
            <p:cNvSpPr/>
            <p:nvPr/>
          </p:nvSpPr>
          <p:spPr>
            <a:xfrm>
              <a:off x="4364" y="2647"/>
              <a:ext cx="2" cy="3"/>
            </a:xfrm>
            <a:custGeom>
              <a:rect b="b" l="l" r="r" t="t"/>
              <a:pathLst>
                <a:path extrusionOk="0" h="3" w="2">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0" name="Google Shape;450;p19"/>
            <p:cNvSpPr/>
            <p:nvPr/>
          </p:nvSpPr>
          <p:spPr>
            <a:xfrm>
              <a:off x="4262" y="2959"/>
              <a:ext cx="267" cy="444"/>
            </a:xfrm>
            <a:custGeom>
              <a:rect b="b" l="l" r="r" t="t"/>
              <a:pathLst>
                <a:path extrusionOk="0" h="188" w="113">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1" name="Google Shape;451;p19"/>
            <p:cNvSpPr/>
            <p:nvPr/>
          </p:nvSpPr>
          <p:spPr>
            <a:xfrm>
              <a:off x="4269" y="3621"/>
              <a:ext cx="267" cy="441"/>
            </a:xfrm>
            <a:custGeom>
              <a:rect b="b" l="l" r="r" t="t"/>
              <a:pathLst>
                <a:path extrusionOk="0" h="187" w="113">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2" name="Google Shape;452;p19"/>
            <p:cNvSpPr/>
            <p:nvPr/>
          </p:nvSpPr>
          <p:spPr>
            <a:xfrm>
              <a:off x="4002" y="3099"/>
              <a:ext cx="260" cy="472"/>
            </a:xfrm>
            <a:custGeom>
              <a:rect b="b" l="l" r="r" t="t"/>
              <a:pathLst>
                <a:path extrusionOk="0" h="200" w="11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3" name="Google Shape;453;p19"/>
            <p:cNvSpPr/>
            <p:nvPr/>
          </p:nvSpPr>
          <p:spPr>
            <a:xfrm>
              <a:off x="4009" y="3609"/>
              <a:ext cx="260" cy="475"/>
            </a:xfrm>
            <a:custGeom>
              <a:rect b="b" l="l" r="r" t="t"/>
              <a:pathLst>
                <a:path extrusionOk="0" h="201" w="11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4" name="Google Shape;454;p19"/>
            <p:cNvSpPr/>
            <p:nvPr/>
          </p:nvSpPr>
          <p:spPr>
            <a:xfrm>
              <a:off x="4227" y="1606"/>
              <a:ext cx="59" cy="2471"/>
            </a:xfrm>
            <a:custGeom>
              <a:rect b="b" l="l" r="r" t="t"/>
              <a:pathLst>
                <a:path extrusionOk="0" h="1046" w="25">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455" name="Google Shape;455;p19"/>
          <p:cNvGrpSpPr/>
          <p:nvPr/>
        </p:nvGrpSpPr>
        <p:grpSpPr>
          <a:xfrm>
            <a:off x="9087454" y="2736976"/>
            <a:ext cx="906206" cy="2416549"/>
            <a:chOff x="3124" y="236"/>
            <a:chExt cx="1443" cy="3848"/>
          </a:xfrm>
        </p:grpSpPr>
        <p:sp>
          <p:nvSpPr>
            <p:cNvPr id="456" name="Google Shape;456;p19"/>
            <p:cNvSpPr/>
            <p:nvPr/>
          </p:nvSpPr>
          <p:spPr>
            <a:xfrm>
              <a:off x="3990" y="493"/>
              <a:ext cx="29" cy="1347"/>
            </a:xfrm>
            <a:custGeom>
              <a:rect b="b" l="l" r="r" t="t"/>
              <a:pathLst>
                <a:path extrusionOk="0" h="1347" w="29">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7" name="Google Shape;457;p19"/>
            <p:cNvSpPr/>
            <p:nvPr/>
          </p:nvSpPr>
          <p:spPr>
            <a:xfrm>
              <a:off x="3811" y="1216"/>
              <a:ext cx="161" cy="248"/>
            </a:xfrm>
            <a:custGeom>
              <a:rect b="b" l="l" r="r" t="t"/>
              <a:pathLst>
                <a:path extrusionOk="0" h="105" w="68">
                  <a:moveTo>
                    <a:pt x="65" y="105"/>
                  </a:moveTo>
                  <a:cubicBezTo>
                    <a:pt x="65" y="105"/>
                    <a:pt x="0" y="71"/>
                    <a:pt x="5" y="0"/>
                  </a:cubicBezTo>
                  <a:cubicBezTo>
                    <a:pt x="68" y="30"/>
                    <a:pt x="65" y="105"/>
                    <a:pt x="65" y="105"/>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8" name="Google Shape;458;p19"/>
            <p:cNvSpPr/>
            <p:nvPr/>
          </p:nvSpPr>
          <p:spPr>
            <a:xfrm>
              <a:off x="4021" y="1006"/>
              <a:ext cx="161" cy="250"/>
            </a:xfrm>
            <a:custGeom>
              <a:rect b="b" l="l" r="r" t="t"/>
              <a:pathLst>
                <a:path extrusionOk="0" h="106" w="68">
                  <a:moveTo>
                    <a:pt x="4" y="106"/>
                  </a:moveTo>
                  <a:cubicBezTo>
                    <a:pt x="4" y="106"/>
                    <a:pt x="68" y="71"/>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9" name="Google Shape;459;p19"/>
            <p:cNvSpPr/>
            <p:nvPr/>
          </p:nvSpPr>
          <p:spPr>
            <a:xfrm>
              <a:off x="3811" y="1509"/>
              <a:ext cx="161" cy="253"/>
            </a:xfrm>
            <a:custGeom>
              <a:rect b="b" l="l" r="r" t="t"/>
              <a:pathLst>
                <a:path extrusionOk="0" h="107" w="68">
                  <a:moveTo>
                    <a:pt x="65" y="107"/>
                  </a:moveTo>
                  <a:cubicBezTo>
                    <a:pt x="65" y="107"/>
                    <a:pt x="0" y="71"/>
                    <a:pt x="5" y="0"/>
                  </a:cubicBezTo>
                  <a:cubicBezTo>
                    <a:pt x="68" y="31"/>
                    <a:pt x="65" y="107"/>
                    <a:pt x="65" y="107"/>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0" name="Google Shape;460;p19"/>
            <p:cNvSpPr/>
            <p:nvPr/>
          </p:nvSpPr>
          <p:spPr>
            <a:xfrm>
              <a:off x="4021" y="1301"/>
              <a:ext cx="161" cy="250"/>
            </a:xfrm>
            <a:custGeom>
              <a:rect b="b" l="l" r="r" t="t"/>
              <a:pathLst>
                <a:path extrusionOk="0" h="106" w="68">
                  <a:moveTo>
                    <a:pt x="4" y="106"/>
                  </a:moveTo>
                  <a:cubicBezTo>
                    <a:pt x="4" y="106"/>
                    <a:pt x="68" y="70"/>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1" name="Google Shape;461;p19"/>
            <p:cNvSpPr/>
            <p:nvPr/>
          </p:nvSpPr>
          <p:spPr>
            <a:xfrm>
              <a:off x="4021" y="1632"/>
              <a:ext cx="161" cy="252"/>
            </a:xfrm>
            <a:custGeom>
              <a:rect b="b" l="l" r="r" t="t"/>
              <a:pathLst>
                <a:path extrusionOk="0" h="107" w="68">
                  <a:moveTo>
                    <a:pt x="4" y="107"/>
                  </a:moveTo>
                  <a:cubicBezTo>
                    <a:pt x="4" y="107"/>
                    <a:pt x="68" y="71"/>
                    <a:pt x="64" y="0"/>
                  </a:cubicBezTo>
                  <a:cubicBezTo>
                    <a:pt x="0" y="31"/>
                    <a:pt x="4" y="107"/>
                    <a:pt x="4" y="107"/>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2" name="Google Shape;462;p19"/>
            <p:cNvSpPr/>
            <p:nvPr/>
          </p:nvSpPr>
          <p:spPr>
            <a:xfrm>
              <a:off x="3811" y="885"/>
              <a:ext cx="161" cy="253"/>
            </a:xfrm>
            <a:custGeom>
              <a:rect b="b" l="l" r="r" t="t"/>
              <a:pathLst>
                <a:path extrusionOk="0" h="107" w="68">
                  <a:moveTo>
                    <a:pt x="65" y="107"/>
                  </a:moveTo>
                  <a:cubicBezTo>
                    <a:pt x="65" y="107"/>
                    <a:pt x="0" y="72"/>
                    <a:pt x="5" y="0"/>
                  </a:cubicBezTo>
                  <a:cubicBezTo>
                    <a:pt x="68" y="32"/>
                    <a:pt x="65" y="107"/>
                    <a:pt x="65" y="107"/>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3" name="Google Shape;463;p19"/>
            <p:cNvSpPr/>
            <p:nvPr/>
          </p:nvSpPr>
          <p:spPr>
            <a:xfrm>
              <a:off x="4021" y="677"/>
              <a:ext cx="161" cy="251"/>
            </a:xfrm>
            <a:custGeom>
              <a:rect b="b" l="l" r="r" t="t"/>
              <a:pathLst>
                <a:path extrusionOk="0" h="106" w="68">
                  <a:moveTo>
                    <a:pt x="4" y="106"/>
                  </a:moveTo>
                  <a:cubicBezTo>
                    <a:pt x="4" y="106"/>
                    <a:pt x="68" y="71"/>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4" name="Google Shape;464;p19"/>
            <p:cNvSpPr/>
            <p:nvPr/>
          </p:nvSpPr>
          <p:spPr>
            <a:xfrm>
              <a:off x="3811" y="569"/>
              <a:ext cx="161" cy="250"/>
            </a:xfrm>
            <a:custGeom>
              <a:rect b="b" l="l" r="r" t="t"/>
              <a:pathLst>
                <a:path extrusionOk="0" h="106" w="68">
                  <a:moveTo>
                    <a:pt x="65" y="106"/>
                  </a:moveTo>
                  <a:cubicBezTo>
                    <a:pt x="65" y="106"/>
                    <a:pt x="0" y="71"/>
                    <a:pt x="5" y="0"/>
                  </a:cubicBezTo>
                  <a:cubicBezTo>
                    <a:pt x="68" y="31"/>
                    <a:pt x="65" y="106"/>
                    <a:pt x="65"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5" name="Google Shape;465;p19"/>
            <p:cNvSpPr/>
            <p:nvPr/>
          </p:nvSpPr>
          <p:spPr>
            <a:xfrm>
              <a:off x="3811" y="273"/>
              <a:ext cx="161" cy="251"/>
            </a:xfrm>
            <a:custGeom>
              <a:rect b="b" l="l" r="r" t="t"/>
              <a:pathLst>
                <a:path extrusionOk="0" h="106" w="68">
                  <a:moveTo>
                    <a:pt x="65" y="106"/>
                  </a:moveTo>
                  <a:cubicBezTo>
                    <a:pt x="65" y="106"/>
                    <a:pt x="0" y="71"/>
                    <a:pt x="5" y="0"/>
                  </a:cubicBezTo>
                  <a:cubicBezTo>
                    <a:pt x="68" y="31"/>
                    <a:pt x="65" y="106"/>
                    <a:pt x="65"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6" name="Google Shape;466;p19"/>
            <p:cNvSpPr/>
            <p:nvPr/>
          </p:nvSpPr>
          <p:spPr>
            <a:xfrm>
              <a:off x="4021" y="361"/>
              <a:ext cx="161" cy="250"/>
            </a:xfrm>
            <a:custGeom>
              <a:rect b="b" l="l" r="r" t="t"/>
              <a:pathLst>
                <a:path extrusionOk="0" h="106" w="68">
                  <a:moveTo>
                    <a:pt x="4" y="106"/>
                  </a:moveTo>
                  <a:cubicBezTo>
                    <a:pt x="4" y="106"/>
                    <a:pt x="68" y="71"/>
                    <a:pt x="64" y="0"/>
                  </a:cubicBezTo>
                  <a:cubicBezTo>
                    <a:pt x="0" y="31"/>
                    <a:pt x="4" y="106"/>
                    <a:pt x="4" y="106"/>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7" name="Google Shape;467;p19"/>
            <p:cNvSpPr/>
            <p:nvPr/>
          </p:nvSpPr>
          <p:spPr>
            <a:xfrm>
              <a:off x="3360" y="486"/>
              <a:ext cx="21" cy="1049"/>
            </a:xfrm>
            <a:custGeom>
              <a:rect b="b" l="l" r="r" t="t"/>
              <a:pathLst>
                <a:path extrusionOk="0" h="1049" w="21">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8" name="Google Shape;468;p19"/>
            <p:cNvSpPr/>
            <p:nvPr/>
          </p:nvSpPr>
          <p:spPr>
            <a:xfrm>
              <a:off x="3220" y="1048"/>
              <a:ext cx="126" cy="194"/>
            </a:xfrm>
            <a:custGeom>
              <a:rect b="b" l="l" r="r" t="t"/>
              <a:pathLst>
                <a:path extrusionOk="0" h="82" w="53">
                  <a:moveTo>
                    <a:pt x="51" y="82"/>
                  </a:moveTo>
                  <a:cubicBezTo>
                    <a:pt x="51" y="82"/>
                    <a:pt x="0" y="55"/>
                    <a:pt x="4" y="0"/>
                  </a:cubicBezTo>
                  <a:cubicBezTo>
                    <a:pt x="53" y="24"/>
                    <a:pt x="51" y="82"/>
                    <a:pt x="51" y="82"/>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69" name="Google Shape;469;p19"/>
            <p:cNvSpPr/>
            <p:nvPr/>
          </p:nvSpPr>
          <p:spPr>
            <a:xfrm>
              <a:off x="3386" y="885"/>
              <a:ext cx="123" cy="196"/>
            </a:xfrm>
            <a:custGeom>
              <a:rect b="b" l="l" r="r" t="t"/>
              <a:pathLst>
                <a:path extrusionOk="0" h="83" w="52">
                  <a:moveTo>
                    <a:pt x="3" y="83"/>
                  </a:moveTo>
                  <a:cubicBezTo>
                    <a:pt x="3" y="83"/>
                    <a:pt x="52" y="55"/>
                    <a:pt x="49" y="0"/>
                  </a:cubicBezTo>
                  <a:cubicBezTo>
                    <a:pt x="0" y="25"/>
                    <a:pt x="3" y="83"/>
                    <a:pt x="3"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0" name="Google Shape;470;p19"/>
            <p:cNvSpPr/>
            <p:nvPr/>
          </p:nvSpPr>
          <p:spPr>
            <a:xfrm>
              <a:off x="3220" y="1277"/>
              <a:ext cx="126" cy="196"/>
            </a:xfrm>
            <a:custGeom>
              <a:rect b="b" l="l" r="r" t="t"/>
              <a:pathLst>
                <a:path extrusionOk="0" h="83" w="53">
                  <a:moveTo>
                    <a:pt x="51" y="83"/>
                  </a:moveTo>
                  <a:cubicBezTo>
                    <a:pt x="51" y="83"/>
                    <a:pt x="0" y="55"/>
                    <a:pt x="4" y="0"/>
                  </a:cubicBezTo>
                  <a:cubicBezTo>
                    <a:pt x="53" y="24"/>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1" name="Google Shape;471;p19"/>
            <p:cNvSpPr/>
            <p:nvPr/>
          </p:nvSpPr>
          <p:spPr>
            <a:xfrm>
              <a:off x="3386" y="1114"/>
              <a:ext cx="123" cy="194"/>
            </a:xfrm>
            <a:custGeom>
              <a:rect b="b" l="l" r="r" t="t"/>
              <a:pathLst>
                <a:path extrusionOk="0" h="82" w="52">
                  <a:moveTo>
                    <a:pt x="3" y="82"/>
                  </a:moveTo>
                  <a:cubicBezTo>
                    <a:pt x="3" y="82"/>
                    <a:pt x="52" y="55"/>
                    <a:pt x="49" y="0"/>
                  </a:cubicBezTo>
                  <a:cubicBezTo>
                    <a:pt x="0" y="24"/>
                    <a:pt x="3" y="82"/>
                    <a:pt x="3" y="82"/>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2" name="Google Shape;472;p19"/>
            <p:cNvSpPr/>
            <p:nvPr/>
          </p:nvSpPr>
          <p:spPr>
            <a:xfrm>
              <a:off x="3386" y="1372"/>
              <a:ext cx="123" cy="196"/>
            </a:xfrm>
            <a:custGeom>
              <a:rect b="b" l="l" r="r" t="t"/>
              <a:pathLst>
                <a:path extrusionOk="0" h="83" w="52">
                  <a:moveTo>
                    <a:pt x="3" y="83"/>
                  </a:moveTo>
                  <a:cubicBezTo>
                    <a:pt x="3" y="83"/>
                    <a:pt x="52" y="55"/>
                    <a:pt x="49" y="0"/>
                  </a:cubicBezTo>
                  <a:cubicBezTo>
                    <a:pt x="0" y="24"/>
                    <a:pt x="3" y="83"/>
                    <a:pt x="3"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3" name="Google Shape;473;p19"/>
            <p:cNvSpPr/>
            <p:nvPr/>
          </p:nvSpPr>
          <p:spPr>
            <a:xfrm>
              <a:off x="3220" y="793"/>
              <a:ext cx="126" cy="196"/>
            </a:xfrm>
            <a:custGeom>
              <a:rect b="b" l="l" r="r" t="t"/>
              <a:pathLst>
                <a:path extrusionOk="0" h="83" w="53">
                  <a:moveTo>
                    <a:pt x="51" y="83"/>
                  </a:moveTo>
                  <a:cubicBezTo>
                    <a:pt x="51" y="83"/>
                    <a:pt x="0" y="55"/>
                    <a:pt x="4" y="0"/>
                  </a:cubicBezTo>
                  <a:cubicBezTo>
                    <a:pt x="53" y="25"/>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4" name="Google Shape;474;p19"/>
            <p:cNvSpPr/>
            <p:nvPr/>
          </p:nvSpPr>
          <p:spPr>
            <a:xfrm>
              <a:off x="3386" y="630"/>
              <a:ext cx="123" cy="196"/>
            </a:xfrm>
            <a:custGeom>
              <a:rect b="b" l="l" r="r" t="t"/>
              <a:pathLst>
                <a:path extrusionOk="0" h="83" w="52">
                  <a:moveTo>
                    <a:pt x="3" y="83"/>
                  </a:moveTo>
                  <a:cubicBezTo>
                    <a:pt x="3" y="83"/>
                    <a:pt x="52" y="56"/>
                    <a:pt x="49" y="0"/>
                  </a:cubicBezTo>
                  <a:cubicBezTo>
                    <a:pt x="0" y="24"/>
                    <a:pt x="3" y="83"/>
                    <a:pt x="3"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5" name="Google Shape;475;p19"/>
            <p:cNvSpPr/>
            <p:nvPr/>
          </p:nvSpPr>
          <p:spPr>
            <a:xfrm>
              <a:off x="3220" y="545"/>
              <a:ext cx="126" cy="196"/>
            </a:xfrm>
            <a:custGeom>
              <a:rect b="b" l="l" r="r" t="t"/>
              <a:pathLst>
                <a:path extrusionOk="0" h="83" w="53">
                  <a:moveTo>
                    <a:pt x="51" y="83"/>
                  </a:moveTo>
                  <a:cubicBezTo>
                    <a:pt x="51" y="83"/>
                    <a:pt x="0" y="55"/>
                    <a:pt x="4" y="0"/>
                  </a:cubicBezTo>
                  <a:cubicBezTo>
                    <a:pt x="53" y="25"/>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6" name="Google Shape;476;p19"/>
            <p:cNvSpPr/>
            <p:nvPr/>
          </p:nvSpPr>
          <p:spPr>
            <a:xfrm>
              <a:off x="3220" y="316"/>
              <a:ext cx="126" cy="196"/>
            </a:xfrm>
            <a:custGeom>
              <a:rect b="b" l="l" r="r" t="t"/>
              <a:pathLst>
                <a:path extrusionOk="0" h="83" w="53">
                  <a:moveTo>
                    <a:pt x="51" y="83"/>
                  </a:moveTo>
                  <a:cubicBezTo>
                    <a:pt x="51" y="83"/>
                    <a:pt x="0" y="56"/>
                    <a:pt x="4" y="0"/>
                  </a:cubicBezTo>
                  <a:cubicBezTo>
                    <a:pt x="53" y="25"/>
                    <a:pt x="51" y="83"/>
                    <a:pt x="51" y="83"/>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7" name="Google Shape;477;p19"/>
            <p:cNvSpPr/>
            <p:nvPr/>
          </p:nvSpPr>
          <p:spPr>
            <a:xfrm>
              <a:off x="3386" y="385"/>
              <a:ext cx="123" cy="193"/>
            </a:xfrm>
            <a:custGeom>
              <a:rect b="b" l="l" r="r" t="t"/>
              <a:pathLst>
                <a:path extrusionOk="0" h="82" w="52">
                  <a:moveTo>
                    <a:pt x="3" y="82"/>
                  </a:moveTo>
                  <a:cubicBezTo>
                    <a:pt x="3" y="82"/>
                    <a:pt x="52" y="55"/>
                    <a:pt x="49" y="0"/>
                  </a:cubicBezTo>
                  <a:cubicBezTo>
                    <a:pt x="0" y="24"/>
                    <a:pt x="3" y="82"/>
                    <a:pt x="3" y="82"/>
                  </a:cubicBezTo>
                  <a:close/>
                </a:path>
              </a:pathLst>
            </a:custGeom>
            <a:solidFill>
              <a:srgbClr val="C7CC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8" name="Google Shape;478;p19"/>
            <p:cNvSpPr/>
            <p:nvPr/>
          </p:nvSpPr>
          <p:spPr>
            <a:xfrm>
              <a:off x="3124" y="1062"/>
              <a:ext cx="264" cy="1241"/>
            </a:xfrm>
            <a:custGeom>
              <a:rect b="b" l="l" r="r" t="t"/>
              <a:pathLst>
                <a:path extrusionOk="0" h="525" w="112">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79" name="Google Shape;479;p19"/>
            <p:cNvSpPr/>
            <p:nvPr/>
          </p:nvSpPr>
          <p:spPr>
            <a:xfrm>
              <a:off x="3249" y="2924"/>
              <a:ext cx="359" cy="560"/>
            </a:xfrm>
            <a:custGeom>
              <a:rect b="b" l="l" r="r" t="t"/>
              <a:pathLst>
                <a:path extrusionOk="0" h="237" w="152">
                  <a:moveTo>
                    <a:pt x="144" y="237"/>
                  </a:moveTo>
                  <a:cubicBezTo>
                    <a:pt x="144" y="237"/>
                    <a:pt x="0" y="159"/>
                    <a:pt x="11" y="0"/>
                  </a:cubicBezTo>
                  <a:cubicBezTo>
                    <a:pt x="152" y="69"/>
                    <a:pt x="144" y="237"/>
                    <a:pt x="144"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0" name="Google Shape;480;p19"/>
            <p:cNvSpPr/>
            <p:nvPr/>
          </p:nvSpPr>
          <p:spPr>
            <a:xfrm>
              <a:off x="3324" y="2992"/>
              <a:ext cx="305" cy="520"/>
            </a:xfrm>
            <a:custGeom>
              <a:rect b="b" l="l" r="r" t="t"/>
              <a:pathLst>
                <a:path extrusionOk="0" h="220" w="129">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1" name="Google Shape;481;p19"/>
            <p:cNvSpPr/>
            <p:nvPr/>
          </p:nvSpPr>
          <p:spPr>
            <a:xfrm>
              <a:off x="3610" y="375"/>
              <a:ext cx="232" cy="444"/>
            </a:xfrm>
            <a:custGeom>
              <a:rect b="b" l="l" r="r" t="t"/>
              <a:pathLst>
                <a:path extrusionOk="0" h="188" w="9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2" name="Google Shape;482;p19"/>
            <p:cNvSpPr/>
            <p:nvPr/>
          </p:nvSpPr>
          <p:spPr>
            <a:xfrm>
              <a:off x="3712" y="387"/>
              <a:ext cx="118" cy="371"/>
            </a:xfrm>
            <a:custGeom>
              <a:rect b="b" l="l" r="r" t="t"/>
              <a:pathLst>
                <a:path extrusionOk="0" h="157" w="50">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3" name="Google Shape;483;p19"/>
            <p:cNvSpPr/>
            <p:nvPr/>
          </p:nvSpPr>
          <p:spPr>
            <a:xfrm>
              <a:off x="3627" y="1757"/>
              <a:ext cx="252" cy="498"/>
            </a:xfrm>
            <a:custGeom>
              <a:rect b="b" l="l" r="r" t="t"/>
              <a:pathLst>
                <a:path extrusionOk="0" h="211" w="107">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4" name="Google Shape;484;p19"/>
            <p:cNvSpPr/>
            <p:nvPr/>
          </p:nvSpPr>
          <p:spPr>
            <a:xfrm>
              <a:off x="3740" y="1766"/>
              <a:ext cx="128" cy="416"/>
            </a:xfrm>
            <a:custGeom>
              <a:rect b="b" l="l" r="r" t="t"/>
              <a:pathLst>
                <a:path extrusionOk="0" h="176" w="54">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5" name="Google Shape;485;p19"/>
            <p:cNvSpPr/>
            <p:nvPr/>
          </p:nvSpPr>
          <p:spPr>
            <a:xfrm>
              <a:off x="3608" y="3016"/>
              <a:ext cx="255" cy="498"/>
            </a:xfrm>
            <a:custGeom>
              <a:rect b="b" l="l" r="r" t="t"/>
              <a:pathLst>
                <a:path extrusionOk="0" h="211" w="108">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6" name="Google Shape;486;p19"/>
            <p:cNvSpPr/>
            <p:nvPr/>
          </p:nvSpPr>
          <p:spPr>
            <a:xfrm>
              <a:off x="3721" y="3025"/>
              <a:ext cx="128" cy="416"/>
            </a:xfrm>
            <a:custGeom>
              <a:rect b="b" l="l" r="r" t="t"/>
              <a:pathLst>
                <a:path extrusionOk="0" h="176" w="54">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7" name="Google Shape;487;p19"/>
            <p:cNvSpPr/>
            <p:nvPr/>
          </p:nvSpPr>
          <p:spPr>
            <a:xfrm>
              <a:off x="3329" y="1528"/>
              <a:ext cx="255" cy="496"/>
            </a:xfrm>
            <a:custGeom>
              <a:rect b="b" l="l" r="r" t="t"/>
              <a:pathLst>
                <a:path extrusionOk="0" h="210" w="108">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8" name="Google Shape;488;p19"/>
            <p:cNvSpPr/>
            <p:nvPr/>
          </p:nvSpPr>
          <p:spPr>
            <a:xfrm>
              <a:off x="3341" y="1537"/>
              <a:ext cx="127" cy="418"/>
            </a:xfrm>
            <a:custGeom>
              <a:rect b="b" l="l" r="r" t="t"/>
              <a:pathLst>
                <a:path extrusionOk="0" h="177" w="54">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9" name="Google Shape;489;p19"/>
            <p:cNvSpPr/>
            <p:nvPr/>
          </p:nvSpPr>
          <p:spPr>
            <a:xfrm>
              <a:off x="3261" y="2272"/>
              <a:ext cx="356" cy="560"/>
            </a:xfrm>
            <a:custGeom>
              <a:rect b="b" l="l" r="r" t="t"/>
              <a:pathLst>
                <a:path extrusionOk="0" h="237" w="151">
                  <a:moveTo>
                    <a:pt x="143" y="237"/>
                  </a:moveTo>
                  <a:cubicBezTo>
                    <a:pt x="143" y="237"/>
                    <a:pt x="0" y="158"/>
                    <a:pt x="10" y="0"/>
                  </a:cubicBezTo>
                  <a:cubicBezTo>
                    <a:pt x="151" y="69"/>
                    <a:pt x="143" y="237"/>
                    <a:pt x="143"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0" name="Google Shape;490;p19"/>
            <p:cNvSpPr/>
            <p:nvPr/>
          </p:nvSpPr>
          <p:spPr>
            <a:xfrm>
              <a:off x="3615" y="1863"/>
              <a:ext cx="357" cy="560"/>
            </a:xfrm>
            <a:custGeom>
              <a:rect b="b" l="l" r="r" t="t"/>
              <a:pathLst>
                <a:path extrusionOk="0" h="237" w="151">
                  <a:moveTo>
                    <a:pt x="7" y="237"/>
                  </a:moveTo>
                  <a:cubicBezTo>
                    <a:pt x="7" y="237"/>
                    <a:pt x="151" y="159"/>
                    <a:pt x="140" y="0"/>
                  </a:cubicBezTo>
                  <a:cubicBezTo>
                    <a:pt x="0" y="69"/>
                    <a:pt x="7" y="237"/>
                    <a:pt x="7"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1" name="Google Shape;491;p19"/>
            <p:cNvSpPr/>
            <p:nvPr/>
          </p:nvSpPr>
          <p:spPr>
            <a:xfrm>
              <a:off x="3587" y="2463"/>
              <a:ext cx="356" cy="562"/>
            </a:xfrm>
            <a:custGeom>
              <a:rect b="b" l="l" r="r" t="t"/>
              <a:pathLst>
                <a:path extrusionOk="0" h="238" w="151">
                  <a:moveTo>
                    <a:pt x="8" y="238"/>
                  </a:moveTo>
                  <a:cubicBezTo>
                    <a:pt x="8" y="238"/>
                    <a:pt x="151" y="159"/>
                    <a:pt x="140" y="0"/>
                  </a:cubicBezTo>
                  <a:cubicBezTo>
                    <a:pt x="0" y="70"/>
                    <a:pt x="8" y="238"/>
                    <a:pt x="8" y="23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2" name="Google Shape;492;p19"/>
            <p:cNvSpPr/>
            <p:nvPr/>
          </p:nvSpPr>
          <p:spPr>
            <a:xfrm>
              <a:off x="3591" y="3096"/>
              <a:ext cx="352" cy="562"/>
            </a:xfrm>
            <a:custGeom>
              <a:rect b="b" l="l" r="r" t="t"/>
              <a:pathLst>
                <a:path extrusionOk="0" h="238" w="149">
                  <a:moveTo>
                    <a:pt x="7" y="238"/>
                  </a:moveTo>
                  <a:cubicBezTo>
                    <a:pt x="7" y="238"/>
                    <a:pt x="149" y="159"/>
                    <a:pt x="140" y="0"/>
                  </a:cubicBezTo>
                  <a:cubicBezTo>
                    <a:pt x="0" y="70"/>
                    <a:pt x="7" y="238"/>
                    <a:pt x="7" y="23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3" name="Google Shape;493;p19"/>
            <p:cNvSpPr/>
            <p:nvPr/>
          </p:nvSpPr>
          <p:spPr>
            <a:xfrm>
              <a:off x="3244" y="1603"/>
              <a:ext cx="357" cy="555"/>
            </a:xfrm>
            <a:custGeom>
              <a:rect b="b" l="l" r="r" t="t"/>
              <a:pathLst>
                <a:path extrusionOk="0" h="235" w="151">
                  <a:moveTo>
                    <a:pt x="144" y="235"/>
                  </a:moveTo>
                  <a:cubicBezTo>
                    <a:pt x="144" y="235"/>
                    <a:pt x="0" y="157"/>
                    <a:pt x="11" y="0"/>
                  </a:cubicBezTo>
                  <a:cubicBezTo>
                    <a:pt x="151" y="68"/>
                    <a:pt x="144" y="235"/>
                    <a:pt x="144" y="235"/>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4" name="Google Shape;494;p19"/>
            <p:cNvSpPr/>
            <p:nvPr/>
          </p:nvSpPr>
          <p:spPr>
            <a:xfrm>
              <a:off x="3631" y="1138"/>
              <a:ext cx="355" cy="558"/>
            </a:xfrm>
            <a:custGeom>
              <a:rect b="b" l="l" r="r" t="t"/>
              <a:pathLst>
                <a:path extrusionOk="0" h="236" w="150">
                  <a:moveTo>
                    <a:pt x="6" y="236"/>
                  </a:moveTo>
                  <a:cubicBezTo>
                    <a:pt x="6" y="236"/>
                    <a:pt x="150" y="158"/>
                    <a:pt x="140" y="0"/>
                  </a:cubicBezTo>
                  <a:cubicBezTo>
                    <a:pt x="0" y="69"/>
                    <a:pt x="6" y="236"/>
                    <a:pt x="6" y="236"/>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5" name="Google Shape;495;p19"/>
            <p:cNvSpPr/>
            <p:nvPr/>
          </p:nvSpPr>
          <p:spPr>
            <a:xfrm>
              <a:off x="3244" y="895"/>
              <a:ext cx="357" cy="560"/>
            </a:xfrm>
            <a:custGeom>
              <a:rect b="b" l="l" r="r" t="t"/>
              <a:pathLst>
                <a:path extrusionOk="0" h="237" w="151">
                  <a:moveTo>
                    <a:pt x="144" y="237"/>
                  </a:moveTo>
                  <a:cubicBezTo>
                    <a:pt x="144" y="237"/>
                    <a:pt x="0" y="159"/>
                    <a:pt x="11" y="0"/>
                  </a:cubicBezTo>
                  <a:cubicBezTo>
                    <a:pt x="151" y="70"/>
                    <a:pt x="144" y="237"/>
                    <a:pt x="144" y="237"/>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6" name="Google Shape;496;p19"/>
            <p:cNvSpPr/>
            <p:nvPr/>
          </p:nvSpPr>
          <p:spPr>
            <a:xfrm>
              <a:off x="3228" y="236"/>
              <a:ext cx="359" cy="562"/>
            </a:xfrm>
            <a:custGeom>
              <a:rect b="b" l="l" r="r" t="t"/>
              <a:pathLst>
                <a:path extrusionOk="0" h="238" w="152">
                  <a:moveTo>
                    <a:pt x="144" y="238"/>
                  </a:moveTo>
                  <a:cubicBezTo>
                    <a:pt x="144" y="238"/>
                    <a:pt x="0" y="160"/>
                    <a:pt x="11" y="0"/>
                  </a:cubicBezTo>
                  <a:cubicBezTo>
                    <a:pt x="152" y="70"/>
                    <a:pt x="144" y="238"/>
                    <a:pt x="144" y="23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7" name="Google Shape;497;p19"/>
            <p:cNvSpPr/>
            <p:nvPr/>
          </p:nvSpPr>
          <p:spPr>
            <a:xfrm>
              <a:off x="3601" y="488"/>
              <a:ext cx="321" cy="501"/>
            </a:xfrm>
            <a:custGeom>
              <a:rect b="b" l="l" r="r" t="t"/>
              <a:pathLst>
                <a:path extrusionOk="0" h="212" w="136">
                  <a:moveTo>
                    <a:pt x="6" y="212"/>
                  </a:moveTo>
                  <a:cubicBezTo>
                    <a:pt x="6" y="212"/>
                    <a:pt x="136" y="143"/>
                    <a:pt x="126" y="0"/>
                  </a:cubicBezTo>
                  <a:cubicBezTo>
                    <a:pt x="0" y="63"/>
                    <a:pt x="6" y="212"/>
                    <a:pt x="6" y="212"/>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8" name="Google Shape;498;p19"/>
            <p:cNvSpPr/>
            <p:nvPr/>
          </p:nvSpPr>
          <p:spPr>
            <a:xfrm>
              <a:off x="3636" y="1863"/>
              <a:ext cx="300" cy="551"/>
            </a:xfrm>
            <a:custGeom>
              <a:rect b="b" l="l" r="r" t="t"/>
              <a:pathLst>
                <a:path extrusionOk="0" h="233" w="127">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9" name="Google Shape;499;p19"/>
            <p:cNvSpPr/>
            <p:nvPr/>
          </p:nvSpPr>
          <p:spPr>
            <a:xfrm>
              <a:off x="3653" y="1157"/>
              <a:ext cx="300" cy="550"/>
            </a:xfrm>
            <a:custGeom>
              <a:rect b="b" l="l" r="r" t="t"/>
              <a:pathLst>
                <a:path extrusionOk="0" h="233" w="127">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0" name="Google Shape;500;p19"/>
            <p:cNvSpPr/>
            <p:nvPr/>
          </p:nvSpPr>
          <p:spPr>
            <a:xfrm>
              <a:off x="3620" y="496"/>
              <a:ext cx="269" cy="493"/>
            </a:xfrm>
            <a:custGeom>
              <a:rect b="b" l="l" r="r" t="t"/>
              <a:pathLst>
                <a:path extrusionOk="0" h="209" w="114">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1" name="Google Shape;501;p19"/>
            <p:cNvSpPr/>
            <p:nvPr/>
          </p:nvSpPr>
          <p:spPr>
            <a:xfrm>
              <a:off x="3265" y="273"/>
              <a:ext cx="319" cy="530"/>
            </a:xfrm>
            <a:custGeom>
              <a:rect b="b" l="l" r="r" t="t"/>
              <a:pathLst>
                <a:path extrusionOk="0" h="224" w="135">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2" name="Google Shape;502;p19"/>
            <p:cNvSpPr/>
            <p:nvPr/>
          </p:nvSpPr>
          <p:spPr>
            <a:xfrm>
              <a:off x="3279" y="916"/>
              <a:ext cx="319" cy="529"/>
            </a:xfrm>
            <a:custGeom>
              <a:rect b="b" l="l" r="r" t="t"/>
              <a:pathLst>
                <a:path extrusionOk="0" h="224" w="135">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3" name="Google Shape;503;p19"/>
            <p:cNvSpPr/>
            <p:nvPr/>
          </p:nvSpPr>
          <p:spPr>
            <a:xfrm>
              <a:off x="3289" y="1625"/>
              <a:ext cx="305" cy="517"/>
            </a:xfrm>
            <a:custGeom>
              <a:rect b="b" l="l" r="r" t="t"/>
              <a:pathLst>
                <a:path extrusionOk="0" h="219" w="12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4" name="Google Shape;504;p19"/>
            <p:cNvSpPr/>
            <p:nvPr/>
          </p:nvSpPr>
          <p:spPr>
            <a:xfrm>
              <a:off x="3291" y="2277"/>
              <a:ext cx="310" cy="517"/>
            </a:xfrm>
            <a:custGeom>
              <a:rect b="b" l="l" r="r" t="t"/>
              <a:pathLst>
                <a:path extrusionOk="0" h="219" w="131">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5" name="Google Shape;505;p19"/>
            <p:cNvSpPr/>
            <p:nvPr/>
          </p:nvSpPr>
          <p:spPr>
            <a:xfrm>
              <a:off x="3608" y="2437"/>
              <a:ext cx="300" cy="551"/>
            </a:xfrm>
            <a:custGeom>
              <a:rect b="b" l="l" r="r" t="t"/>
              <a:pathLst>
                <a:path extrusionOk="0" h="233" w="127">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6" name="Google Shape;506;p19"/>
            <p:cNvSpPr/>
            <p:nvPr/>
          </p:nvSpPr>
          <p:spPr>
            <a:xfrm>
              <a:off x="3608" y="3089"/>
              <a:ext cx="300" cy="551"/>
            </a:xfrm>
            <a:custGeom>
              <a:rect b="b" l="l" r="r" t="t"/>
              <a:pathLst>
                <a:path extrusionOk="0" h="233" w="127">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7" name="Google Shape;507;p19"/>
            <p:cNvSpPr/>
            <p:nvPr/>
          </p:nvSpPr>
          <p:spPr>
            <a:xfrm>
              <a:off x="3575" y="751"/>
              <a:ext cx="68" cy="2938"/>
            </a:xfrm>
            <a:custGeom>
              <a:rect b="b" l="l" r="r" t="t"/>
              <a:pathLst>
                <a:path extrusionOk="0" h="1244" w="29">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8" name="Google Shape;508;p19"/>
            <p:cNvSpPr/>
            <p:nvPr/>
          </p:nvSpPr>
          <p:spPr>
            <a:xfrm>
              <a:off x="4061" y="1280"/>
              <a:ext cx="194" cy="385"/>
            </a:xfrm>
            <a:custGeom>
              <a:rect b="b" l="l" r="r" t="t"/>
              <a:pathLst>
                <a:path extrusionOk="0" h="163" w="82">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9" name="Google Shape;509;p19"/>
            <p:cNvSpPr/>
            <p:nvPr/>
          </p:nvSpPr>
          <p:spPr>
            <a:xfrm>
              <a:off x="4068" y="1292"/>
              <a:ext cx="102" cy="318"/>
            </a:xfrm>
            <a:custGeom>
              <a:rect b="b" l="l" r="r" t="t"/>
              <a:pathLst>
                <a:path extrusionOk="0" h="135" w="43">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0" name="Google Shape;510;p19"/>
            <p:cNvSpPr/>
            <p:nvPr/>
          </p:nvSpPr>
          <p:spPr>
            <a:xfrm>
              <a:off x="4040" y="2484"/>
              <a:ext cx="220" cy="426"/>
            </a:xfrm>
            <a:custGeom>
              <a:rect b="b" l="l" r="r" t="t"/>
              <a:pathLst>
                <a:path extrusionOk="0" h="180" w="93">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1" name="Google Shape;511;p19"/>
            <p:cNvSpPr/>
            <p:nvPr/>
          </p:nvSpPr>
          <p:spPr>
            <a:xfrm>
              <a:off x="4050" y="2492"/>
              <a:ext cx="111" cy="359"/>
            </a:xfrm>
            <a:custGeom>
              <a:rect b="b" l="l" r="r" t="t"/>
              <a:pathLst>
                <a:path extrusionOk="0" h="152" w="47">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2" name="Google Shape;512;p19"/>
            <p:cNvSpPr/>
            <p:nvPr/>
          </p:nvSpPr>
          <p:spPr>
            <a:xfrm>
              <a:off x="4050" y="3545"/>
              <a:ext cx="222" cy="428"/>
            </a:xfrm>
            <a:custGeom>
              <a:rect b="b" l="l" r="r" t="t"/>
              <a:pathLst>
                <a:path extrusionOk="0" h="181" w="94">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3" name="Google Shape;513;p19"/>
            <p:cNvSpPr/>
            <p:nvPr/>
          </p:nvSpPr>
          <p:spPr>
            <a:xfrm>
              <a:off x="4066" y="3557"/>
              <a:ext cx="106" cy="354"/>
            </a:xfrm>
            <a:custGeom>
              <a:rect b="b" l="l" r="r" t="t"/>
              <a:pathLst>
                <a:path extrusionOk="0" h="150" w="45">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4" name="Google Shape;514;p19"/>
            <p:cNvSpPr/>
            <p:nvPr/>
          </p:nvSpPr>
          <p:spPr>
            <a:xfrm>
              <a:off x="4269" y="2321"/>
              <a:ext cx="218" cy="433"/>
            </a:xfrm>
            <a:custGeom>
              <a:rect b="b" l="l" r="r" t="t"/>
              <a:pathLst>
                <a:path extrusionOk="0" h="183" w="92">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5" name="Google Shape;515;p19"/>
            <p:cNvSpPr/>
            <p:nvPr/>
          </p:nvSpPr>
          <p:spPr>
            <a:xfrm>
              <a:off x="4366" y="2333"/>
              <a:ext cx="111" cy="355"/>
            </a:xfrm>
            <a:custGeom>
              <a:rect b="b" l="l" r="r" t="t"/>
              <a:pathLst>
                <a:path extrusionOk="0" h="150" w="47">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6" name="Google Shape;516;p19"/>
            <p:cNvSpPr/>
            <p:nvPr/>
          </p:nvSpPr>
          <p:spPr>
            <a:xfrm>
              <a:off x="4253" y="2955"/>
              <a:ext cx="304" cy="481"/>
            </a:xfrm>
            <a:custGeom>
              <a:rect b="b" l="l" r="r" t="t"/>
              <a:pathLst>
                <a:path extrusionOk="0" h="204" w="129">
                  <a:moveTo>
                    <a:pt x="6" y="204"/>
                  </a:moveTo>
                  <a:cubicBezTo>
                    <a:pt x="6" y="204"/>
                    <a:pt x="129" y="136"/>
                    <a:pt x="120" y="0"/>
                  </a:cubicBezTo>
                  <a:cubicBezTo>
                    <a:pt x="0" y="59"/>
                    <a:pt x="6" y="204"/>
                    <a:pt x="6" y="204"/>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7" name="Google Shape;517;p19"/>
            <p:cNvSpPr/>
            <p:nvPr/>
          </p:nvSpPr>
          <p:spPr>
            <a:xfrm>
              <a:off x="3964" y="2577"/>
              <a:ext cx="305" cy="477"/>
            </a:xfrm>
            <a:custGeom>
              <a:rect b="b" l="l" r="r" t="t"/>
              <a:pathLst>
                <a:path extrusionOk="0" h="202" w="129">
                  <a:moveTo>
                    <a:pt x="123" y="202"/>
                  </a:moveTo>
                  <a:cubicBezTo>
                    <a:pt x="123" y="202"/>
                    <a:pt x="0" y="136"/>
                    <a:pt x="10" y="0"/>
                  </a:cubicBezTo>
                  <a:cubicBezTo>
                    <a:pt x="129" y="59"/>
                    <a:pt x="123" y="202"/>
                    <a:pt x="123" y="202"/>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8" name="Google Shape;518;p19"/>
            <p:cNvSpPr/>
            <p:nvPr/>
          </p:nvSpPr>
          <p:spPr>
            <a:xfrm>
              <a:off x="4262" y="3590"/>
              <a:ext cx="305" cy="479"/>
            </a:xfrm>
            <a:custGeom>
              <a:rect b="b" l="l" r="r" t="t"/>
              <a:pathLst>
                <a:path extrusionOk="0" h="203" w="129">
                  <a:moveTo>
                    <a:pt x="6" y="203"/>
                  </a:moveTo>
                  <a:cubicBezTo>
                    <a:pt x="6" y="203"/>
                    <a:pt x="129" y="136"/>
                    <a:pt x="120" y="0"/>
                  </a:cubicBezTo>
                  <a:cubicBezTo>
                    <a:pt x="0" y="59"/>
                    <a:pt x="6" y="203"/>
                    <a:pt x="6" y="203"/>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9" name="Google Shape;519;p19"/>
            <p:cNvSpPr/>
            <p:nvPr/>
          </p:nvSpPr>
          <p:spPr>
            <a:xfrm>
              <a:off x="3972" y="3122"/>
              <a:ext cx="304" cy="475"/>
            </a:xfrm>
            <a:custGeom>
              <a:rect b="b" l="l" r="r" t="t"/>
              <a:pathLst>
                <a:path extrusionOk="0" h="201" w="129">
                  <a:moveTo>
                    <a:pt x="124" y="201"/>
                  </a:moveTo>
                  <a:cubicBezTo>
                    <a:pt x="124" y="201"/>
                    <a:pt x="0" y="135"/>
                    <a:pt x="9" y="0"/>
                  </a:cubicBezTo>
                  <a:cubicBezTo>
                    <a:pt x="129" y="58"/>
                    <a:pt x="124" y="201"/>
                    <a:pt x="124" y="201"/>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0" name="Google Shape;520;p19"/>
            <p:cNvSpPr/>
            <p:nvPr/>
          </p:nvSpPr>
          <p:spPr>
            <a:xfrm>
              <a:off x="3981" y="3595"/>
              <a:ext cx="305" cy="482"/>
            </a:xfrm>
            <a:custGeom>
              <a:rect b="b" l="l" r="r" t="t"/>
              <a:pathLst>
                <a:path extrusionOk="0" h="204" w="129">
                  <a:moveTo>
                    <a:pt x="124" y="204"/>
                  </a:moveTo>
                  <a:cubicBezTo>
                    <a:pt x="124" y="204"/>
                    <a:pt x="0" y="136"/>
                    <a:pt x="9" y="0"/>
                  </a:cubicBezTo>
                  <a:cubicBezTo>
                    <a:pt x="129" y="60"/>
                    <a:pt x="124" y="204"/>
                    <a:pt x="124" y="204"/>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1" name="Google Shape;521;p19"/>
            <p:cNvSpPr/>
            <p:nvPr/>
          </p:nvSpPr>
          <p:spPr>
            <a:xfrm>
              <a:off x="4253" y="2385"/>
              <a:ext cx="304" cy="482"/>
            </a:xfrm>
            <a:custGeom>
              <a:rect b="b" l="l" r="r" t="t"/>
              <a:pathLst>
                <a:path extrusionOk="0" h="204" w="129">
                  <a:moveTo>
                    <a:pt x="6" y="204"/>
                  </a:moveTo>
                  <a:cubicBezTo>
                    <a:pt x="6" y="204"/>
                    <a:pt x="129" y="137"/>
                    <a:pt x="120" y="0"/>
                  </a:cubicBezTo>
                  <a:cubicBezTo>
                    <a:pt x="0" y="60"/>
                    <a:pt x="6" y="204"/>
                    <a:pt x="6" y="204"/>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2" name="Google Shape;522;p19"/>
            <p:cNvSpPr/>
            <p:nvPr/>
          </p:nvSpPr>
          <p:spPr>
            <a:xfrm>
              <a:off x="3950" y="1946"/>
              <a:ext cx="305" cy="484"/>
            </a:xfrm>
            <a:custGeom>
              <a:rect b="b" l="l" r="r" t="t"/>
              <a:pathLst>
                <a:path extrusionOk="0" h="205" w="129">
                  <a:moveTo>
                    <a:pt x="122" y="205"/>
                  </a:moveTo>
                  <a:cubicBezTo>
                    <a:pt x="122" y="205"/>
                    <a:pt x="0" y="137"/>
                    <a:pt x="8" y="0"/>
                  </a:cubicBezTo>
                  <a:cubicBezTo>
                    <a:pt x="129" y="60"/>
                    <a:pt x="122" y="205"/>
                    <a:pt x="122" y="205"/>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3" name="Google Shape;523;p19"/>
            <p:cNvSpPr/>
            <p:nvPr/>
          </p:nvSpPr>
          <p:spPr>
            <a:xfrm>
              <a:off x="4253" y="1747"/>
              <a:ext cx="304" cy="478"/>
            </a:xfrm>
            <a:custGeom>
              <a:rect b="b" l="l" r="r" t="t"/>
              <a:pathLst>
                <a:path extrusionOk="0" h="202" w="129">
                  <a:moveTo>
                    <a:pt x="6" y="202"/>
                  </a:moveTo>
                  <a:cubicBezTo>
                    <a:pt x="6" y="202"/>
                    <a:pt x="129" y="136"/>
                    <a:pt x="120" y="0"/>
                  </a:cubicBezTo>
                  <a:cubicBezTo>
                    <a:pt x="0" y="59"/>
                    <a:pt x="6" y="202"/>
                    <a:pt x="6" y="202"/>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4" name="Google Shape;524;p19"/>
            <p:cNvSpPr/>
            <p:nvPr/>
          </p:nvSpPr>
          <p:spPr>
            <a:xfrm>
              <a:off x="4248" y="1211"/>
              <a:ext cx="307" cy="475"/>
            </a:xfrm>
            <a:custGeom>
              <a:rect b="b" l="l" r="r" t="t"/>
              <a:pathLst>
                <a:path extrusionOk="0" h="201" w="130">
                  <a:moveTo>
                    <a:pt x="7" y="201"/>
                  </a:moveTo>
                  <a:cubicBezTo>
                    <a:pt x="7" y="201"/>
                    <a:pt x="130" y="135"/>
                    <a:pt x="120" y="0"/>
                  </a:cubicBezTo>
                  <a:cubicBezTo>
                    <a:pt x="0" y="59"/>
                    <a:pt x="7" y="201"/>
                    <a:pt x="7" y="201"/>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5" name="Google Shape;525;p19"/>
            <p:cNvSpPr/>
            <p:nvPr/>
          </p:nvSpPr>
          <p:spPr>
            <a:xfrm>
              <a:off x="3990" y="1381"/>
              <a:ext cx="274" cy="428"/>
            </a:xfrm>
            <a:custGeom>
              <a:rect b="b" l="l" r="r" t="t"/>
              <a:pathLst>
                <a:path extrusionOk="0" h="181" w="116">
                  <a:moveTo>
                    <a:pt x="112" y="181"/>
                  </a:moveTo>
                  <a:cubicBezTo>
                    <a:pt x="112" y="181"/>
                    <a:pt x="0" y="121"/>
                    <a:pt x="8" y="0"/>
                  </a:cubicBezTo>
                  <a:cubicBezTo>
                    <a:pt x="116" y="54"/>
                    <a:pt x="112" y="181"/>
                    <a:pt x="112" y="181"/>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6" name="Google Shape;526;p19"/>
            <p:cNvSpPr/>
            <p:nvPr/>
          </p:nvSpPr>
          <p:spPr>
            <a:xfrm>
              <a:off x="3993" y="2577"/>
              <a:ext cx="260" cy="474"/>
            </a:xfrm>
            <a:custGeom>
              <a:rect b="b" l="l" r="r" t="t"/>
              <a:pathLst>
                <a:path extrusionOk="0" h="201" w="110">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7" name="Google Shape;527;p19"/>
            <p:cNvSpPr/>
            <p:nvPr/>
          </p:nvSpPr>
          <p:spPr>
            <a:xfrm>
              <a:off x="3979" y="1962"/>
              <a:ext cx="257" cy="478"/>
            </a:xfrm>
            <a:custGeom>
              <a:rect b="b" l="l" r="r" t="t"/>
              <a:pathLst>
                <a:path extrusionOk="0" h="202" w="109">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8" name="Google Shape;528;p19"/>
            <p:cNvSpPr/>
            <p:nvPr/>
          </p:nvSpPr>
          <p:spPr>
            <a:xfrm>
              <a:off x="4019" y="1388"/>
              <a:ext cx="229" cy="421"/>
            </a:xfrm>
            <a:custGeom>
              <a:rect b="b" l="l" r="r" t="t"/>
              <a:pathLst>
                <a:path extrusionOk="0" h="178" w="97">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9" name="Google Shape;529;p19"/>
            <p:cNvSpPr/>
            <p:nvPr/>
          </p:nvSpPr>
          <p:spPr>
            <a:xfrm>
              <a:off x="4248" y="1240"/>
              <a:ext cx="276" cy="448"/>
            </a:xfrm>
            <a:custGeom>
              <a:rect b="b" l="l" r="r" t="t"/>
              <a:pathLst>
                <a:path extrusionOk="0" h="190" w="117">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0" name="Google Shape;530;p19"/>
            <p:cNvSpPr/>
            <p:nvPr/>
          </p:nvSpPr>
          <p:spPr>
            <a:xfrm>
              <a:off x="4253" y="1766"/>
              <a:ext cx="274" cy="449"/>
            </a:xfrm>
            <a:custGeom>
              <a:rect b="b" l="l" r="r" t="t"/>
              <a:pathLst>
                <a:path extrusionOk="0" h="190" w="116">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1" name="Google Shape;531;p19"/>
            <p:cNvSpPr/>
            <p:nvPr/>
          </p:nvSpPr>
          <p:spPr>
            <a:xfrm>
              <a:off x="4253" y="2407"/>
              <a:ext cx="271" cy="441"/>
            </a:xfrm>
            <a:custGeom>
              <a:rect b="b" l="l" r="r" t="t"/>
              <a:pathLst>
                <a:path extrusionOk="0" h="187" w="115">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2" name="Google Shape;532;p19"/>
            <p:cNvSpPr/>
            <p:nvPr/>
          </p:nvSpPr>
          <p:spPr>
            <a:xfrm>
              <a:off x="4364" y="2647"/>
              <a:ext cx="2" cy="3"/>
            </a:xfrm>
            <a:custGeom>
              <a:rect b="b" l="l" r="r" t="t"/>
              <a:pathLst>
                <a:path extrusionOk="0" h="3" w="2">
                  <a:moveTo>
                    <a:pt x="2" y="0"/>
                  </a:moveTo>
                  <a:lnTo>
                    <a:pt x="0" y="0"/>
                  </a:lnTo>
                  <a:lnTo>
                    <a:pt x="0" y="3"/>
                  </a:lnTo>
                  <a:lnTo>
                    <a:pt x="2" y="3"/>
                  </a:lnTo>
                  <a:lnTo>
                    <a:pt x="2" y="0"/>
                  </a:lnTo>
                  <a:lnTo>
                    <a:pt x="2" y="0"/>
                  </a:lnTo>
                  <a:lnTo>
                    <a:pt x="2" y="0"/>
                  </a:lnTo>
                  <a:lnTo>
                    <a:pt x="2" y="0"/>
                  </a:ln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3" name="Google Shape;533;p19"/>
            <p:cNvSpPr/>
            <p:nvPr/>
          </p:nvSpPr>
          <p:spPr>
            <a:xfrm>
              <a:off x="4262" y="2959"/>
              <a:ext cx="267" cy="444"/>
            </a:xfrm>
            <a:custGeom>
              <a:rect b="b" l="l" r="r" t="t"/>
              <a:pathLst>
                <a:path extrusionOk="0" h="188" w="113">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4" name="Google Shape;534;p19"/>
            <p:cNvSpPr/>
            <p:nvPr/>
          </p:nvSpPr>
          <p:spPr>
            <a:xfrm>
              <a:off x="4269" y="3621"/>
              <a:ext cx="267" cy="441"/>
            </a:xfrm>
            <a:custGeom>
              <a:rect b="b" l="l" r="r" t="t"/>
              <a:pathLst>
                <a:path extrusionOk="0" h="187" w="113">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5" name="Google Shape;535;p19"/>
            <p:cNvSpPr/>
            <p:nvPr/>
          </p:nvSpPr>
          <p:spPr>
            <a:xfrm>
              <a:off x="4002" y="3099"/>
              <a:ext cx="260" cy="472"/>
            </a:xfrm>
            <a:custGeom>
              <a:rect b="b" l="l" r="r" t="t"/>
              <a:pathLst>
                <a:path extrusionOk="0" h="200" w="11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6" name="Google Shape;536;p19"/>
            <p:cNvSpPr/>
            <p:nvPr/>
          </p:nvSpPr>
          <p:spPr>
            <a:xfrm>
              <a:off x="4009" y="3609"/>
              <a:ext cx="260" cy="475"/>
            </a:xfrm>
            <a:custGeom>
              <a:rect b="b" l="l" r="r" t="t"/>
              <a:pathLst>
                <a:path extrusionOk="0" h="201" w="110">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7" name="Google Shape;537;p19"/>
            <p:cNvSpPr/>
            <p:nvPr/>
          </p:nvSpPr>
          <p:spPr>
            <a:xfrm>
              <a:off x="4227" y="1606"/>
              <a:ext cx="59" cy="2471"/>
            </a:xfrm>
            <a:custGeom>
              <a:rect b="b" l="l" r="r" t="t"/>
              <a:pathLst>
                <a:path extrusionOk="0" h="1046" w="25">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538" name="Google Shape;538;p19"/>
          <p:cNvGrpSpPr/>
          <p:nvPr/>
        </p:nvGrpSpPr>
        <p:grpSpPr>
          <a:xfrm>
            <a:off x="10514012" y="2438400"/>
            <a:ext cx="1485016" cy="2195929"/>
            <a:chOff x="3369" y="1563"/>
            <a:chExt cx="940" cy="1390"/>
          </a:xfrm>
        </p:grpSpPr>
        <p:sp>
          <p:nvSpPr>
            <p:cNvPr id="539" name="Google Shape;539;p19"/>
            <p:cNvSpPr/>
            <p:nvPr/>
          </p:nvSpPr>
          <p:spPr>
            <a:xfrm>
              <a:off x="3539" y="1906"/>
              <a:ext cx="192" cy="212"/>
            </a:xfrm>
            <a:custGeom>
              <a:rect b="b" l="l" r="r" t="t"/>
              <a:pathLst>
                <a:path extrusionOk="0" h="90" w="81">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0" name="Google Shape;540;p19"/>
            <p:cNvSpPr/>
            <p:nvPr/>
          </p:nvSpPr>
          <p:spPr>
            <a:xfrm>
              <a:off x="3603" y="1925"/>
              <a:ext cx="17" cy="16"/>
            </a:xfrm>
            <a:custGeom>
              <a:rect b="b" l="l" r="r" t="t"/>
              <a:pathLst>
                <a:path extrusionOk="0" h="7" w="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1" name="Google Shape;541;p19"/>
            <p:cNvSpPr/>
            <p:nvPr/>
          </p:nvSpPr>
          <p:spPr>
            <a:xfrm>
              <a:off x="3636" y="1889"/>
              <a:ext cx="26" cy="31"/>
            </a:xfrm>
            <a:custGeom>
              <a:rect b="b" l="l" r="r" t="t"/>
              <a:pathLst>
                <a:path extrusionOk="0" h="13" w="11">
                  <a:moveTo>
                    <a:pt x="0" y="13"/>
                  </a:moveTo>
                  <a:cubicBezTo>
                    <a:pt x="0" y="13"/>
                    <a:pt x="8" y="5"/>
                    <a:pt x="8" y="0"/>
                  </a:cubicBezTo>
                  <a:cubicBezTo>
                    <a:pt x="11" y="5"/>
                    <a:pt x="10" y="13"/>
                    <a:pt x="0" y="13"/>
                  </a:cubicBezTo>
                  <a:close/>
                </a:path>
              </a:pathLst>
            </a:custGeom>
            <a:solidFill>
              <a:srgbClr val="3B3B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2" name="Google Shape;542;p19"/>
            <p:cNvSpPr/>
            <p:nvPr/>
          </p:nvSpPr>
          <p:spPr>
            <a:xfrm>
              <a:off x="3622" y="1889"/>
              <a:ext cx="28" cy="36"/>
            </a:xfrm>
            <a:custGeom>
              <a:rect b="b" l="l" r="r" t="t"/>
              <a:pathLst>
                <a:path extrusionOk="0" h="15" w="12">
                  <a:moveTo>
                    <a:pt x="5" y="15"/>
                  </a:moveTo>
                  <a:cubicBezTo>
                    <a:pt x="5" y="15"/>
                    <a:pt x="4" y="3"/>
                    <a:pt x="0" y="0"/>
                  </a:cubicBezTo>
                  <a:cubicBezTo>
                    <a:pt x="7" y="1"/>
                    <a:pt x="12" y="7"/>
                    <a:pt x="5" y="15"/>
                  </a:cubicBezTo>
                  <a:close/>
                </a:path>
              </a:pathLst>
            </a:custGeom>
            <a:solidFill>
              <a:srgbClr val="3B3B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3" name="Google Shape;543;p19"/>
            <p:cNvSpPr/>
            <p:nvPr/>
          </p:nvSpPr>
          <p:spPr>
            <a:xfrm>
              <a:off x="4061" y="1915"/>
              <a:ext cx="191" cy="210"/>
            </a:xfrm>
            <a:custGeom>
              <a:rect b="b" l="l" r="r" t="t"/>
              <a:pathLst>
                <a:path extrusionOk="0" h="89" w="81">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4" name="Google Shape;544;p19"/>
            <p:cNvSpPr/>
            <p:nvPr/>
          </p:nvSpPr>
          <p:spPr>
            <a:xfrm>
              <a:off x="4163" y="2189"/>
              <a:ext cx="19" cy="19"/>
            </a:xfrm>
            <a:custGeom>
              <a:rect b="b" l="l" r="r" t="t"/>
              <a:pathLst>
                <a:path extrusionOk="0" h="8" w="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5" name="Google Shape;545;p19"/>
            <p:cNvSpPr/>
            <p:nvPr/>
          </p:nvSpPr>
          <p:spPr>
            <a:xfrm>
              <a:off x="4132" y="1899"/>
              <a:ext cx="26" cy="33"/>
            </a:xfrm>
            <a:custGeom>
              <a:rect b="b" l="l" r="r" t="t"/>
              <a:pathLst>
                <a:path extrusionOk="0" h="14" w="11">
                  <a:moveTo>
                    <a:pt x="11" y="14"/>
                  </a:moveTo>
                  <a:cubicBezTo>
                    <a:pt x="11" y="14"/>
                    <a:pt x="3" y="4"/>
                    <a:pt x="3" y="0"/>
                  </a:cubicBezTo>
                  <a:cubicBezTo>
                    <a:pt x="0" y="4"/>
                    <a:pt x="1" y="13"/>
                    <a:pt x="11" y="14"/>
                  </a:cubicBezTo>
                  <a:close/>
                </a:path>
              </a:pathLst>
            </a:custGeom>
            <a:solidFill>
              <a:srgbClr val="3B3B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6" name="Google Shape;546;p19"/>
            <p:cNvSpPr/>
            <p:nvPr/>
          </p:nvSpPr>
          <p:spPr>
            <a:xfrm>
              <a:off x="4144" y="1896"/>
              <a:ext cx="26" cy="36"/>
            </a:xfrm>
            <a:custGeom>
              <a:rect b="b" l="l" r="r" t="t"/>
              <a:pathLst>
                <a:path extrusionOk="0" h="15" w="11">
                  <a:moveTo>
                    <a:pt x="7" y="15"/>
                  </a:moveTo>
                  <a:cubicBezTo>
                    <a:pt x="7" y="15"/>
                    <a:pt x="8" y="4"/>
                    <a:pt x="11" y="0"/>
                  </a:cubicBezTo>
                  <a:cubicBezTo>
                    <a:pt x="5" y="1"/>
                    <a:pt x="0" y="8"/>
                    <a:pt x="7" y="15"/>
                  </a:cubicBezTo>
                  <a:close/>
                </a:path>
              </a:pathLst>
            </a:custGeom>
            <a:solidFill>
              <a:srgbClr val="3B3B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7" name="Google Shape;547;p19"/>
            <p:cNvSpPr/>
            <p:nvPr/>
          </p:nvSpPr>
          <p:spPr>
            <a:xfrm>
              <a:off x="3369" y="2088"/>
              <a:ext cx="140" cy="94"/>
            </a:xfrm>
            <a:custGeom>
              <a:rect b="b" l="l" r="r" t="t"/>
              <a:pathLst>
                <a:path extrusionOk="0" h="40" w="59">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8" name="Google Shape;548;p19"/>
            <p:cNvSpPr/>
            <p:nvPr/>
          </p:nvSpPr>
          <p:spPr>
            <a:xfrm>
              <a:off x="4172" y="2102"/>
              <a:ext cx="137" cy="94"/>
            </a:xfrm>
            <a:custGeom>
              <a:rect b="b" l="l" r="r" t="t"/>
              <a:pathLst>
                <a:path extrusionOk="0" h="40" w="58">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9" name="Google Shape;549;p19"/>
            <p:cNvSpPr/>
            <p:nvPr/>
          </p:nvSpPr>
          <p:spPr>
            <a:xfrm>
              <a:off x="3815" y="2414"/>
              <a:ext cx="64" cy="539"/>
            </a:xfrm>
            <a:custGeom>
              <a:rect b="b" l="l" r="r" t="t"/>
              <a:pathLst>
                <a:path extrusionOk="0" h="368" w="52">
                  <a:moveTo>
                    <a:pt x="52" y="0"/>
                  </a:moveTo>
                  <a:lnTo>
                    <a:pt x="43" y="368"/>
                  </a:lnTo>
                  <a:lnTo>
                    <a:pt x="0" y="368"/>
                  </a:lnTo>
                  <a:lnTo>
                    <a:pt x="5" y="26"/>
                  </a:lnTo>
                  <a:lnTo>
                    <a:pt x="52" y="0"/>
                  </a:lnTo>
                  <a:lnTo>
                    <a:pt x="52" y="0"/>
                  </a:lnTo>
                  <a:lnTo>
                    <a:pt x="52" y="0"/>
                  </a:ln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0" name="Google Shape;550;p19"/>
            <p:cNvSpPr/>
            <p:nvPr/>
          </p:nvSpPr>
          <p:spPr>
            <a:xfrm>
              <a:off x="3679" y="2388"/>
              <a:ext cx="304" cy="153"/>
            </a:xfrm>
            <a:custGeom>
              <a:rect b="b" l="l" r="r" t="t"/>
              <a:pathLst>
                <a:path extrusionOk="0" h="65" w="129">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1" name="Google Shape;551;p19"/>
            <p:cNvSpPr/>
            <p:nvPr/>
          </p:nvSpPr>
          <p:spPr>
            <a:xfrm>
              <a:off x="3457" y="2073"/>
              <a:ext cx="779" cy="357"/>
            </a:xfrm>
            <a:custGeom>
              <a:rect b="b" l="l" r="r" t="t"/>
              <a:pathLst>
                <a:path extrusionOk="0" h="151" w="330">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rgbClr val="3FC1F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accent6"/>
                </a:solidFill>
                <a:latin typeface="Quattrocento Sans"/>
                <a:ea typeface="Quattrocento Sans"/>
                <a:cs typeface="Quattrocento Sans"/>
                <a:sym typeface="Quattrocento Sans"/>
              </a:endParaRPr>
            </a:p>
          </p:txBody>
        </p:sp>
        <p:sp>
          <p:nvSpPr>
            <p:cNvPr id="552" name="Google Shape;552;p19"/>
            <p:cNvSpPr/>
            <p:nvPr/>
          </p:nvSpPr>
          <p:spPr>
            <a:xfrm>
              <a:off x="3702" y="1828"/>
              <a:ext cx="300" cy="304"/>
            </a:xfrm>
            <a:custGeom>
              <a:rect b="b" l="l" r="r" t="t"/>
              <a:pathLst>
                <a:path extrusionOk="0" h="129" w="127">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3" name="Google Shape;553;p19"/>
            <p:cNvSpPr/>
            <p:nvPr/>
          </p:nvSpPr>
          <p:spPr>
            <a:xfrm>
              <a:off x="3679" y="2043"/>
              <a:ext cx="311" cy="115"/>
            </a:xfrm>
            <a:custGeom>
              <a:rect b="b" l="l" r="r" t="t"/>
              <a:pathLst>
                <a:path extrusionOk="0" h="49" w="132">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4" name="Google Shape;554;p19"/>
            <p:cNvSpPr/>
            <p:nvPr/>
          </p:nvSpPr>
          <p:spPr>
            <a:xfrm>
              <a:off x="3665" y="2376"/>
              <a:ext cx="325" cy="113"/>
            </a:xfrm>
            <a:custGeom>
              <a:rect b="b" l="l" r="r" t="t"/>
              <a:pathLst>
                <a:path extrusionOk="0" h="48" w="13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rgbClr val="3FC1F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5" name="Google Shape;555;p19"/>
            <p:cNvSpPr/>
            <p:nvPr/>
          </p:nvSpPr>
          <p:spPr>
            <a:xfrm>
              <a:off x="3650" y="1563"/>
              <a:ext cx="399" cy="369"/>
            </a:xfrm>
            <a:custGeom>
              <a:rect b="b" l="l" r="r" t="t"/>
              <a:pathLst>
                <a:path extrusionOk="0" h="156" w="169">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rgbClr val="3FC1F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accent6"/>
                </a:solidFill>
                <a:latin typeface="Quattrocento Sans"/>
                <a:ea typeface="Quattrocento Sans"/>
                <a:cs typeface="Quattrocento Sans"/>
                <a:sym typeface="Quattrocento Sans"/>
              </a:endParaRPr>
            </a:p>
          </p:txBody>
        </p:sp>
        <p:sp>
          <p:nvSpPr>
            <p:cNvPr id="556" name="Google Shape;556;p19"/>
            <p:cNvSpPr/>
            <p:nvPr/>
          </p:nvSpPr>
          <p:spPr>
            <a:xfrm>
              <a:off x="3863" y="1920"/>
              <a:ext cx="66" cy="40"/>
            </a:xfrm>
            <a:custGeom>
              <a:rect b="b" l="l" r="r" t="t"/>
              <a:pathLst>
                <a:path extrusionOk="0" h="17" w="28">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7" name="Google Shape;557;p19"/>
            <p:cNvSpPr/>
            <p:nvPr/>
          </p:nvSpPr>
          <p:spPr>
            <a:xfrm>
              <a:off x="3780" y="1920"/>
              <a:ext cx="62" cy="40"/>
            </a:xfrm>
            <a:custGeom>
              <a:rect b="b" l="l" r="r" t="t"/>
              <a:pathLst>
                <a:path extrusionOk="0" h="17" w="26">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8" name="Google Shape;558;p19"/>
            <p:cNvSpPr/>
            <p:nvPr/>
          </p:nvSpPr>
          <p:spPr>
            <a:xfrm>
              <a:off x="3709" y="1948"/>
              <a:ext cx="291" cy="130"/>
            </a:xfrm>
            <a:custGeom>
              <a:rect b="b" l="l" r="r" t="t"/>
              <a:pathLst>
                <a:path extrusionOk="0" h="55" w="123">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59" name="Google Shape;559;p19"/>
            <p:cNvSpPr/>
            <p:nvPr/>
          </p:nvSpPr>
          <p:spPr>
            <a:xfrm>
              <a:off x="3745" y="1981"/>
              <a:ext cx="196" cy="29"/>
            </a:xfrm>
            <a:custGeom>
              <a:rect b="b" l="l" r="r" t="t"/>
              <a:pathLst>
                <a:path extrusionOk="0" h="12" w="83">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0" name="Google Shape;560;p19"/>
            <p:cNvSpPr/>
            <p:nvPr/>
          </p:nvSpPr>
          <p:spPr>
            <a:xfrm>
              <a:off x="3721" y="1943"/>
              <a:ext cx="59" cy="55"/>
            </a:xfrm>
            <a:custGeom>
              <a:rect b="b" l="l" r="r" t="t"/>
              <a:pathLst>
                <a:path extrusionOk="0" h="23" w="25">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1" name="Google Shape;561;p19"/>
            <p:cNvSpPr/>
            <p:nvPr/>
          </p:nvSpPr>
          <p:spPr>
            <a:xfrm>
              <a:off x="3912" y="1960"/>
              <a:ext cx="50" cy="52"/>
            </a:xfrm>
            <a:custGeom>
              <a:rect b="b" l="l" r="r" t="t"/>
              <a:pathLst>
                <a:path extrusionOk="0" h="22" w="21">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2" name="Google Shape;562;p19"/>
            <p:cNvSpPr/>
            <p:nvPr/>
          </p:nvSpPr>
          <p:spPr>
            <a:xfrm>
              <a:off x="3724" y="2187"/>
              <a:ext cx="103" cy="116"/>
            </a:xfrm>
            <a:custGeom>
              <a:rect b="b" l="l" r="r" t="t"/>
              <a:pathLst>
                <a:path extrusionOk="0" h="49" w="44">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rgbClr val="0D8E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3FC1F1"/>
                </a:solidFill>
                <a:latin typeface="Quattrocento Sans"/>
                <a:ea typeface="Quattrocento Sans"/>
                <a:cs typeface="Quattrocento Sans"/>
                <a:sym typeface="Quattrocento Sans"/>
              </a:endParaRPr>
            </a:p>
          </p:txBody>
        </p:sp>
        <p:sp>
          <p:nvSpPr>
            <p:cNvPr id="563" name="Google Shape;563;p19"/>
            <p:cNvSpPr/>
            <p:nvPr/>
          </p:nvSpPr>
          <p:spPr>
            <a:xfrm>
              <a:off x="3768" y="1754"/>
              <a:ext cx="163" cy="88"/>
            </a:xfrm>
            <a:custGeom>
              <a:rect b="b" l="l" r="r" t="t"/>
              <a:pathLst>
                <a:path extrusionOk="0" h="37" w="69">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rgbClr val="0D8E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3FC1F1"/>
                </a:solidFill>
                <a:latin typeface="Quattrocento Sans"/>
                <a:ea typeface="Quattrocento Sans"/>
                <a:cs typeface="Quattrocento Sans"/>
                <a:sym typeface="Quattrocento Sans"/>
              </a:endParaRPr>
            </a:p>
          </p:txBody>
        </p:sp>
        <p:sp>
          <p:nvSpPr>
            <p:cNvPr id="564" name="Google Shape;564;p19"/>
            <p:cNvSpPr/>
            <p:nvPr/>
          </p:nvSpPr>
          <p:spPr>
            <a:xfrm>
              <a:off x="3719" y="2407"/>
              <a:ext cx="243" cy="35"/>
            </a:xfrm>
            <a:custGeom>
              <a:rect b="b" l="l" r="r" t="t"/>
              <a:pathLst>
                <a:path extrusionOk="0" h="15" w="103">
                  <a:moveTo>
                    <a:pt x="103" y="0"/>
                  </a:moveTo>
                  <a:cubicBezTo>
                    <a:pt x="87" y="2"/>
                    <a:pt x="36" y="10"/>
                    <a:pt x="0" y="3"/>
                  </a:cubicBezTo>
                  <a:cubicBezTo>
                    <a:pt x="19" y="15"/>
                    <a:pt x="100" y="7"/>
                    <a:pt x="103" y="0"/>
                  </a:cubicBezTo>
                  <a:close/>
                </a:path>
              </a:pathLst>
            </a:custGeom>
            <a:solidFill>
              <a:srgbClr val="0D8E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5" name="Google Shape;565;p19"/>
            <p:cNvSpPr/>
            <p:nvPr/>
          </p:nvSpPr>
          <p:spPr>
            <a:xfrm>
              <a:off x="3835" y="2116"/>
              <a:ext cx="14" cy="284"/>
            </a:xfrm>
            <a:custGeom>
              <a:rect b="b" l="l" r="r" t="t"/>
              <a:pathLst>
                <a:path extrusionOk="0" h="120" w="6">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rgbClr val="0D8EB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6" name="Google Shape;566;p19"/>
            <p:cNvSpPr/>
            <p:nvPr/>
          </p:nvSpPr>
          <p:spPr>
            <a:xfrm>
              <a:off x="4170" y="1941"/>
              <a:ext cx="19" cy="17"/>
            </a:xfrm>
            <a:custGeom>
              <a:rect b="b" l="l" r="r" t="t"/>
              <a:pathLst>
                <a:path extrusionOk="0" h="7" w="8">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567" name="Google Shape;567;p19"/>
          <p:cNvGrpSpPr/>
          <p:nvPr/>
        </p:nvGrpSpPr>
        <p:grpSpPr>
          <a:xfrm>
            <a:off x="7988059" y="2988645"/>
            <a:ext cx="2439575" cy="3074765"/>
            <a:chOff x="2968" y="1107"/>
            <a:chExt cx="1736" cy="2188"/>
          </a:xfrm>
        </p:grpSpPr>
        <p:sp>
          <p:nvSpPr>
            <p:cNvPr id="568" name="Google Shape;568;p19"/>
            <p:cNvSpPr/>
            <p:nvPr/>
          </p:nvSpPr>
          <p:spPr>
            <a:xfrm>
              <a:off x="3043" y="1455"/>
              <a:ext cx="518" cy="649"/>
            </a:xfrm>
            <a:custGeom>
              <a:rect b="b" l="l" r="r" t="t"/>
              <a:pathLst>
                <a:path extrusionOk="0" h="275" w="219">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69" name="Google Shape;569;p19"/>
            <p:cNvSpPr/>
            <p:nvPr/>
          </p:nvSpPr>
          <p:spPr>
            <a:xfrm>
              <a:off x="3225" y="1551"/>
              <a:ext cx="47" cy="45"/>
            </a:xfrm>
            <a:prstGeom prst="ellipse">
              <a:avLst/>
            </a:pr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0" name="Google Shape;570;p19"/>
            <p:cNvSpPr/>
            <p:nvPr/>
          </p:nvSpPr>
          <p:spPr>
            <a:xfrm>
              <a:off x="3801" y="2488"/>
              <a:ext cx="86" cy="807"/>
            </a:xfrm>
            <a:custGeom>
              <a:rect b="b" l="l" r="r" t="t"/>
              <a:pathLst>
                <a:path extrusionOk="0" h="673" w="97">
                  <a:moveTo>
                    <a:pt x="0" y="0"/>
                  </a:moveTo>
                  <a:lnTo>
                    <a:pt x="19" y="673"/>
                  </a:lnTo>
                  <a:lnTo>
                    <a:pt x="97" y="673"/>
                  </a:lnTo>
                  <a:lnTo>
                    <a:pt x="85" y="47"/>
                  </a:lnTo>
                  <a:lnTo>
                    <a:pt x="0" y="0"/>
                  </a:lnTo>
                  <a:lnTo>
                    <a:pt x="0" y="0"/>
                  </a:lnTo>
                  <a:lnTo>
                    <a:pt x="0" y="0"/>
                  </a:ln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1" name="Google Shape;571;p19"/>
            <p:cNvSpPr/>
            <p:nvPr/>
          </p:nvSpPr>
          <p:spPr>
            <a:xfrm>
              <a:off x="3586" y="2513"/>
              <a:ext cx="553" cy="286"/>
            </a:xfrm>
            <a:custGeom>
              <a:rect b="b" l="l" r="r" t="t"/>
              <a:pathLst>
                <a:path extrusionOk="0" h="121" w="234">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2" name="Google Shape;572;p19"/>
            <p:cNvSpPr/>
            <p:nvPr/>
          </p:nvSpPr>
          <p:spPr>
            <a:xfrm>
              <a:off x="3124" y="1939"/>
              <a:ext cx="1417" cy="763"/>
            </a:xfrm>
            <a:custGeom>
              <a:rect b="b" l="l" r="r" t="t"/>
              <a:pathLst>
                <a:path extrusionOk="0" h="323" w="600">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3" name="Google Shape;573;p19"/>
            <p:cNvSpPr/>
            <p:nvPr/>
          </p:nvSpPr>
          <p:spPr>
            <a:xfrm>
              <a:off x="4453" y="1967"/>
              <a:ext cx="251" cy="175"/>
            </a:xfrm>
            <a:custGeom>
              <a:rect b="b" l="l" r="r" t="t"/>
              <a:pathLst>
                <a:path extrusionOk="0" h="74" w="106">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4" name="Google Shape;574;p19"/>
            <p:cNvSpPr/>
            <p:nvPr/>
          </p:nvSpPr>
          <p:spPr>
            <a:xfrm>
              <a:off x="2968" y="1967"/>
              <a:ext cx="248" cy="175"/>
            </a:xfrm>
            <a:custGeom>
              <a:rect b="b" l="l" r="r" t="t"/>
              <a:pathLst>
                <a:path extrusionOk="0" h="74" w="105">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5" name="Google Shape;575;p19"/>
            <p:cNvSpPr/>
            <p:nvPr/>
          </p:nvSpPr>
          <p:spPr>
            <a:xfrm>
              <a:off x="3549" y="1495"/>
              <a:ext cx="548" cy="557"/>
            </a:xfrm>
            <a:custGeom>
              <a:rect b="b" l="l" r="r" t="t"/>
              <a:pathLst>
                <a:path extrusionOk="0" h="236" w="232">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6" name="Google Shape;576;p19"/>
            <p:cNvSpPr/>
            <p:nvPr/>
          </p:nvSpPr>
          <p:spPr>
            <a:xfrm>
              <a:off x="3572" y="1889"/>
              <a:ext cx="567" cy="208"/>
            </a:xfrm>
            <a:custGeom>
              <a:rect b="b" l="l" r="r" t="t"/>
              <a:pathLst>
                <a:path extrusionOk="0" h="88" w="240">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7" name="Google Shape;577;p19"/>
            <p:cNvSpPr/>
            <p:nvPr/>
          </p:nvSpPr>
          <p:spPr>
            <a:xfrm>
              <a:off x="3464" y="1107"/>
              <a:ext cx="756" cy="591"/>
            </a:xfrm>
            <a:custGeom>
              <a:rect b="b" l="l" r="r" t="t"/>
              <a:pathLst>
                <a:path extrusionOk="0" h="250" w="32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8" name="Google Shape;578;p19"/>
            <p:cNvSpPr/>
            <p:nvPr/>
          </p:nvSpPr>
          <p:spPr>
            <a:xfrm>
              <a:off x="3686" y="1665"/>
              <a:ext cx="113" cy="64"/>
            </a:xfrm>
            <a:custGeom>
              <a:rect b="b" l="l" r="r" t="t"/>
              <a:pathLst>
                <a:path extrusionOk="0" h="27" w="48">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9" name="Google Shape;579;p19"/>
            <p:cNvSpPr/>
            <p:nvPr/>
          </p:nvSpPr>
          <p:spPr>
            <a:xfrm>
              <a:off x="3839" y="1665"/>
              <a:ext cx="118" cy="64"/>
            </a:xfrm>
            <a:custGeom>
              <a:rect b="b" l="l" r="r" t="t"/>
              <a:pathLst>
                <a:path extrusionOk="0" h="27" w="50">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0" name="Google Shape;580;p19"/>
            <p:cNvSpPr/>
            <p:nvPr/>
          </p:nvSpPr>
          <p:spPr>
            <a:xfrm>
              <a:off x="3551" y="1717"/>
              <a:ext cx="534" cy="231"/>
            </a:xfrm>
            <a:custGeom>
              <a:rect b="b" l="l" r="r" t="t"/>
              <a:pathLst>
                <a:path extrusionOk="0" h="98" w="226">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1" name="Google Shape;581;p19"/>
            <p:cNvSpPr/>
            <p:nvPr/>
          </p:nvSpPr>
          <p:spPr>
            <a:xfrm>
              <a:off x="3662" y="1771"/>
              <a:ext cx="357" cy="54"/>
            </a:xfrm>
            <a:custGeom>
              <a:rect b="b" l="l" r="r" t="t"/>
              <a:pathLst>
                <a:path extrusionOk="0" h="23" w="151">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2" name="Google Shape;582;p19"/>
            <p:cNvSpPr/>
            <p:nvPr/>
          </p:nvSpPr>
          <p:spPr>
            <a:xfrm>
              <a:off x="3957" y="1710"/>
              <a:ext cx="104" cy="94"/>
            </a:xfrm>
            <a:custGeom>
              <a:rect b="b" l="l" r="r" t="t"/>
              <a:pathLst>
                <a:path extrusionOk="0" h="40" w="44">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3" name="Google Shape;583;p19"/>
            <p:cNvSpPr/>
            <p:nvPr/>
          </p:nvSpPr>
          <p:spPr>
            <a:xfrm>
              <a:off x="3627" y="1731"/>
              <a:ext cx="85" cy="101"/>
            </a:xfrm>
            <a:custGeom>
              <a:rect b="b" l="l" r="r" t="t"/>
              <a:pathLst>
                <a:path extrusionOk="0" h="43" w="36">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4" name="Google Shape;584;p19"/>
            <p:cNvSpPr/>
            <p:nvPr/>
          </p:nvSpPr>
          <p:spPr>
            <a:xfrm>
              <a:off x="3868" y="2154"/>
              <a:ext cx="191" cy="208"/>
            </a:xfrm>
            <a:custGeom>
              <a:rect b="b" l="l" r="r" t="t"/>
              <a:pathLst>
                <a:path extrusionOk="0" h="88" w="81">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rgbClr val="B95E1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5" name="Google Shape;585;p19"/>
            <p:cNvSpPr/>
            <p:nvPr/>
          </p:nvSpPr>
          <p:spPr>
            <a:xfrm>
              <a:off x="3674" y="1334"/>
              <a:ext cx="300" cy="187"/>
            </a:xfrm>
            <a:custGeom>
              <a:rect b="b" l="l" r="r" t="t"/>
              <a:pathLst>
                <a:path extrusionOk="0" h="79" w="127">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rgbClr val="B95E1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6" name="Google Shape;586;p19"/>
            <p:cNvSpPr/>
            <p:nvPr/>
          </p:nvSpPr>
          <p:spPr>
            <a:xfrm>
              <a:off x="3827" y="2019"/>
              <a:ext cx="29" cy="515"/>
            </a:xfrm>
            <a:custGeom>
              <a:rect b="b" l="l" r="r" t="t"/>
              <a:pathLst>
                <a:path extrusionOk="0" h="218" w="12">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rgbClr val="B95E1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7" name="Google Shape;587;p19"/>
            <p:cNvSpPr/>
            <p:nvPr/>
          </p:nvSpPr>
          <p:spPr>
            <a:xfrm>
              <a:off x="3638" y="2541"/>
              <a:ext cx="442" cy="61"/>
            </a:xfrm>
            <a:custGeom>
              <a:rect b="b" l="l" r="r" t="t"/>
              <a:pathLst>
                <a:path extrusionOk="0" h="26" w="187">
                  <a:moveTo>
                    <a:pt x="0" y="0"/>
                  </a:moveTo>
                  <a:cubicBezTo>
                    <a:pt x="29" y="4"/>
                    <a:pt x="122" y="19"/>
                    <a:pt x="187" y="7"/>
                  </a:cubicBezTo>
                  <a:cubicBezTo>
                    <a:pt x="154" y="26"/>
                    <a:pt x="5" y="13"/>
                    <a:pt x="0" y="0"/>
                  </a:cubicBezTo>
                  <a:close/>
                </a:path>
              </a:pathLst>
            </a:custGeom>
            <a:solidFill>
              <a:srgbClr val="B95E1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588" name="Google Shape;588;p19"/>
          <p:cNvSpPr/>
          <p:nvPr/>
        </p:nvSpPr>
        <p:spPr>
          <a:xfrm>
            <a:off x="0" y="5181600"/>
            <a:ext cx="11163675" cy="1676399"/>
          </a:xfrm>
          <a:custGeom>
            <a:rect b="b" l="l" r="r" t="t"/>
            <a:pathLst>
              <a:path extrusionOk="0" h="1788354" w="11770175">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589" name="Google Shape;589;p19"/>
          <p:cNvGrpSpPr/>
          <p:nvPr/>
        </p:nvGrpSpPr>
        <p:grpSpPr>
          <a:xfrm flipH="1">
            <a:off x="9191537" y="4800600"/>
            <a:ext cx="2998875" cy="2083312"/>
            <a:chOff x="2481" y="1188"/>
            <a:chExt cx="2735" cy="1900"/>
          </a:xfrm>
        </p:grpSpPr>
        <p:sp>
          <p:nvSpPr>
            <p:cNvPr id="590" name="Google Shape;590;p19"/>
            <p:cNvSpPr/>
            <p:nvPr/>
          </p:nvSpPr>
          <p:spPr>
            <a:xfrm>
              <a:off x="3336" y="1462"/>
              <a:ext cx="748" cy="931"/>
            </a:xfrm>
            <a:custGeom>
              <a:rect b="b" l="l" r="r" t="t"/>
              <a:pathLst>
                <a:path extrusionOk="0" h="394" w="317">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1" name="Google Shape;591;p19"/>
            <p:cNvSpPr/>
            <p:nvPr/>
          </p:nvSpPr>
          <p:spPr>
            <a:xfrm>
              <a:off x="3423" y="1552"/>
              <a:ext cx="307" cy="222"/>
            </a:xfrm>
            <a:custGeom>
              <a:rect b="b" l="l" r="r" t="t"/>
              <a:pathLst>
                <a:path extrusionOk="0" h="94" w="130">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2" name="Google Shape;592;p19"/>
            <p:cNvSpPr/>
            <p:nvPr/>
          </p:nvSpPr>
          <p:spPr>
            <a:xfrm>
              <a:off x="3241" y="1661"/>
              <a:ext cx="754" cy="661"/>
            </a:xfrm>
            <a:custGeom>
              <a:rect b="b" l="l" r="r" t="t"/>
              <a:pathLst>
                <a:path extrusionOk="0" h="280" w="319">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3" name="Google Shape;593;p19"/>
            <p:cNvSpPr/>
            <p:nvPr/>
          </p:nvSpPr>
          <p:spPr>
            <a:xfrm>
              <a:off x="2481" y="1188"/>
              <a:ext cx="1055" cy="1314"/>
            </a:xfrm>
            <a:custGeom>
              <a:rect b="b" l="l" r="r" t="t"/>
              <a:pathLst>
                <a:path extrusionOk="0" h="556" w="447">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4" name="Google Shape;594;p19"/>
            <p:cNvSpPr/>
            <p:nvPr/>
          </p:nvSpPr>
          <p:spPr>
            <a:xfrm>
              <a:off x="2481" y="1420"/>
              <a:ext cx="1006" cy="1093"/>
            </a:xfrm>
            <a:custGeom>
              <a:rect b="b" l="l" r="r" t="t"/>
              <a:pathLst>
                <a:path extrusionOk="0" h="463" w="426">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5" name="Google Shape;595;p19"/>
            <p:cNvSpPr/>
            <p:nvPr/>
          </p:nvSpPr>
          <p:spPr>
            <a:xfrm>
              <a:off x="3111" y="1502"/>
              <a:ext cx="362" cy="844"/>
            </a:xfrm>
            <a:custGeom>
              <a:rect b="b" l="l" r="r" t="t"/>
              <a:pathLst>
                <a:path extrusionOk="0" h="357" w="153">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6" name="Google Shape;596;p19"/>
            <p:cNvSpPr/>
            <p:nvPr/>
          </p:nvSpPr>
          <p:spPr>
            <a:xfrm>
              <a:off x="3057" y="1590"/>
              <a:ext cx="227" cy="734"/>
            </a:xfrm>
            <a:custGeom>
              <a:rect b="b" l="l" r="r" t="t"/>
              <a:pathLst>
                <a:path extrusionOk="0" h="311" w="96">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7" name="Google Shape;597;p19"/>
            <p:cNvSpPr/>
            <p:nvPr/>
          </p:nvSpPr>
          <p:spPr>
            <a:xfrm>
              <a:off x="2615" y="1594"/>
              <a:ext cx="149" cy="778"/>
            </a:xfrm>
            <a:custGeom>
              <a:rect b="b" l="l" r="r" t="t"/>
              <a:pathLst>
                <a:path extrusionOk="0" h="329" w="63">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8" name="Google Shape;598;p19"/>
            <p:cNvSpPr/>
            <p:nvPr/>
          </p:nvSpPr>
          <p:spPr>
            <a:xfrm>
              <a:off x="2705" y="1301"/>
              <a:ext cx="401" cy="256"/>
            </a:xfrm>
            <a:custGeom>
              <a:rect b="b" l="l" r="r" t="t"/>
              <a:pathLst>
                <a:path extrusionOk="0" h="108" w="170">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9" name="Google Shape;599;p19"/>
            <p:cNvSpPr/>
            <p:nvPr/>
          </p:nvSpPr>
          <p:spPr>
            <a:xfrm>
              <a:off x="2674" y="1301"/>
              <a:ext cx="340" cy="286"/>
            </a:xfrm>
            <a:custGeom>
              <a:rect b="b" l="l" r="r" t="t"/>
              <a:pathLst>
                <a:path extrusionOk="0" h="121" w="144">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0" name="Google Shape;600;p19"/>
            <p:cNvSpPr/>
            <p:nvPr/>
          </p:nvSpPr>
          <p:spPr>
            <a:xfrm>
              <a:off x="4080" y="2055"/>
              <a:ext cx="1136" cy="1018"/>
            </a:xfrm>
            <a:custGeom>
              <a:rect b="b" l="l" r="r" t="t"/>
              <a:pathLst>
                <a:path extrusionOk="0" h="431" w="48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1" name="Google Shape;601;p19"/>
            <p:cNvSpPr/>
            <p:nvPr/>
          </p:nvSpPr>
          <p:spPr>
            <a:xfrm>
              <a:off x="4217" y="2235"/>
              <a:ext cx="992" cy="838"/>
            </a:xfrm>
            <a:custGeom>
              <a:rect b="b" l="l" r="r" t="t"/>
              <a:pathLst>
                <a:path extrusionOk="0" h="355" w="420">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2" name="Google Shape;602;p19"/>
            <p:cNvSpPr/>
            <p:nvPr/>
          </p:nvSpPr>
          <p:spPr>
            <a:xfrm>
              <a:off x="4472" y="2388"/>
              <a:ext cx="101" cy="624"/>
            </a:xfrm>
            <a:custGeom>
              <a:rect b="b" l="l" r="r" t="t"/>
              <a:pathLst>
                <a:path extrusionOk="0" h="264" w="43">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3" name="Google Shape;603;p19"/>
            <p:cNvSpPr/>
            <p:nvPr/>
          </p:nvSpPr>
          <p:spPr>
            <a:xfrm>
              <a:off x="4840" y="2556"/>
              <a:ext cx="132" cy="463"/>
            </a:xfrm>
            <a:custGeom>
              <a:rect b="b" l="l" r="r" t="t"/>
              <a:pathLst>
                <a:path extrusionOk="0" h="196" w="5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4" name="Google Shape;604;p19"/>
            <p:cNvSpPr/>
            <p:nvPr/>
          </p:nvSpPr>
          <p:spPr>
            <a:xfrm>
              <a:off x="4517" y="2102"/>
              <a:ext cx="408" cy="274"/>
            </a:xfrm>
            <a:custGeom>
              <a:rect b="b" l="l" r="r" t="t"/>
              <a:pathLst>
                <a:path extrusionOk="0" h="116" w="173">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5" name="Google Shape;605;p19"/>
            <p:cNvSpPr/>
            <p:nvPr/>
          </p:nvSpPr>
          <p:spPr>
            <a:xfrm>
              <a:off x="4949" y="2414"/>
              <a:ext cx="234" cy="648"/>
            </a:xfrm>
            <a:custGeom>
              <a:rect b="b" l="l" r="r" t="t"/>
              <a:pathLst>
                <a:path extrusionOk="0" h="274" w="99">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6" name="Google Shape;606;p19"/>
            <p:cNvSpPr/>
            <p:nvPr/>
          </p:nvSpPr>
          <p:spPr>
            <a:xfrm>
              <a:off x="4179" y="2322"/>
              <a:ext cx="276" cy="744"/>
            </a:xfrm>
            <a:custGeom>
              <a:rect b="b" l="l" r="r" t="t"/>
              <a:pathLst>
                <a:path extrusionOk="0" h="315" w="117">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7" name="Google Shape;607;p19"/>
            <p:cNvSpPr/>
            <p:nvPr/>
          </p:nvSpPr>
          <p:spPr>
            <a:xfrm>
              <a:off x="3773" y="1710"/>
              <a:ext cx="233" cy="548"/>
            </a:xfrm>
            <a:custGeom>
              <a:rect b="b" l="l" r="r" t="t"/>
              <a:pathLst>
                <a:path extrusionOk="0" h="232" w="99">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8" name="Google Shape;608;p19"/>
            <p:cNvSpPr/>
            <p:nvPr/>
          </p:nvSpPr>
          <p:spPr>
            <a:xfrm>
              <a:off x="3690" y="1765"/>
              <a:ext cx="92" cy="467"/>
            </a:xfrm>
            <a:custGeom>
              <a:rect b="b" l="l" r="r" t="t"/>
              <a:pathLst>
                <a:path extrusionOk="0" h="198" w="39">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9" name="Google Shape;609;p19"/>
            <p:cNvSpPr/>
            <p:nvPr/>
          </p:nvSpPr>
          <p:spPr>
            <a:xfrm>
              <a:off x="2481" y="1663"/>
              <a:ext cx="2130" cy="1410"/>
            </a:xfrm>
            <a:custGeom>
              <a:rect b="b" l="l" r="r" t="t"/>
              <a:pathLst>
                <a:path extrusionOk="0" h="597" w="902">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0" name="Google Shape;610;p19"/>
            <p:cNvSpPr/>
            <p:nvPr/>
          </p:nvSpPr>
          <p:spPr>
            <a:xfrm>
              <a:off x="2481" y="2036"/>
              <a:ext cx="2118" cy="1037"/>
            </a:xfrm>
            <a:custGeom>
              <a:rect b="b" l="l" r="r" t="t"/>
              <a:pathLst>
                <a:path extrusionOk="0" h="439" w="897">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1" name="Google Shape;611;p19"/>
            <p:cNvSpPr/>
            <p:nvPr/>
          </p:nvSpPr>
          <p:spPr>
            <a:xfrm>
              <a:off x="2639" y="1755"/>
              <a:ext cx="1186" cy="657"/>
            </a:xfrm>
            <a:custGeom>
              <a:rect b="b" l="l" r="r" t="t"/>
              <a:pathLst>
                <a:path extrusionOk="0" h="278" w="502">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2" name="Google Shape;612;p19"/>
            <p:cNvSpPr/>
            <p:nvPr/>
          </p:nvSpPr>
          <p:spPr>
            <a:xfrm>
              <a:off x="3938" y="2223"/>
              <a:ext cx="567" cy="850"/>
            </a:xfrm>
            <a:custGeom>
              <a:rect b="b" l="l" r="r" t="t"/>
              <a:pathLst>
                <a:path extrusionOk="0" h="360" w="24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3" name="Google Shape;613;p19"/>
            <p:cNvSpPr/>
            <p:nvPr/>
          </p:nvSpPr>
          <p:spPr>
            <a:xfrm>
              <a:off x="3073" y="1769"/>
              <a:ext cx="102" cy="374"/>
            </a:xfrm>
            <a:custGeom>
              <a:rect b="b" l="l" r="r" t="t"/>
              <a:pathLst>
                <a:path extrusionOk="0" h="158" w="43">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4" name="Google Shape;614;p19"/>
            <p:cNvSpPr/>
            <p:nvPr/>
          </p:nvSpPr>
          <p:spPr>
            <a:xfrm>
              <a:off x="3477" y="2414"/>
              <a:ext cx="291" cy="659"/>
            </a:xfrm>
            <a:custGeom>
              <a:rect b="b" l="l" r="r" t="t"/>
              <a:pathLst>
                <a:path extrusionOk="0" h="279" w="123">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5" name="Google Shape;615;p19"/>
            <p:cNvSpPr/>
            <p:nvPr/>
          </p:nvSpPr>
          <p:spPr>
            <a:xfrm>
              <a:off x="3442" y="2393"/>
              <a:ext cx="364" cy="680"/>
            </a:xfrm>
            <a:custGeom>
              <a:rect b="b" l="l" r="r" t="t"/>
              <a:pathLst>
                <a:path extrusionOk="0" h="288" w="154">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6" name="Google Shape;616;p19"/>
            <p:cNvSpPr/>
            <p:nvPr/>
          </p:nvSpPr>
          <p:spPr>
            <a:xfrm>
              <a:off x="2481" y="2452"/>
              <a:ext cx="276" cy="621"/>
            </a:xfrm>
            <a:custGeom>
              <a:rect b="b" l="l" r="r" t="t"/>
              <a:pathLst>
                <a:path extrusionOk="0" h="263" w="117">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7" name="Google Shape;617;p19"/>
            <p:cNvSpPr/>
            <p:nvPr/>
          </p:nvSpPr>
          <p:spPr>
            <a:xfrm>
              <a:off x="2481" y="2433"/>
              <a:ext cx="314" cy="640"/>
            </a:xfrm>
            <a:custGeom>
              <a:rect b="b" l="l" r="r" t="t"/>
              <a:pathLst>
                <a:path extrusionOk="0" h="271" w="133">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8" name="Google Shape;618;p19"/>
            <p:cNvSpPr/>
            <p:nvPr/>
          </p:nvSpPr>
          <p:spPr>
            <a:xfrm>
              <a:off x="3307" y="1817"/>
              <a:ext cx="57" cy="281"/>
            </a:xfrm>
            <a:custGeom>
              <a:rect b="b" l="l" r="r" t="t"/>
              <a:pathLst>
                <a:path extrusionOk="0" h="119" w="24">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9" name="Google Shape;619;p19"/>
            <p:cNvSpPr/>
            <p:nvPr/>
          </p:nvSpPr>
          <p:spPr>
            <a:xfrm>
              <a:off x="3865" y="2511"/>
              <a:ext cx="949" cy="562"/>
            </a:xfrm>
            <a:custGeom>
              <a:rect b="b" l="l" r="r" t="t"/>
              <a:pathLst>
                <a:path extrusionOk="0" h="238" w="402">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0" name="Google Shape;620;p19"/>
            <p:cNvSpPr/>
            <p:nvPr/>
          </p:nvSpPr>
          <p:spPr>
            <a:xfrm>
              <a:off x="4120" y="2639"/>
              <a:ext cx="465" cy="120"/>
            </a:xfrm>
            <a:custGeom>
              <a:rect b="b" l="l" r="r" t="t"/>
              <a:pathLst>
                <a:path extrusionOk="0" h="51" w="197">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1" name="Google Shape;621;p19"/>
            <p:cNvSpPr/>
            <p:nvPr/>
          </p:nvSpPr>
          <p:spPr>
            <a:xfrm>
              <a:off x="3919" y="2629"/>
              <a:ext cx="888" cy="459"/>
            </a:xfrm>
            <a:custGeom>
              <a:rect b="b" l="l" r="r" t="t"/>
              <a:pathLst>
                <a:path extrusionOk="0" h="194" w="376">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2" name="Google Shape;622;p19"/>
            <p:cNvSpPr/>
            <p:nvPr/>
          </p:nvSpPr>
          <p:spPr>
            <a:xfrm>
              <a:off x="3905" y="2660"/>
              <a:ext cx="869" cy="423"/>
            </a:xfrm>
            <a:custGeom>
              <a:rect b="b" l="l" r="r" t="t"/>
              <a:pathLst>
                <a:path extrusionOk="0" h="179" w="368">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3" name="Google Shape;623;p19"/>
            <p:cNvSpPr/>
            <p:nvPr/>
          </p:nvSpPr>
          <p:spPr>
            <a:xfrm>
              <a:off x="4240" y="2565"/>
              <a:ext cx="218" cy="218"/>
            </a:xfrm>
            <a:custGeom>
              <a:rect b="b" l="l" r="r" t="t"/>
              <a:pathLst>
                <a:path extrusionOk="0" h="92" w="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4" name="Google Shape;624;p19"/>
            <p:cNvSpPr/>
            <p:nvPr/>
          </p:nvSpPr>
          <p:spPr>
            <a:xfrm>
              <a:off x="4243" y="2577"/>
              <a:ext cx="233" cy="213"/>
            </a:xfrm>
            <a:custGeom>
              <a:rect b="b" l="l" r="r" t="t"/>
              <a:pathLst>
                <a:path extrusionOk="0" h="90" w="99">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5" name="Google Shape;625;p19"/>
            <p:cNvSpPr/>
            <p:nvPr/>
          </p:nvSpPr>
          <p:spPr>
            <a:xfrm>
              <a:off x="3310" y="2072"/>
              <a:ext cx="507" cy="167"/>
            </a:xfrm>
            <a:custGeom>
              <a:rect b="b" l="l" r="r" t="t"/>
              <a:pathLst>
                <a:path extrusionOk="0" h="71" w="215">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626" name="Google Shape;626;p19"/>
          <p:cNvGrpSpPr/>
          <p:nvPr/>
        </p:nvGrpSpPr>
        <p:grpSpPr>
          <a:xfrm>
            <a:off x="-1588" y="3799401"/>
            <a:ext cx="4386410" cy="3084511"/>
            <a:chOff x="-1588" y="4419600"/>
            <a:chExt cx="3504440" cy="2464312"/>
          </a:xfrm>
        </p:grpSpPr>
        <p:grpSp>
          <p:nvGrpSpPr>
            <p:cNvPr id="627" name="Google Shape;627;p19"/>
            <p:cNvGrpSpPr/>
            <p:nvPr/>
          </p:nvGrpSpPr>
          <p:grpSpPr>
            <a:xfrm>
              <a:off x="-321" y="4419600"/>
              <a:ext cx="2827754" cy="2458133"/>
              <a:chOff x="437" y="-367"/>
              <a:chExt cx="5799" cy="5041"/>
            </a:xfrm>
          </p:grpSpPr>
          <p:sp>
            <p:nvSpPr>
              <p:cNvPr id="628" name="Google Shape;628;p19"/>
              <p:cNvSpPr/>
              <p:nvPr/>
            </p:nvSpPr>
            <p:spPr>
              <a:xfrm>
                <a:off x="2494" y="-126"/>
                <a:ext cx="1751" cy="1833"/>
              </a:xfrm>
              <a:custGeom>
                <a:rect b="b" l="l" r="r" t="t"/>
                <a:pathLst>
                  <a:path extrusionOk="0" h="776" w="741">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9" name="Google Shape;629;p19"/>
              <p:cNvSpPr/>
              <p:nvPr/>
            </p:nvSpPr>
            <p:spPr>
              <a:xfrm>
                <a:off x="2365" y="89"/>
                <a:ext cx="1807" cy="1630"/>
              </a:xfrm>
              <a:custGeom>
                <a:rect b="b" l="l" r="r" t="t"/>
                <a:pathLst>
                  <a:path extrusionOk="0" h="690" w="765">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0" name="Google Shape;630;p19"/>
              <p:cNvSpPr/>
              <p:nvPr/>
            </p:nvSpPr>
            <p:spPr>
              <a:xfrm>
                <a:off x="3614" y="219"/>
                <a:ext cx="532" cy="1252"/>
              </a:xfrm>
              <a:custGeom>
                <a:rect b="b" l="l" r="r" t="t"/>
                <a:pathLst>
                  <a:path extrusionOk="0" h="530" w="225">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1" name="Google Shape;631;p19"/>
              <p:cNvSpPr/>
              <p:nvPr/>
            </p:nvSpPr>
            <p:spPr>
              <a:xfrm>
                <a:off x="3536" y="349"/>
                <a:ext cx="329" cy="1091"/>
              </a:xfrm>
              <a:custGeom>
                <a:rect b="b" l="l" r="r" t="t"/>
                <a:pathLst>
                  <a:path extrusionOk="0" h="462" w="139">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2" name="Google Shape;632;p19"/>
              <p:cNvSpPr/>
              <p:nvPr/>
            </p:nvSpPr>
            <p:spPr>
              <a:xfrm>
                <a:off x="3005" y="-100"/>
                <a:ext cx="680" cy="425"/>
              </a:xfrm>
              <a:custGeom>
                <a:rect b="b" l="l" r="r" t="t"/>
                <a:pathLst>
                  <a:path extrusionOk="0" h="180" w="288">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3" name="Google Shape;633;p19"/>
              <p:cNvSpPr/>
              <p:nvPr/>
            </p:nvSpPr>
            <p:spPr>
              <a:xfrm>
                <a:off x="2955" y="-100"/>
                <a:ext cx="579" cy="475"/>
              </a:xfrm>
              <a:custGeom>
                <a:rect b="b" l="l" r="r" t="t"/>
                <a:pathLst>
                  <a:path extrusionOk="0" h="201" w="245">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4" name="Google Shape;634;p19"/>
              <p:cNvSpPr/>
              <p:nvPr/>
            </p:nvSpPr>
            <p:spPr>
              <a:xfrm>
                <a:off x="477" y="-161"/>
                <a:ext cx="2412" cy="1991"/>
              </a:xfrm>
              <a:custGeom>
                <a:rect b="b" l="l" r="r" t="t"/>
                <a:pathLst>
                  <a:path extrusionOk="0" h="843" w="1021">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5" name="Google Shape;635;p19"/>
              <p:cNvSpPr/>
              <p:nvPr/>
            </p:nvSpPr>
            <p:spPr>
              <a:xfrm>
                <a:off x="560" y="61"/>
                <a:ext cx="831" cy="1540"/>
              </a:xfrm>
              <a:custGeom>
                <a:rect b="b" l="l" r="r" t="t"/>
                <a:pathLst>
                  <a:path extrusionOk="0" h="652" w="3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6" name="Google Shape;636;p19"/>
              <p:cNvSpPr/>
              <p:nvPr/>
            </p:nvSpPr>
            <p:spPr>
              <a:xfrm>
                <a:off x="1984" y="172"/>
                <a:ext cx="262" cy="1389"/>
              </a:xfrm>
              <a:custGeom>
                <a:rect b="b" l="l" r="r" t="t"/>
                <a:pathLst>
                  <a:path extrusionOk="0" h="588" w="111">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7" name="Google Shape;637;p19"/>
              <p:cNvSpPr/>
              <p:nvPr/>
            </p:nvSpPr>
            <p:spPr>
              <a:xfrm>
                <a:off x="1287" y="-367"/>
                <a:ext cx="721" cy="470"/>
              </a:xfrm>
              <a:custGeom>
                <a:rect b="b" l="l" r="r" t="t"/>
                <a:pathLst>
                  <a:path extrusionOk="0" h="199" w="305">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8" name="Google Shape;638;p19"/>
              <p:cNvSpPr/>
              <p:nvPr/>
            </p:nvSpPr>
            <p:spPr>
              <a:xfrm>
                <a:off x="1391" y="-343"/>
                <a:ext cx="659" cy="491"/>
              </a:xfrm>
              <a:custGeom>
                <a:rect b="b" l="l" r="r" t="t"/>
                <a:pathLst>
                  <a:path extrusionOk="0" h="208" w="279">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9" name="Google Shape;639;p19"/>
              <p:cNvSpPr/>
              <p:nvPr/>
            </p:nvSpPr>
            <p:spPr>
              <a:xfrm>
                <a:off x="3151" y="179"/>
                <a:ext cx="2618" cy="2563"/>
              </a:xfrm>
              <a:custGeom>
                <a:rect b="b" l="l" r="r" t="t"/>
                <a:pathLst>
                  <a:path extrusionOk="0" h="917" w="980">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0" name="Google Shape;640;p19"/>
              <p:cNvSpPr/>
              <p:nvPr/>
            </p:nvSpPr>
            <p:spPr>
              <a:xfrm>
                <a:off x="3255" y="538"/>
                <a:ext cx="2612" cy="2224"/>
              </a:xfrm>
              <a:custGeom>
                <a:rect b="b" l="l" r="r" t="t"/>
                <a:pathLst>
                  <a:path extrusionOk="0" h="688" w="962">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1" name="Google Shape;641;p19"/>
              <p:cNvSpPr/>
              <p:nvPr/>
            </p:nvSpPr>
            <p:spPr>
              <a:xfrm>
                <a:off x="3817" y="226"/>
                <a:ext cx="1209" cy="655"/>
              </a:xfrm>
              <a:custGeom>
                <a:rect b="b" l="l" r="r" t="t"/>
                <a:pathLst>
                  <a:path extrusionOk="0" h="249" w="420">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2" name="Google Shape;642;p19"/>
              <p:cNvSpPr/>
              <p:nvPr/>
            </p:nvSpPr>
            <p:spPr>
              <a:xfrm>
                <a:off x="4379" y="325"/>
                <a:ext cx="69" cy="329"/>
              </a:xfrm>
              <a:custGeom>
                <a:rect b="b" l="l" r="r" t="t"/>
                <a:pathLst>
                  <a:path extrusionOk="0" h="139" w="2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3" name="Google Shape;643;p19"/>
              <p:cNvSpPr/>
              <p:nvPr/>
            </p:nvSpPr>
            <p:spPr>
              <a:xfrm>
                <a:off x="3817" y="536"/>
                <a:ext cx="425" cy="134"/>
              </a:xfrm>
              <a:custGeom>
                <a:rect b="b" l="l" r="r" t="t"/>
                <a:pathLst>
                  <a:path extrusionOk="0" h="57" w="180">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4" name="Google Shape;644;p19"/>
              <p:cNvSpPr/>
              <p:nvPr/>
            </p:nvSpPr>
            <p:spPr>
              <a:xfrm>
                <a:off x="4828" y="848"/>
                <a:ext cx="476" cy="1580"/>
              </a:xfrm>
              <a:custGeom>
                <a:rect b="b" l="l" r="r" t="t"/>
                <a:pathLst>
                  <a:path extrusionOk="0" h="582" w="21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5" name="Google Shape;645;p19"/>
              <p:cNvSpPr/>
              <p:nvPr/>
            </p:nvSpPr>
            <p:spPr>
              <a:xfrm>
                <a:off x="4814" y="840"/>
                <a:ext cx="490" cy="1496"/>
              </a:xfrm>
              <a:custGeom>
                <a:rect b="b" l="l" r="r" t="t"/>
                <a:pathLst>
                  <a:path extrusionOk="0" h="516" w="211">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6" name="Google Shape;646;p19"/>
              <p:cNvSpPr/>
              <p:nvPr/>
            </p:nvSpPr>
            <p:spPr>
              <a:xfrm>
                <a:off x="4490" y="916"/>
                <a:ext cx="471" cy="1363"/>
              </a:xfrm>
              <a:custGeom>
                <a:rect b="b" l="l" r="r" t="t"/>
                <a:pathLst>
                  <a:path extrusionOk="0" h="577" w="199">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7" name="Google Shape;647;p19"/>
              <p:cNvSpPr/>
              <p:nvPr/>
            </p:nvSpPr>
            <p:spPr>
              <a:xfrm>
                <a:off x="4635" y="897"/>
                <a:ext cx="337" cy="1382"/>
              </a:xfrm>
              <a:custGeom>
                <a:rect b="b" l="l" r="r" t="t"/>
                <a:pathLst>
                  <a:path extrusionOk="0" h="585" w="143">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8" name="Google Shape;648;p19"/>
              <p:cNvSpPr/>
              <p:nvPr/>
            </p:nvSpPr>
            <p:spPr>
              <a:xfrm>
                <a:off x="3862" y="852"/>
                <a:ext cx="373" cy="1429"/>
              </a:xfrm>
              <a:custGeom>
                <a:rect b="b" l="l" r="r" t="t"/>
                <a:pathLst>
                  <a:path extrusionOk="0" h="605" w="158">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49" name="Google Shape;649;p19"/>
              <p:cNvSpPr/>
              <p:nvPr/>
            </p:nvSpPr>
            <p:spPr>
              <a:xfrm>
                <a:off x="3751" y="826"/>
                <a:ext cx="388" cy="1429"/>
              </a:xfrm>
              <a:custGeom>
                <a:rect b="b" l="l" r="r" t="t"/>
                <a:pathLst>
                  <a:path extrusionOk="0" h="605" w="164">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0" name="Google Shape;650;p19"/>
              <p:cNvSpPr/>
              <p:nvPr/>
            </p:nvSpPr>
            <p:spPr>
              <a:xfrm>
                <a:off x="3231" y="748"/>
                <a:ext cx="582" cy="1363"/>
              </a:xfrm>
              <a:custGeom>
                <a:rect b="b" l="l" r="r" t="t"/>
                <a:pathLst>
                  <a:path extrusionOk="0" h="577" w="246">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1" name="Google Shape;651;p19"/>
              <p:cNvSpPr/>
              <p:nvPr/>
            </p:nvSpPr>
            <p:spPr>
              <a:xfrm>
                <a:off x="3246" y="729"/>
                <a:ext cx="472" cy="1304"/>
              </a:xfrm>
              <a:custGeom>
                <a:rect b="b" l="l" r="r" t="t"/>
                <a:pathLst>
                  <a:path extrusionOk="0" h="552" w="200">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2" name="Google Shape;652;p19"/>
              <p:cNvSpPr/>
              <p:nvPr/>
            </p:nvSpPr>
            <p:spPr>
              <a:xfrm>
                <a:off x="437" y="-171"/>
                <a:ext cx="4212" cy="3912"/>
              </a:xfrm>
              <a:custGeom>
                <a:rect b="b" l="l" r="r" t="t"/>
                <a:pathLst>
                  <a:path extrusionOk="0" h="1656" w="1783">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3" name="Google Shape;653;p19"/>
              <p:cNvSpPr/>
              <p:nvPr/>
            </p:nvSpPr>
            <p:spPr>
              <a:xfrm>
                <a:off x="506" y="356"/>
                <a:ext cx="4263" cy="3052"/>
              </a:xfrm>
              <a:custGeom>
                <a:rect b="b" l="l" r="r" t="t"/>
                <a:pathLst>
                  <a:path extrusionOk="0" h="1292" w="1805">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4" name="Google Shape;654;p19"/>
              <p:cNvSpPr/>
              <p:nvPr/>
            </p:nvSpPr>
            <p:spPr>
              <a:xfrm>
                <a:off x="1559" y="-126"/>
                <a:ext cx="1861" cy="1007"/>
              </a:xfrm>
              <a:custGeom>
                <a:rect b="b" l="l" r="r" t="t"/>
                <a:pathLst>
                  <a:path extrusionOk="0" h="426" w="788">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5" name="Google Shape;655;p19"/>
              <p:cNvSpPr/>
              <p:nvPr/>
            </p:nvSpPr>
            <p:spPr>
              <a:xfrm>
                <a:off x="2610" y="-43"/>
                <a:ext cx="132" cy="609"/>
              </a:xfrm>
              <a:custGeom>
                <a:rect b="b" l="l" r="r" t="t"/>
                <a:pathLst>
                  <a:path extrusionOk="0" h="258" w="56">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6" name="Google Shape;656;p19"/>
              <p:cNvSpPr/>
              <p:nvPr/>
            </p:nvSpPr>
            <p:spPr>
              <a:xfrm>
                <a:off x="1559" y="344"/>
                <a:ext cx="798" cy="267"/>
              </a:xfrm>
              <a:custGeom>
                <a:rect b="b" l="l" r="r" t="t"/>
                <a:pathLst>
                  <a:path extrusionOk="0" h="113" w="338">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7" name="Google Shape;657;p19"/>
              <p:cNvSpPr/>
              <p:nvPr/>
            </p:nvSpPr>
            <p:spPr>
              <a:xfrm>
                <a:off x="3484" y="3507"/>
                <a:ext cx="45" cy="26"/>
              </a:xfrm>
              <a:custGeom>
                <a:rect b="b" l="l" r="r" t="t"/>
                <a:pathLst>
                  <a:path extrusionOk="0" h="11" w="19">
                    <a:moveTo>
                      <a:pt x="19" y="0"/>
                    </a:moveTo>
                    <a:cubicBezTo>
                      <a:pt x="13" y="3"/>
                      <a:pt x="7" y="6"/>
                      <a:pt x="0" y="11"/>
                    </a:cubicBezTo>
                    <a:cubicBezTo>
                      <a:pt x="0" y="11"/>
                      <a:pt x="7" y="7"/>
                      <a:pt x="19" y="0"/>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8" name="Google Shape;658;p19"/>
              <p:cNvSpPr/>
              <p:nvPr/>
            </p:nvSpPr>
            <p:spPr>
              <a:xfrm>
                <a:off x="3456" y="937"/>
                <a:ext cx="940" cy="2570"/>
              </a:xfrm>
              <a:custGeom>
                <a:rect b="b" l="l" r="r" t="t"/>
                <a:pathLst>
                  <a:path extrusionOk="0" h="1088" w="39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59" name="Google Shape;659;p19"/>
              <p:cNvSpPr/>
              <p:nvPr/>
            </p:nvSpPr>
            <p:spPr>
              <a:xfrm>
                <a:off x="2825" y="1060"/>
                <a:ext cx="877" cy="2553"/>
              </a:xfrm>
              <a:custGeom>
                <a:rect b="b" l="l" r="r" t="t"/>
                <a:pathLst>
                  <a:path extrusionOk="0" h="1081" w="37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0" name="Google Shape;660;p19"/>
              <p:cNvSpPr/>
              <p:nvPr/>
            </p:nvSpPr>
            <p:spPr>
              <a:xfrm>
                <a:off x="2294" y="-34"/>
                <a:ext cx="340" cy="123"/>
              </a:xfrm>
              <a:custGeom>
                <a:rect b="b" l="l" r="r" t="t"/>
                <a:pathLst>
                  <a:path extrusionOk="0" h="52" w="144">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1" name="Google Shape;661;p19"/>
              <p:cNvSpPr/>
              <p:nvPr/>
            </p:nvSpPr>
            <p:spPr>
              <a:xfrm>
                <a:off x="513" y="772"/>
                <a:ext cx="3831" cy="2813"/>
              </a:xfrm>
              <a:custGeom>
                <a:rect b="b" l="l" r="r" t="t"/>
                <a:pathLst>
                  <a:path extrusionOk="0" h="1191" w="1622">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2" name="Google Shape;662;p19"/>
              <p:cNvSpPr/>
              <p:nvPr/>
            </p:nvSpPr>
            <p:spPr>
              <a:xfrm>
                <a:off x="1408" y="1313"/>
                <a:ext cx="4828" cy="3361"/>
              </a:xfrm>
              <a:custGeom>
                <a:rect b="b" l="l" r="r" t="t"/>
                <a:pathLst>
                  <a:path extrusionOk="0" h="1423" w="2044">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3" name="Google Shape;663;p19"/>
              <p:cNvSpPr/>
              <p:nvPr/>
            </p:nvSpPr>
            <p:spPr>
              <a:xfrm>
                <a:off x="1559" y="2099"/>
                <a:ext cx="4424" cy="2575"/>
              </a:xfrm>
              <a:custGeom>
                <a:rect b="b" l="l" r="r" t="t"/>
                <a:pathLst>
                  <a:path extrusionOk="0" h="1090" w="1873">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4" name="Google Shape;664;p19"/>
              <p:cNvSpPr/>
              <p:nvPr/>
            </p:nvSpPr>
            <p:spPr>
              <a:xfrm>
                <a:off x="2761" y="1407"/>
                <a:ext cx="2079" cy="1236"/>
              </a:xfrm>
              <a:custGeom>
                <a:rect b="b" l="l" r="r" t="t"/>
                <a:pathLst>
                  <a:path extrusionOk="0" h="523" w="880">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5" name="Google Shape;665;p19"/>
              <p:cNvSpPr/>
              <p:nvPr/>
            </p:nvSpPr>
            <p:spPr>
              <a:xfrm>
                <a:off x="3520" y="1618"/>
                <a:ext cx="141" cy="682"/>
              </a:xfrm>
              <a:custGeom>
                <a:rect b="b" l="l" r="r" t="t"/>
                <a:pathLst>
                  <a:path extrusionOk="0" h="289" w="60">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6" name="Google Shape;666;p19"/>
              <p:cNvSpPr/>
              <p:nvPr/>
            </p:nvSpPr>
            <p:spPr>
              <a:xfrm>
                <a:off x="3947" y="2057"/>
                <a:ext cx="893" cy="290"/>
              </a:xfrm>
              <a:custGeom>
                <a:rect b="b" l="l" r="r" t="t"/>
                <a:pathLst>
                  <a:path extrusionOk="0" h="123" w="378">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7" name="Google Shape;667;p19"/>
              <p:cNvSpPr/>
              <p:nvPr/>
            </p:nvSpPr>
            <p:spPr>
              <a:xfrm>
                <a:off x="1970" y="2567"/>
                <a:ext cx="808" cy="2107"/>
              </a:xfrm>
              <a:custGeom>
                <a:rect b="b" l="l" r="r" t="t"/>
                <a:pathLst>
                  <a:path extrusionOk="0" h="892" w="34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8" name="Google Shape;668;p19"/>
              <p:cNvSpPr/>
              <p:nvPr/>
            </p:nvSpPr>
            <p:spPr>
              <a:xfrm>
                <a:off x="1906" y="2543"/>
                <a:ext cx="907" cy="2131"/>
              </a:xfrm>
              <a:custGeom>
                <a:rect b="b" l="l" r="r" t="t"/>
                <a:pathLst>
                  <a:path extrusionOk="0" h="902" w="384">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9" name="Google Shape;669;p19"/>
              <p:cNvSpPr/>
              <p:nvPr/>
            </p:nvSpPr>
            <p:spPr>
              <a:xfrm>
                <a:off x="2601" y="2579"/>
                <a:ext cx="446" cy="2095"/>
              </a:xfrm>
              <a:custGeom>
                <a:rect b="b" l="l" r="r" t="t"/>
                <a:pathLst>
                  <a:path extrusionOk="0" h="887" w="189">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0" name="Google Shape;670;p19"/>
              <p:cNvSpPr/>
              <p:nvPr/>
            </p:nvSpPr>
            <p:spPr>
              <a:xfrm>
                <a:off x="2528" y="2534"/>
                <a:ext cx="590" cy="2140"/>
              </a:xfrm>
              <a:custGeom>
                <a:rect b="b" l="l" r="r" t="t"/>
                <a:pathLst>
                  <a:path extrusionOk="0" h="906" w="250">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1" name="Google Shape;671;p19"/>
              <p:cNvSpPr/>
              <p:nvPr/>
            </p:nvSpPr>
            <p:spPr>
              <a:xfrm>
                <a:off x="4228" y="2567"/>
                <a:ext cx="518" cy="2107"/>
              </a:xfrm>
              <a:custGeom>
                <a:rect b="b" l="l" r="r" t="t"/>
                <a:pathLst>
                  <a:path extrusionOk="0" h="892" w="219">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2" name="Google Shape;672;p19"/>
              <p:cNvSpPr/>
              <p:nvPr/>
            </p:nvSpPr>
            <p:spPr>
              <a:xfrm>
                <a:off x="4169" y="2496"/>
                <a:ext cx="685" cy="2178"/>
              </a:xfrm>
              <a:custGeom>
                <a:rect b="b" l="l" r="r" t="t"/>
                <a:pathLst>
                  <a:path extrusionOk="0" h="922" w="290">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3" name="Google Shape;673;p19"/>
              <p:cNvSpPr/>
              <p:nvPr/>
            </p:nvSpPr>
            <p:spPr>
              <a:xfrm>
                <a:off x="4736" y="2574"/>
                <a:ext cx="1042" cy="2100"/>
              </a:xfrm>
              <a:custGeom>
                <a:rect b="b" l="l" r="r" t="t"/>
                <a:pathLst>
                  <a:path extrusionOk="0" h="889" w="441">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4" name="Google Shape;674;p19"/>
              <p:cNvSpPr/>
              <p:nvPr/>
            </p:nvSpPr>
            <p:spPr>
              <a:xfrm>
                <a:off x="4861" y="2466"/>
                <a:ext cx="990" cy="2208"/>
              </a:xfrm>
              <a:custGeom>
                <a:rect b="b" l="l" r="r" t="t"/>
                <a:pathLst>
                  <a:path extrusionOk="0" h="935" w="419">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675" name="Google Shape;675;p19"/>
            <p:cNvGrpSpPr/>
            <p:nvPr/>
          </p:nvGrpSpPr>
          <p:grpSpPr>
            <a:xfrm flipH="1">
              <a:off x="2055224" y="5313306"/>
              <a:ext cx="1134584" cy="955223"/>
              <a:chOff x="3900133" y="5425719"/>
              <a:chExt cx="1778554" cy="1449268"/>
            </a:xfrm>
          </p:grpSpPr>
          <p:sp>
            <p:nvSpPr>
              <p:cNvPr id="676" name="Google Shape;676;p19"/>
              <p:cNvSpPr/>
              <p:nvPr/>
            </p:nvSpPr>
            <p:spPr>
              <a:xfrm>
                <a:off x="3900133" y="5425719"/>
                <a:ext cx="1778554" cy="1449267"/>
              </a:xfrm>
              <a:custGeom>
                <a:rect b="b" l="l" r="r" t="t"/>
                <a:pathLst>
                  <a:path extrusionOk="0" h="1407849" w="1778554">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7" name="Google Shape;677;p19"/>
              <p:cNvSpPr/>
              <p:nvPr/>
            </p:nvSpPr>
            <p:spPr>
              <a:xfrm>
                <a:off x="3983652" y="5722937"/>
                <a:ext cx="1620621" cy="1152049"/>
              </a:xfrm>
              <a:custGeom>
                <a:rect b="b" l="l" r="r" t="t"/>
                <a:pathLst>
                  <a:path extrusionOk="0" h="1152049" w="1620621">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8" name="Google Shape;678;p19"/>
              <p:cNvSpPr/>
              <p:nvPr/>
            </p:nvSpPr>
            <p:spPr>
              <a:xfrm>
                <a:off x="4413283" y="5447624"/>
                <a:ext cx="783966" cy="467060"/>
              </a:xfrm>
              <a:custGeom>
                <a:rect b="b" l="l" r="r" t="t"/>
                <a:pathLst>
                  <a:path extrusionOk="0" h="250" w="42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9" name="Google Shape;679;p19"/>
              <p:cNvSpPr/>
              <p:nvPr/>
            </p:nvSpPr>
            <p:spPr>
              <a:xfrm>
                <a:off x="4857425" y="5528233"/>
                <a:ext cx="53740" cy="257634"/>
              </a:xfrm>
              <a:custGeom>
                <a:rect b="b" l="l" r="r" t="t"/>
                <a:pathLst>
                  <a:path extrusionOk="0" h="138" w="29">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0" name="Google Shape;680;p19"/>
              <p:cNvSpPr/>
              <p:nvPr/>
            </p:nvSpPr>
            <p:spPr>
              <a:xfrm>
                <a:off x="4413283" y="5692613"/>
                <a:ext cx="335873" cy="108269"/>
              </a:xfrm>
              <a:custGeom>
                <a:rect b="b" l="l" r="r" t="t"/>
                <a:pathLst>
                  <a:path extrusionOk="0" h="58" w="180">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1" name="Google Shape;681;p19"/>
              <p:cNvSpPr/>
              <p:nvPr/>
            </p:nvSpPr>
            <p:spPr>
              <a:xfrm>
                <a:off x="5052476" y="5994504"/>
                <a:ext cx="189023" cy="880483"/>
              </a:xfrm>
              <a:custGeom>
                <a:rect b="b" l="l" r="r" t="t"/>
                <a:pathLst>
                  <a:path extrusionOk="0" h="880483" w="18902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2" name="Google Shape;682;p19"/>
              <p:cNvSpPr/>
              <p:nvPr/>
            </p:nvSpPr>
            <p:spPr>
              <a:xfrm>
                <a:off x="5062398" y="5980278"/>
                <a:ext cx="196539" cy="894708"/>
              </a:xfrm>
              <a:custGeom>
                <a:rect b="b" l="l" r="r" t="t"/>
                <a:pathLst>
                  <a:path extrusionOk="0" h="894708" w="196539">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3" name="Google Shape;683;p19"/>
              <p:cNvSpPr/>
              <p:nvPr/>
            </p:nvSpPr>
            <p:spPr>
              <a:xfrm>
                <a:off x="4450427" y="5944715"/>
                <a:ext cx="194220" cy="930271"/>
              </a:xfrm>
              <a:custGeom>
                <a:rect b="b" l="l" r="r" t="t"/>
                <a:pathLst>
                  <a:path extrusionOk="0" h="930271" w="194220">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4" name="Google Shape;684;p19"/>
              <p:cNvSpPr/>
              <p:nvPr/>
            </p:nvSpPr>
            <p:spPr>
              <a:xfrm>
                <a:off x="4421502" y="5931608"/>
                <a:ext cx="245464" cy="943378"/>
              </a:xfrm>
              <a:custGeom>
                <a:rect b="b" l="l" r="r" t="t"/>
                <a:pathLst>
                  <a:path extrusionOk="0" h="943378" w="245464">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685" name="Google Shape;685;p19"/>
            <p:cNvGrpSpPr/>
            <p:nvPr/>
          </p:nvGrpSpPr>
          <p:grpSpPr>
            <a:xfrm>
              <a:off x="-1588" y="5362669"/>
              <a:ext cx="1522208" cy="1521243"/>
              <a:chOff x="-1588" y="5362669"/>
              <a:chExt cx="1522208" cy="1521243"/>
            </a:xfrm>
          </p:grpSpPr>
          <p:sp>
            <p:nvSpPr>
              <p:cNvPr id="686" name="Google Shape;686;p19"/>
              <p:cNvSpPr/>
              <p:nvPr/>
            </p:nvSpPr>
            <p:spPr>
              <a:xfrm>
                <a:off x="-1588" y="5362669"/>
                <a:ext cx="1522208" cy="1521243"/>
              </a:xfrm>
              <a:custGeom>
                <a:rect b="b" l="l" r="r" t="t"/>
                <a:pathLst>
                  <a:path extrusionOk="0" h="1521243" w="1522208">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7" name="Google Shape;687;p19"/>
              <p:cNvSpPr/>
              <p:nvPr/>
            </p:nvSpPr>
            <p:spPr>
              <a:xfrm>
                <a:off x="-1588" y="5667284"/>
                <a:ext cx="1425345" cy="1216628"/>
              </a:xfrm>
              <a:custGeom>
                <a:rect b="b" l="l" r="r" t="t"/>
                <a:pathLst>
                  <a:path extrusionOk="0" h="1216628" w="1425345">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8" name="Google Shape;688;p19"/>
              <p:cNvSpPr/>
              <p:nvPr/>
            </p:nvSpPr>
            <p:spPr>
              <a:xfrm>
                <a:off x="907409" y="5750479"/>
                <a:ext cx="488244" cy="1133433"/>
              </a:xfrm>
              <a:custGeom>
                <a:rect b="b" l="l" r="r" t="t"/>
                <a:pathLst>
                  <a:path extrusionOk="0" h="1133433" w="488244">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9" name="Google Shape;689;p19"/>
              <p:cNvSpPr/>
              <p:nvPr/>
            </p:nvSpPr>
            <p:spPr>
              <a:xfrm>
                <a:off x="829495" y="5883222"/>
                <a:ext cx="371297" cy="967030"/>
              </a:xfrm>
              <a:custGeom>
                <a:rect b="b" l="l" r="r" t="t"/>
                <a:pathLst>
                  <a:path extrusionOk="0" h="311" w="96">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0" name="Google Shape;690;p19"/>
              <p:cNvSpPr/>
              <p:nvPr/>
            </p:nvSpPr>
            <p:spPr>
              <a:xfrm>
                <a:off x="191754" y="5883222"/>
                <a:ext cx="168331" cy="925033"/>
              </a:xfrm>
              <a:custGeom>
                <a:rect b="b" l="l" r="r" t="t"/>
                <a:pathLst>
                  <a:path extrusionOk="0" h="329" w="63">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1" name="Google Shape;691;p19"/>
              <p:cNvSpPr/>
              <p:nvPr/>
            </p:nvSpPr>
            <p:spPr>
              <a:xfrm>
                <a:off x="321611" y="5460466"/>
                <a:ext cx="578583" cy="369370"/>
              </a:xfrm>
              <a:custGeom>
                <a:rect b="b" l="l" r="r" t="t"/>
                <a:pathLst>
                  <a:path extrusionOk="0" h="108" w="170">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2" name="Google Shape;692;p19"/>
              <p:cNvSpPr/>
              <p:nvPr/>
            </p:nvSpPr>
            <p:spPr>
              <a:xfrm>
                <a:off x="276883" y="5460466"/>
                <a:ext cx="490570" cy="412655"/>
              </a:xfrm>
              <a:custGeom>
                <a:rect b="b" l="l" r="r" t="t"/>
                <a:pathLst>
                  <a:path extrusionOk="0" h="121" w="144">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693" name="Google Shape;693;p19"/>
            <p:cNvGrpSpPr/>
            <p:nvPr/>
          </p:nvGrpSpPr>
          <p:grpSpPr>
            <a:xfrm>
              <a:off x="1808901" y="5856153"/>
              <a:ext cx="1693951" cy="1019100"/>
              <a:chOff x="1623186" y="-214403"/>
              <a:chExt cx="1171187" cy="716005"/>
            </a:xfrm>
          </p:grpSpPr>
          <p:sp>
            <p:nvSpPr>
              <p:cNvPr id="694" name="Google Shape;694;p19"/>
              <p:cNvSpPr/>
              <p:nvPr/>
            </p:nvSpPr>
            <p:spPr>
              <a:xfrm>
                <a:off x="1623186" y="-214403"/>
                <a:ext cx="1171187" cy="716005"/>
              </a:xfrm>
              <a:custGeom>
                <a:rect b="b" l="l" r="r" t="t"/>
                <a:pathLst>
                  <a:path extrusionOk="0" h="238" w="402">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5" name="Google Shape;695;p19"/>
              <p:cNvSpPr/>
              <p:nvPr/>
            </p:nvSpPr>
            <p:spPr>
              <a:xfrm>
                <a:off x="1937889" y="-65032"/>
                <a:ext cx="573870" cy="148095"/>
              </a:xfrm>
              <a:custGeom>
                <a:rect b="b" l="l" r="r" t="t"/>
                <a:pathLst>
                  <a:path extrusionOk="0" h="51" w="197">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6" name="Google Shape;696;p19"/>
              <p:cNvSpPr/>
              <p:nvPr/>
            </p:nvSpPr>
            <p:spPr>
              <a:xfrm>
                <a:off x="1689829" y="-108344"/>
                <a:ext cx="1095906" cy="609946"/>
              </a:xfrm>
              <a:custGeom>
                <a:rect b="b" l="l" r="r" t="t"/>
                <a:pathLst>
                  <a:path extrusionOk="0" h="194" w="376">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7" name="Google Shape;697;p19"/>
              <p:cNvSpPr/>
              <p:nvPr/>
            </p:nvSpPr>
            <p:spPr>
              <a:xfrm>
                <a:off x="1672551" y="-39116"/>
                <a:ext cx="1072457" cy="540718"/>
              </a:xfrm>
              <a:custGeom>
                <a:rect b="b" l="l" r="r" t="t"/>
                <a:pathLst>
                  <a:path extrusionOk="0" h="179" w="368">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8" name="Google Shape;698;p19"/>
              <p:cNvSpPr/>
              <p:nvPr/>
            </p:nvSpPr>
            <p:spPr>
              <a:xfrm>
                <a:off x="2085984" y="-156358"/>
                <a:ext cx="269040" cy="269040"/>
              </a:xfrm>
              <a:custGeom>
                <a:rect b="b" l="l" r="r" t="t"/>
                <a:pathLst>
                  <a:path extrusionOk="0" h="92" w="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9" name="Google Shape;699;p19"/>
              <p:cNvSpPr/>
              <p:nvPr/>
            </p:nvSpPr>
            <p:spPr>
              <a:xfrm>
                <a:off x="2089686" y="-141548"/>
                <a:ext cx="287552" cy="262869"/>
              </a:xfrm>
              <a:custGeom>
                <a:rect b="b" l="l" r="r" t="t"/>
                <a:pathLst>
                  <a:path extrusionOk="0" h="90" w="99">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grpSp>
        <p:nvGrpSpPr>
          <p:cNvPr id="700" name="Google Shape;700;p19"/>
          <p:cNvGrpSpPr/>
          <p:nvPr/>
        </p:nvGrpSpPr>
        <p:grpSpPr>
          <a:xfrm rot="-1651836">
            <a:off x="369246" y="506291"/>
            <a:ext cx="892898" cy="1021771"/>
            <a:chOff x="4634" y="754"/>
            <a:chExt cx="1164" cy="1332"/>
          </a:xfrm>
        </p:grpSpPr>
        <p:sp>
          <p:nvSpPr>
            <p:cNvPr id="701" name="Google Shape;701;p19"/>
            <p:cNvSpPr/>
            <p:nvPr/>
          </p:nvSpPr>
          <p:spPr>
            <a:xfrm>
              <a:off x="4634" y="754"/>
              <a:ext cx="1164" cy="1235"/>
            </a:xfrm>
            <a:custGeom>
              <a:rect b="b" l="l" r="r" t="t"/>
              <a:pathLst>
                <a:path extrusionOk="0" h="523" w="49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02" name="Google Shape;702;p19"/>
            <p:cNvSpPr/>
            <p:nvPr/>
          </p:nvSpPr>
          <p:spPr>
            <a:xfrm>
              <a:off x="4733" y="829"/>
              <a:ext cx="987" cy="1002"/>
            </a:xfrm>
            <a:custGeom>
              <a:rect b="b" l="l" r="r" t="t"/>
              <a:pathLst>
                <a:path extrusionOk="0" h="424" w="418">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03" name="Google Shape;703;p19"/>
            <p:cNvSpPr/>
            <p:nvPr/>
          </p:nvSpPr>
          <p:spPr>
            <a:xfrm>
              <a:off x="5118" y="1094"/>
              <a:ext cx="163" cy="696"/>
            </a:xfrm>
            <a:custGeom>
              <a:rect b="b" l="l" r="r" t="t"/>
              <a:pathLst>
                <a:path extrusionOk="0" h="295" w="69">
                  <a:moveTo>
                    <a:pt x="53" y="295"/>
                  </a:moveTo>
                  <a:cubicBezTo>
                    <a:pt x="53" y="295"/>
                    <a:pt x="12" y="195"/>
                    <a:pt x="69" y="0"/>
                  </a:cubicBezTo>
                  <a:cubicBezTo>
                    <a:pt x="52" y="26"/>
                    <a:pt x="0" y="217"/>
                    <a:pt x="53" y="295"/>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04" name="Google Shape;704;p19"/>
            <p:cNvSpPr/>
            <p:nvPr/>
          </p:nvSpPr>
          <p:spPr>
            <a:xfrm>
              <a:off x="4858" y="1299"/>
              <a:ext cx="317" cy="338"/>
            </a:xfrm>
            <a:custGeom>
              <a:rect b="b" l="l" r="r" t="t"/>
              <a:pathLst>
                <a:path extrusionOk="0" h="143" w="134">
                  <a:moveTo>
                    <a:pt x="134" y="143"/>
                  </a:moveTo>
                  <a:cubicBezTo>
                    <a:pt x="134" y="143"/>
                    <a:pt x="68" y="117"/>
                    <a:pt x="0" y="0"/>
                  </a:cubicBezTo>
                  <a:cubicBezTo>
                    <a:pt x="5" y="20"/>
                    <a:pt x="72" y="133"/>
                    <a:pt x="134" y="143"/>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05" name="Google Shape;705;p19"/>
            <p:cNvSpPr/>
            <p:nvPr/>
          </p:nvSpPr>
          <p:spPr>
            <a:xfrm>
              <a:off x="4912" y="1710"/>
              <a:ext cx="277" cy="95"/>
            </a:xfrm>
            <a:custGeom>
              <a:rect b="b" l="l" r="r" t="t"/>
              <a:pathLst>
                <a:path extrusionOk="0" h="40" w="117">
                  <a:moveTo>
                    <a:pt x="117" y="22"/>
                  </a:moveTo>
                  <a:cubicBezTo>
                    <a:pt x="117" y="22"/>
                    <a:pt x="75" y="34"/>
                    <a:pt x="0" y="0"/>
                  </a:cubicBezTo>
                  <a:cubicBezTo>
                    <a:pt x="9" y="8"/>
                    <a:pt x="82" y="40"/>
                    <a:pt x="117" y="22"/>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06" name="Google Shape;706;p19"/>
            <p:cNvSpPr/>
            <p:nvPr/>
          </p:nvSpPr>
          <p:spPr>
            <a:xfrm>
              <a:off x="5257" y="1401"/>
              <a:ext cx="387" cy="260"/>
            </a:xfrm>
            <a:custGeom>
              <a:rect b="b" l="l" r="r" t="t"/>
              <a:pathLst>
                <a:path extrusionOk="0" h="110" w="164">
                  <a:moveTo>
                    <a:pt x="0" y="105"/>
                  </a:moveTo>
                  <a:cubicBezTo>
                    <a:pt x="0" y="105"/>
                    <a:pt x="70" y="96"/>
                    <a:pt x="164" y="0"/>
                  </a:cubicBezTo>
                  <a:cubicBezTo>
                    <a:pt x="155" y="18"/>
                    <a:pt x="62" y="110"/>
                    <a:pt x="0" y="105"/>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07" name="Google Shape;707;p19"/>
            <p:cNvSpPr/>
            <p:nvPr/>
          </p:nvSpPr>
          <p:spPr>
            <a:xfrm>
              <a:off x="5238" y="1701"/>
              <a:ext cx="373" cy="118"/>
            </a:xfrm>
            <a:custGeom>
              <a:rect b="b" l="l" r="r" t="t"/>
              <a:pathLst>
                <a:path extrusionOk="0" h="50" w="158">
                  <a:moveTo>
                    <a:pt x="0" y="26"/>
                  </a:moveTo>
                  <a:cubicBezTo>
                    <a:pt x="0" y="26"/>
                    <a:pt x="55" y="43"/>
                    <a:pt x="158" y="0"/>
                  </a:cubicBezTo>
                  <a:cubicBezTo>
                    <a:pt x="144" y="11"/>
                    <a:pt x="45" y="50"/>
                    <a:pt x="0" y="26"/>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08" name="Google Shape;708;p19"/>
            <p:cNvSpPr/>
            <p:nvPr/>
          </p:nvSpPr>
          <p:spPr>
            <a:xfrm>
              <a:off x="5042" y="1847"/>
              <a:ext cx="187" cy="239"/>
            </a:xfrm>
            <a:custGeom>
              <a:rect b="b" l="l" r="r" t="t"/>
              <a:pathLst>
                <a:path extrusionOk="0" h="101" w="79">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709" name="Google Shape;709;p19"/>
          <p:cNvGrpSpPr/>
          <p:nvPr/>
        </p:nvGrpSpPr>
        <p:grpSpPr>
          <a:xfrm rot="5825446">
            <a:off x="11635759" y="394369"/>
            <a:ext cx="408172" cy="467084"/>
            <a:chOff x="4634" y="754"/>
            <a:chExt cx="1164" cy="1332"/>
          </a:xfrm>
        </p:grpSpPr>
        <p:sp>
          <p:nvSpPr>
            <p:cNvPr id="710" name="Google Shape;710;p19"/>
            <p:cNvSpPr/>
            <p:nvPr/>
          </p:nvSpPr>
          <p:spPr>
            <a:xfrm>
              <a:off x="4634" y="754"/>
              <a:ext cx="1164" cy="1235"/>
            </a:xfrm>
            <a:custGeom>
              <a:rect b="b" l="l" r="r" t="t"/>
              <a:pathLst>
                <a:path extrusionOk="0" h="523" w="49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1" name="Google Shape;711;p19"/>
            <p:cNvSpPr/>
            <p:nvPr/>
          </p:nvSpPr>
          <p:spPr>
            <a:xfrm>
              <a:off x="4733" y="829"/>
              <a:ext cx="987" cy="1002"/>
            </a:xfrm>
            <a:custGeom>
              <a:rect b="b" l="l" r="r" t="t"/>
              <a:pathLst>
                <a:path extrusionOk="0" h="424" w="418">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2" name="Google Shape;712;p19"/>
            <p:cNvSpPr/>
            <p:nvPr/>
          </p:nvSpPr>
          <p:spPr>
            <a:xfrm>
              <a:off x="5118" y="1094"/>
              <a:ext cx="163" cy="696"/>
            </a:xfrm>
            <a:custGeom>
              <a:rect b="b" l="l" r="r" t="t"/>
              <a:pathLst>
                <a:path extrusionOk="0" h="295" w="69">
                  <a:moveTo>
                    <a:pt x="53" y="295"/>
                  </a:moveTo>
                  <a:cubicBezTo>
                    <a:pt x="53" y="295"/>
                    <a:pt x="12" y="195"/>
                    <a:pt x="69" y="0"/>
                  </a:cubicBezTo>
                  <a:cubicBezTo>
                    <a:pt x="52" y="26"/>
                    <a:pt x="0" y="217"/>
                    <a:pt x="53" y="295"/>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3" name="Google Shape;713;p19"/>
            <p:cNvSpPr/>
            <p:nvPr/>
          </p:nvSpPr>
          <p:spPr>
            <a:xfrm>
              <a:off x="4858" y="1299"/>
              <a:ext cx="317" cy="338"/>
            </a:xfrm>
            <a:custGeom>
              <a:rect b="b" l="l" r="r" t="t"/>
              <a:pathLst>
                <a:path extrusionOk="0" h="143" w="134">
                  <a:moveTo>
                    <a:pt x="134" y="143"/>
                  </a:moveTo>
                  <a:cubicBezTo>
                    <a:pt x="134" y="143"/>
                    <a:pt x="68" y="117"/>
                    <a:pt x="0" y="0"/>
                  </a:cubicBezTo>
                  <a:cubicBezTo>
                    <a:pt x="5" y="20"/>
                    <a:pt x="72" y="133"/>
                    <a:pt x="134" y="143"/>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4" name="Google Shape;714;p19"/>
            <p:cNvSpPr/>
            <p:nvPr/>
          </p:nvSpPr>
          <p:spPr>
            <a:xfrm>
              <a:off x="4912" y="1710"/>
              <a:ext cx="277" cy="95"/>
            </a:xfrm>
            <a:custGeom>
              <a:rect b="b" l="l" r="r" t="t"/>
              <a:pathLst>
                <a:path extrusionOk="0" h="40" w="117">
                  <a:moveTo>
                    <a:pt x="117" y="22"/>
                  </a:moveTo>
                  <a:cubicBezTo>
                    <a:pt x="117" y="22"/>
                    <a:pt x="75" y="34"/>
                    <a:pt x="0" y="0"/>
                  </a:cubicBezTo>
                  <a:cubicBezTo>
                    <a:pt x="9" y="8"/>
                    <a:pt x="82" y="40"/>
                    <a:pt x="117" y="22"/>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5" name="Google Shape;715;p19"/>
            <p:cNvSpPr/>
            <p:nvPr/>
          </p:nvSpPr>
          <p:spPr>
            <a:xfrm>
              <a:off x="5257" y="1401"/>
              <a:ext cx="387" cy="260"/>
            </a:xfrm>
            <a:custGeom>
              <a:rect b="b" l="l" r="r" t="t"/>
              <a:pathLst>
                <a:path extrusionOk="0" h="110" w="164">
                  <a:moveTo>
                    <a:pt x="0" y="105"/>
                  </a:moveTo>
                  <a:cubicBezTo>
                    <a:pt x="0" y="105"/>
                    <a:pt x="70" y="96"/>
                    <a:pt x="164" y="0"/>
                  </a:cubicBezTo>
                  <a:cubicBezTo>
                    <a:pt x="155" y="18"/>
                    <a:pt x="62" y="110"/>
                    <a:pt x="0" y="105"/>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6" name="Google Shape;716;p19"/>
            <p:cNvSpPr/>
            <p:nvPr/>
          </p:nvSpPr>
          <p:spPr>
            <a:xfrm>
              <a:off x="5238" y="1701"/>
              <a:ext cx="373" cy="118"/>
            </a:xfrm>
            <a:custGeom>
              <a:rect b="b" l="l" r="r" t="t"/>
              <a:pathLst>
                <a:path extrusionOk="0" h="50" w="158">
                  <a:moveTo>
                    <a:pt x="0" y="26"/>
                  </a:moveTo>
                  <a:cubicBezTo>
                    <a:pt x="0" y="26"/>
                    <a:pt x="55" y="43"/>
                    <a:pt x="158" y="0"/>
                  </a:cubicBezTo>
                  <a:cubicBezTo>
                    <a:pt x="144" y="11"/>
                    <a:pt x="45" y="50"/>
                    <a:pt x="0" y="26"/>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7" name="Google Shape;717;p19"/>
            <p:cNvSpPr/>
            <p:nvPr/>
          </p:nvSpPr>
          <p:spPr>
            <a:xfrm>
              <a:off x="5042" y="1847"/>
              <a:ext cx="187" cy="239"/>
            </a:xfrm>
            <a:custGeom>
              <a:rect b="b" l="l" r="r" t="t"/>
              <a:pathLst>
                <a:path extrusionOk="0" h="101" w="79">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718" name="Google Shape;718;p19"/>
          <p:cNvGrpSpPr/>
          <p:nvPr/>
        </p:nvGrpSpPr>
        <p:grpSpPr>
          <a:xfrm>
            <a:off x="23436" y="3048994"/>
            <a:ext cx="388175" cy="364678"/>
            <a:chOff x="3636" y="1964"/>
            <a:chExt cx="413" cy="388"/>
          </a:xfrm>
        </p:grpSpPr>
        <p:sp>
          <p:nvSpPr>
            <p:cNvPr id="719" name="Google Shape;719;p19"/>
            <p:cNvSpPr/>
            <p:nvPr/>
          </p:nvSpPr>
          <p:spPr>
            <a:xfrm>
              <a:off x="3971" y="1976"/>
              <a:ext cx="78" cy="109"/>
            </a:xfrm>
            <a:custGeom>
              <a:rect b="b" l="l" r="r" t="t"/>
              <a:pathLst>
                <a:path extrusionOk="0" h="46" w="33">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20" name="Google Shape;720;p19"/>
            <p:cNvSpPr/>
            <p:nvPr/>
          </p:nvSpPr>
          <p:spPr>
            <a:xfrm>
              <a:off x="3636" y="1964"/>
              <a:ext cx="413" cy="388"/>
            </a:xfrm>
            <a:custGeom>
              <a:rect b="b" l="l" r="r" t="t"/>
              <a:pathLst>
                <a:path extrusionOk="0" h="164" w="175">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21" name="Google Shape;721;p19"/>
            <p:cNvSpPr/>
            <p:nvPr/>
          </p:nvSpPr>
          <p:spPr>
            <a:xfrm>
              <a:off x="3676" y="1964"/>
              <a:ext cx="364" cy="367"/>
            </a:xfrm>
            <a:custGeom>
              <a:rect b="b" l="l" r="r" t="t"/>
              <a:pathLst>
                <a:path extrusionOk="0" h="155" w="154">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22" name="Google Shape;722;p19"/>
            <p:cNvSpPr/>
            <p:nvPr/>
          </p:nvSpPr>
          <p:spPr>
            <a:xfrm>
              <a:off x="3771" y="2080"/>
              <a:ext cx="207" cy="116"/>
            </a:xfrm>
            <a:custGeom>
              <a:rect b="b" l="l" r="r" t="t"/>
              <a:pathLst>
                <a:path extrusionOk="0" h="49" w="88">
                  <a:moveTo>
                    <a:pt x="88" y="0"/>
                  </a:moveTo>
                  <a:cubicBezTo>
                    <a:pt x="88" y="0"/>
                    <a:pt x="66" y="29"/>
                    <a:pt x="0" y="49"/>
                  </a:cubicBezTo>
                  <a:cubicBezTo>
                    <a:pt x="10" y="49"/>
                    <a:pt x="75" y="29"/>
                    <a:pt x="88" y="0"/>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23" name="Google Shape;723;p19"/>
            <p:cNvSpPr/>
            <p:nvPr/>
          </p:nvSpPr>
          <p:spPr>
            <a:xfrm>
              <a:off x="3905" y="2128"/>
              <a:ext cx="59" cy="151"/>
            </a:xfrm>
            <a:custGeom>
              <a:rect b="b" l="l" r="r" t="t"/>
              <a:pathLst>
                <a:path extrusionOk="0" h="64" w="25">
                  <a:moveTo>
                    <a:pt x="18" y="0"/>
                  </a:moveTo>
                  <a:cubicBezTo>
                    <a:pt x="18" y="0"/>
                    <a:pt x="22" y="24"/>
                    <a:pt x="0" y="64"/>
                  </a:cubicBezTo>
                  <a:cubicBezTo>
                    <a:pt x="5" y="59"/>
                    <a:pt x="25" y="20"/>
                    <a:pt x="18" y="0"/>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24" name="Google Shape;724;p19"/>
            <p:cNvSpPr/>
            <p:nvPr/>
          </p:nvSpPr>
          <p:spPr>
            <a:xfrm>
              <a:off x="3983" y="2106"/>
              <a:ext cx="38" cy="90"/>
            </a:xfrm>
            <a:custGeom>
              <a:rect b="b" l="l" r="r" t="t"/>
              <a:pathLst>
                <a:path extrusionOk="0" h="38" w="16">
                  <a:moveTo>
                    <a:pt x="0" y="0"/>
                  </a:moveTo>
                  <a:cubicBezTo>
                    <a:pt x="0" y="0"/>
                    <a:pt x="11" y="10"/>
                    <a:pt x="15" y="38"/>
                  </a:cubicBezTo>
                  <a:cubicBezTo>
                    <a:pt x="16" y="33"/>
                    <a:pt x="11" y="7"/>
                    <a:pt x="0" y="0"/>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25" name="Google Shape;725;p19"/>
            <p:cNvSpPr/>
            <p:nvPr/>
          </p:nvSpPr>
          <p:spPr>
            <a:xfrm>
              <a:off x="3910" y="2005"/>
              <a:ext cx="54" cy="78"/>
            </a:xfrm>
            <a:custGeom>
              <a:rect b="b" l="l" r="r" t="t"/>
              <a:pathLst>
                <a:path extrusionOk="0" h="33" w="23">
                  <a:moveTo>
                    <a:pt x="23" y="33"/>
                  </a:moveTo>
                  <a:cubicBezTo>
                    <a:pt x="23" y="33"/>
                    <a:pt x="20" y="19"/>
                    <a:pt x="0" y="0"/>
                  </a:cubicBezTo>
                  <a:cubicBezTo>
                    <a:pt x="3" y="1"/>
                    <a:pt x="23" y="20"/>
                    <a:pt x="23" y="33"/>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26" name="Google Shape;726;p19"/>
            <p:cNvSpPr/>
            <p:nvPr/>
          </p:nvSpPr>
          <p:spPr>
            <a:xfrm>
              <a:off x="3794" y="2033"/>
              <a:ext cx="140" cy="69"/>
            </a:xfrm>
            <a:custGeom>
              <a:rect b="b" l="l" r="r" t="t"/>
              <a:pathLst>
                <a:path extrusionOk="0" h="29" w="59">
                  <a:moveTo>
                    <a:pt x="59" y="29"/>
                  </a:moveTo>
                  <a:cubicBezTo>
                    <a:pt x="59" y="29"/>
                    <a:pt x="44" y="10"/>
                    <a:pt x="0" y="0"/>
                  </a:cubicBezTo>
                  <a:cubicBezTo>
                    <a:pt x="6" y="0"/>
                    <a:pt x="50" y="10"/>
                    <a:pt x="59" y="29"/>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727" name="Google Shape;727;p19"/>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8" name="Google Shape;728;p19"/>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9" name="Google Shape;729;p19"/>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800">
                <a:solidFill>
                  <a:schemeClr val="dk1"/>
                </a:solidFill>
                <a:latin typeface="Quattrocento Sans"/>
                <a:ea typeface="Quattrocento Sans"/>
                <a:cs typeface="Quattrocento Sans"/>
                <a:sym typeface="Quattrocento Sans"/>
              </a:defRPr>
            </a:lvl1pPr>
            <a:lvl2pPr indent="0" lvl="1" marL="0" algn="r">
              <a:spcBef>
                <a:spcPts val="0"/>
              </a:spcBef>
              <a:buNone/>
              <a:defRPr sz="800">
                <a:solidFill>
                  <a:schemeClr val="dk1"/>
                </a:solidFill>
                <a:latin typeface="Quattrocento Sans"/>
                <a:ea typeface="Quattrocento Sans"/>
                <a:cs typeface="Quattrocento Sans"/>
                <a:sym typeface="Quattrocento Sans"/>
              </a:defRPr>
            </a:lvl2pPr>
            <a:lvl3pPr indent="0" lvl="2" marL="0" algn="r">
              <a:spcBef>
                <a:spcPts val="0"/>
              </a:spcBef>
              <a:buNone/>
              <a:defRPr sz="800">
                <a:solidFill>
                  <a:schemeClr val="dk1"/>
                </a:solidFill>
                <a:latin typeface="Quattrocento Sans"/>
                <a:ea typeface="Quattrocento Sans"/>
                <a:cs typeface="Quattrocento Sans"/>
                <a:sym typeface="Quattrocento Sans"/>
              </a:defRPr>
            </a:lvl3pPr>
            <a:lvl4pPr indent="0" lvl="3" marL="0" algn="r">
              <a:spcBef>
                <a:spcPts val="0"/>
              </a:spcBef>
              <a:buNone/>
              <a:defRPr sz="800">
                <a:solidFill>
                  <a:schemeClr val="dk1"/>
                </a:solidFill>
                <a:latin typeface="Quattrocento Sans"/>
                <a:ea typeface="Quattrocento Sans"/>
                <a:cs typeface="Quattrocento Sans"/>
                <a:sym typeface="Quattrocento Sans"/>
              </a:defRPr>
            </a:lvl4pPr>
            <a:lvl5pPr indent="0" lvl="4" marL="0" algn="r">
              <a:spcBef>
                <a:spcPts val="0"/>
              </a:spcBef>
              <a:buNone/>
              <a:defRPr sz="800">
                <a:solidFill>
                  <a:schemeClr val="dk1"/>
                </a:solidFill>
                <a:latin typeface="Quattrocento Sans"/>
                <a:ea typeface="Quattrocento Sans"/>
                <a:cs typeface="Quattrocento Sans"/>
                <a:sym typeface="Quattrocento Sans"/>
              </a:defRPr>
            </a:lvl5pPr>
            <a:lvl6pPr indent="0" lvl="5" marL="0" algn="r">
              <a:spcBef>
                <a:spcPts val="0"/>
              </a:spcBef>
              <a:buNone/>
              <a:defRPr sz="800">
                <a:solidFill>
                  <a:schemeClr val="dk1"/>
                </a:solidFill>
                <a:latin typeface="Quattrocento Sans"/>
                <a:ea typeface="Quattrocento Sans"/>
                <a:cs typeface="Quattrocento Sans"/>
                <a:sym typeface="Quattrocento Sans"/>
              </a:defRPr>
            </a:lvl6pPr>
            <a:lvl7pPr indent="0" lvl="6" marL="0" algn="r">
              <a:spcBef>
                <a:spcPts val="0"/>
              </a:spcBef>
              <a:buNone/>
              <a:defRPr sz="800">
                <a:solidFill>
                  <a:schemeClr val="dk1"/>
                </a:solidFill>
                <a:latin typeface="Quattrocento Sans"/>
                <a:ea typeface="Quattrocento Sans"/>
                <a:cs typeface="Quattrocento Sans"/>
                <a:sym typeface="Quattrocento Sans"/>
              </a:defRPr>
            </a:lvl7pPr>
            <a:lvl8pPr indent="0" lvl="7" marL="0" algn="r">
              <a:spcBef>
                <a:spcPts val="0"/>
              </a:spcBef>
              <a:buNone/>
              <a:defRPr sz="800">
                <a:solidFill>
                  <a:schemeClr val="dk1"/>
                </a:solidFill>
                <a:latin typeface="Quattrocento Sans"/>
                <a:ea typeface="Quattrocento Sans"/>
                <a:cs typeface="Quattrocento Sans"/>
                <a:sym typeface="Quattrocento Sans"/>
              </a:defRPr>
            </a:lvl8pPr>
            <a:lvl9pPr indent="0" lvl="8" marL="0" algn="r">
              <a:spcBef>
                <a:spcPts val="0"/>
              </a:spcBef>
              <a:buNone/>
              <a:defRPr sz="800">
                <a:solidFill>
                  <a:schemeClr val="dk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i Nội dung" type="twoObj">
  <p:cSld name="TWO_OBJECTS">
    <p:spTree>
      <p:nvGrpSpPr>
        <p:cNvPr id="730" name="Shape 730"/>
        <p:cNvGrpSpPr/>
        <p:nvPr/>
      </p:nvGrpSpPr>
      <p:grpSpPr>
        <a:xfrm>
          <a:off x="0" y="0"/>
          <a:ext cx="0" cy="0"/>
          <a:chOff x="0" y="0"/>
          <a:chExt cx="0" cy="0"/>
        </a:xfrm>
      </p:grpSpPr>
      <p:sp>
        <p:nvSpPr>
          <p:cNvPr id="731" name="Google Shape;731;p20"/>
          <p:cNvSpPr txBox="1"/>
          <p:nvPr>
            <p:ph type="title"/>
          </p:nvPr>
        </p:nvSpPr>
        <p:spPr>
          <a:xfrm>
            <a:off x="1524000" y="78910"/>
            <a:ext cx="9133730" cy="12334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2" name="Google Shape;732;p20"/>
          <p:cNvSpPr txBox="1"/>
          <p:nvPr>
            <p:ph idx="1" type="body"/>
          </p:nvPr>
        </p:nvSpPr>
        <p:spPr>
          <a:xfrm>
            <a:off x="1528572" y="1485900"/>
            <a:ext cx="4480560" cy="4123944"/>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800"/>
              </a:spcBef>
              <a:spcAft>
                <a:spcPts val="0"/>
              </a:spcAft>
              <a:buSzPts val="2000"/>
              <a:buChar char="•"/>
              <a:defRPr sz="2000"/>
            </a:lvl1pPr>
            <a:lvl2pPr indent="-342900" lvl="1" marL="914400" algn="l">
              <a:lnSpc>
                <a:spcPct val="100000"/>
              </a:lnSpc>
              <a:spcBef>
                <a:spcPts val="1000"/>
              </a:spcBef>
              <a:spcAft>
                <a:spcPts val="0"/>
              </a:spcAft>
              <a:buSzPts val="1800"/>
              <a:buChar char="•"/>
              <a:defRPr sz="1800"/>
            </a:lvl2pPr>
            <a:lvl3pPr indent="-330200" lvl="2" marL="1371600" algn="l">
              <a:lnSpc>
                <a:spcPct val="100000"/>
              </a:lnSpc>
              <a:spcBef>
                <a:spcPts val="800"/>
              </a:spcBef>
              <a:spcAft>
                <a:spcPts val="0"/>
              </a:spcAft>
              <a:buSzPts val="1600"/>
              <a:buChar char="•"/>
              <a:defRPr sz="1600"/>
            </a:lvl3pPr>
            <a:lvl4pPr indent="-317500" lvl="3" marL="1828800" algn="l">
              <a:lnSpc>
                <a:spcPct val="100000"/>
              </a:lnSpc>
              <a:spcBef>
                <a:spcPts val="800"/>
              </a:spcBef>
              <a:spcAft>
                <a:spcPts val="0"/>
              </a:spcAft>
              <a:buSzPts val="1400"/>
              <a:buChar char="•"/>
              <a:defRPr sz="1400"/>
            </a:lvl4pPr>
            <a:lvl5pPr indent="-317500" lvl="4" marL="2286000" algn="l">
              <a:lnSpc>
                <a:spcPct val="100000"/>
              </a:lnSpc>
              <a:spcBef>
                <a:spcPts val="800"/>
              </a:spcBef>
              <a:spcAft>
                <a:spcPts val="0"/>
              </a:spcAft>
              <a:buSzPts val="1400"/>
              <a:buChar char="•"/>
              <a:defRPr sz="1400"/>
            </a:lvl5pPr>
            <a:lvl6pPr indent="-320039" lvl="5" marL="2743200" algn="l">
              <a:lnSpc>
                <a:spcPct val="90000"/>
              </a:lnSpc>
              <a:spcBef>
                <a:spcPts val="800"/>
              </a:spcBef>
              <a:spcAft>
                <a:spcPts val="0"/>
              </a:spcAft>
              <a:buClr>
                <a:schemeClr val="dk1"/>
              </a:buClr>
              <a:buSzPts val="1440"/>
              <a:buChar char="•"/>
              <a:defRPr sz="1800"/>
            </a:lvl6pPr>
            <a:lvl7pPr indent="-320039" lvl="6" marL="3200400" algn="l">
              <a:lnSpc>
                <a:spcPct val="90000"/>
              </a:lnSpc>
              <a:spcBef>
                <a:spcPts val="800"/>
              </a:spcBef>
              <a:spcAft>
                <a:spcPts val="0"/>
              </a:spcAft>
              <a:buClr>
                <a:schemeClr val="dk1"/>
              </a:buClr>
              <a:buSzPts val="1440"/>
              <a:buChar char="•"/>
              <a:defRPr sz="1800"/>
            </a:lvl7pPr>
            <a:lvl8pPr indent="-320040" lvl="7" marL="3657600" algn="l">
              <a:lnSpc>
                <a:spcPct val="90000"/>
              </a:lnSpc>
              <a:spcBef>
                <a:spcPts val="800"/>
              </a:spcBef>
              <a:spcAft>
                <a:spcPts val="0"/>
              </a:spcAft>
              <a:buClr>
                <a:schemeClr val="dk1"/>
              </a:buClr>
              <a:buSzPts val="1440"/>
              <a:buChar char="•"/>
              <a:defRPr sz="1800"/>
            </a:lvl8pPr>
            <a:lvl9pPr indent="-320040" lvl="8" marL="4114800" algn="l">
              <a:lnSpc>
                <a:spcPct val="90000"/>
              </a:lnSpc>
              <a:spcBef>
                <a:spcPts val="800"/>
              </a:spcBef>
              <a:spcAft>
                <a:spcPts val="0"/>
              </a:spcAft>
              <a:buClr>
                <a:schemeClr val="dk1"/>
              </a:buClr>
              <a:buSzPts val="1440"/>
              <a:buChar char="•"/>
              <a:defRPr sz="1800"/>
            </a:lvl9pPr>
          </a:lstStyle>
          <a:p/>
        </p:txBody>
      </p:sp>
      <p:sp>
        <p:nvSpPr>
          <p:cNvPr id="733" name="Google Shape;733;p20"/>
          <p:cNvSpPr txBox="1"/>
          <p:nvPr>
            <p:ph idx="2" type="body"/>
          </p:nvPr>
        </p:nvSpPr>
        <p:spPr>
          <a:xfrm>
            <a:off x="6177169" y="1485900"/>
            <a:ext cx="4480560" cy="4123944"/>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800"/>
              </a:spcBef>
              <a:spcAft>
                <a:spcPts val="0"/>
              </a:spcAft>
              <a:buSzPts val="2000"/>
              <a:buChar char="•"/>
              <a:defRPr sz="2000"/>
            </a:lvl1pPr>
            <a:lvl2pPr indent="-342900" lvl="1" marL="914400" algn="l">
              <a:lnSpc>
                <a:spcPct val="100000"/>
              </a:lnSpc>
              <a:spcBef>
                <a:spcPts val="1000"/>
              </a:spcBef>
              <a:spcAft>
                <a:spcPts val="0"/>
              </a:spcAft>
              <a:buSzPts val="1800"/>
              <a:buChar char="•"/>
              <a:defRPr sz="1800"/>
            </a:lvl2pPr>
            <a:lvl3pPr indent="-330200" lvl="2" marL="1371600" algn="l">
              <a:lnSpc>
                <a:spcPct val="100000"/>
              </a:lnSpc>
              <a:spcBef>
                <a:spcPts val="800"/>
              </a:spcBef>
              <a:spcAft>
                <a:spcPts val="0"/>
              </a:spcAft>
              <a:buSzPts val="1600"/>
              <a:buChar char="•"/>
              <a:defRPr sz="1600"/>
            </a:lvl3pPr>
            <a:lvl4pPr indent="-317500" lvl="3" marL="1828800" algn="l">
              <a:lnSpc>
                <a:spcPct val="100000"/>
              </a:lnSpc>
              <a:spcBef>
                <a:spcPts val="800"/>
              </a:spcBef>
              <a:spcAft>
                <a:spcPts val="0"/>
              </a:spcAft>
              <a:buSzPts val="1400"/>
              <a:buChar char="•"/>
              <a:defRPr sz="1400"/>
            </a:lvl4pPr>
            <a:lvl5pPr indent="-317500" lvl="4" marL="2286000" algn="l">
              <a:lnSpc>
                <a:spcPct val="100000"/>
              </a:lnSpc>
              <a:spcBef>
                <a:spcPts val="800"/>
              </a:spcBef>
              <a:spcAft>
                <a:spcPts val="0"/>
              </a:spcAft>
              <a:buSzPts val="1400"/>
              <a:buChar char="•"/>
              <a:defRPr sz="1400"/>
            </a:lvl5pPr>
            <a:lvl6pPr indent="-320039" lvl="5" marL="2743200" algn="l">
              <a:lnSpc>
                <a:spcPct val="90000"/>
              </a:lnSpc>
              <a:spcBef>
                <a:spcPts val="800"/>
              </a:spcBef>
              <a:spcAft>
                <a:spcPts val="0"/>
              </a:spcAft>
              <a:buClr>
                <a:schemeClr val="dk1"/>
              </a:buClr>
              <a:buSzPts val="1440"/>
              <a:buChar char="•"/>
              <a:defRPr sz="1800"/>
            </a:lvl6pPr>
            <a:lvl7pPr indent="-320039" lvl="6" marL="3200400" algn="l">
              <a:lnSpc>
                <a:spcPct val="90000"/>
              </a:lnSpc>
              <a:spcBef>
                <a:spcPts val="800"/>
              </a:spcBef>
              <a:spcAft>
                <a:spcPts val="0"/>
              </a:spcAft>
              <a:buClr>
                <a:schemeClr val="dk1"/>
              </a:buClr>
              <a:buSzPts val="1440"/>
              <a:buChar char="•"/>
              <a:defRPr sz="1800"/>
            </a:lvl7pPr>
            <a:lvl8pPr indent="-320040" lvl="7" marL="3657600" algn="l">
              <a:lnSpc>
                <a:spcPct val="90000"/>
              </a:lnSpc>
              <a:spcBef>
                <a:spcPts val="800"/>
              </a:spcBef>
              <a:spcAft>
                <a:spcPts val="0"/>
              </a:spcAft>
              <a:buClr>
                <a:schemeClr val="dk1"/>
              </a:buClr>
              <a:buSzPts val="1440"/>
              <a:buChar char="•"/>
              <a:defRPr sz="1800"/>
            </a:lvl8pPr>
            <a:lvl9pPr indent="-320040" lvl="8" marL="4114800" algn="l">
              <a:lnSpc>
                <a:spcPct val="90000"/>
              </a:lnSpc>
              <a:spcBef>
                <a:spcPts val="800"/>
              </a:spcBef>
              <a:spcAft>
                <a:spcPts val="0"/>
              </a:spcAft>
              <a:buClr>
                <a:schemeClr val="dk1"/>
              </a:buClr>
              <a:buSzPts val="1440"/>
              <a:buChar char="•"/>
              <a:defRPr sz="1800"/>
            </a:lvl9pPr>
          </a:lstStyle>
          <a:p/>
        </p:txBody>
      </p:sp>
      <p:sp>
        <p:nvSpPr>
          <p:cNvPr id="734" name="Google Shape;734;p20"/>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20"/>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20"/>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ội dung với Chú thích" type="objTx">
  <p:cSld name="OBJECT_WITH_CAPTION_TEXT">
    <p:spTree>
      <p:nvGrpSpPr>
        <p:cNvPr id="737" name="Shape 737"/>
        <p:cNvGrpSpPr/>
        <p:nvPr/>
      </p:nvGrpSpPr>
      <p:grpSpPr>
        <a:xfrm>
          <a:off x="0" y="0"/>
          <a:ext cx="0" cy="0"/>
          <a:chOff x="0" y="0"/>
          <a:chExt cx="0" cy="0"/>
        </a:xfrm>
      </p:grpSpPr>
      <p:sp>
        <p:nvSpPr>
          <p:cNvPr id="738" name="Google Shape;738;p21"/>
          <p:cNvSpPr txBox="1"/>
          <p:nvPr>
            <p:ph type="title"/>
          </p:nvPr>
        </p:nvSpPr>
        <p:spPr>
          <a:xfrm>
            <a:off x="1097280" y="1188720"/>
            <a:ext cx="3108960" cy="2286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400"/>
              <a:buNone/>
              <a:defRPr b="0"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21"/>
          <p:cNvSpPr txBox="1"/>
          <p:nvPr>
            <p:ph idx="1" type="body"/>
          </p:nvPr>
        </p:nvSpPr>
        <p:spPr>
          <a:xfrm>
            <a:off x="4480560" y="457200"/>
            <a:ext cx="6675120" cy="594360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1800"/>
              </a:spcBef>
              <a:spcAft>
                <a:spcPts val="0"/>
              </a:spcAft>
              <a:buSzPts val="2000"/>
              <a:buChar char="•"/>
              <a:defRPr sz="2000"/>
            </a:lvl1pPr>
            <a:lvl2pPr indent="-342900" lvl="1" marL="914400" algn="l">
              <a:lnSpc>
                <a:spcPct val="100000"/>
              </a:lnSpc>
              <a:spcBef>
                <a:spcPts val="1000"/>
              </a:spcBef>
              <a:spcAft>
                <a:spcPts val="0"/>
              </a:spcAft>
              <a:buSzPts val="1800"/>
              <a:buChar char="•"/>
              <a:defRPr sz="1800"/>
            </a:lvl2pPr>
            <a:lvl3pPr indent="-330200" lvl="2" marL="1371600" algn="l">
              <a:lnSpc>
                <a:spcPct val="100000"/>
              </a:lnSpc>
              <a:spcBef>
                <a:spcPts val="800"/>
              </a:spcBef>
              <a:spcAft>
                <a:spcPts val="0"/>
              </a:spcAft>
              <a:buSzPts val="1600"/>
              <a:buChar char="•"/>
              <a:defRPr sz="1600"/>
            </a:lvl3pPr>
            <a:lvl4pPr indent="-317500" lvl="3" marL="1828800" algn="l">
              <a:lnSpc>
                <a:spcPct val="100000"/>
              </a:lnSpc>
              <a:spcBef>
                <a:spcPts val="800"/>
              </a:spcBef>
              <a:spcAft>
                <a:spcPts val="0"/>
              </a:spcAft>
              <a:buSzPts val="1400"/>
              <a:buChar char="•"/>
              <a:defRPr sz="1400"/>
            </a:lvl4pPr>
            <a:lvl5pPr indent="-317500" lvl="4" marL="2286000" algn="l">
              <a:lnSpc>
                <a:spcPct val="100000"/>
              </a:lnSpc>
              <a:spcBef>
                <a:spcPts val="800"/>
              </a:spcBef>
              <a:spcAft>
                <a:spcPts val="0"/>
              </a:spcAft>
              <a:buSzPts val="1400"/>
              <a:buChar char="•"/>
              <a:defRPr sz="1400"/>
            </a:lvl5pPr>
            <a:lvl6pPr indent="-299720" lvl="5" marL="2743200" algn="l">
              <a:lnSpc>
                <a:spcPct val="90000"/>
              </a:lnSpc>
              <a:spcBef>
                <a:spcPts val="800"/>
              </a:spcBef>
              <a:spcAft>
                <a:spcPts val="0"/>
              </a:spcAft>
              <a:buClr>
                <a:schemeClr val="dk1"/>
              </a:buClr>
              <a:buSzPts val="1120"/>
              <a:buChar char="•"/>
              <a:defRPr sz="1400"/>
            </a:lvl6pPr>
            <a:lvl7pPr indent="-299720" lvl="6" marL="3200400" algn="l">
              <a:lnSpc>
                <a:spcPct val="90000"/>
              </a:lnSpc>
              <a:spcBef>
                <a:spcPts val="800"/>
              </a:spcBef>
              <a:spcAft>
                <a:spcPts val="0"/>
              </a:spcAft>
              <a:buClr>
                <a:schemeClr val="dk1"/>
              </a:buClr>
              <a:buSzPts val="1120"/>
              <a:buChar char="•"/>
              <a:defRPr sz="1400"/>
            </a:lvl7pPr>
            <a:lvl8pPr indent="-299720" lvl="7" marL="3657600" algn="l">
              <a:lnSpc>
                <a:spcPct val="90000"/>
              </a:lnSpc>
              <a:spcBef>
                <a:spcPts val="800"/>
              </a:spcBef>
              <a:spcAft>
                <a:spcPts val="0"/>
              </a:spcAft>
              <a:buClr>
                <a:schemeClr val="dk1"/>
              </a:buClr>
              <a:buSzPts val="1120"/>
              <a:buChar char="•"/>
              <a:defRPr sz="1400"/>
            </a:lvl8pPr>
            <a:lvl9pPr indent="-299720" lvl="8" marL="4114800" algn="l">
              <a:lnSpc>
                <a:spcPct val="90000"/>
              </a:lnSpc>
              <a:spcBef>
                <a:spcPts val="800"/>
              </a:spcBef>
              <a:spcAft>
                <a:spcPts val="0"/>
              </a:spcAft>
              <a:buClr>
                <a:schemeClr val="dk1"/>
              </a:buClr>
              <a:buSzPts val="1120"/>
              <a:buChar char="•"/>
              <a:defRPr sz="1400"/>
            </a:lvl9pPr>
          </a:lstStyle>
          <a:p/>
        </p:txBody>
      </p:sp>
      <p:sp>
        <p:nvSpPr>
          <p:cNvPr id="740" name="Google Shape;740;p21"/>
          <p:cNvSpPr txBox="1"/>
          <p:nvPr>
            <p:ph idx="2" type="body"/>
          </p:nvPr>
        </p:nvSpPr>
        <p:spPr>
          <a:xfrm>
            <a:off x="1097280" y="3474720"/>
            <a:ext cx="3108960"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600"/>
              <a:buNone/>
              <a:defRPr sz="16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800"/>
              </a:spcBef>
              <a:spcAft>
                <a:spcPts val="0"/>
              </a:spcAft>
              <a:buSzPts val="1000"/>
              <a:buNone/>
              <a:defRPr sz="1000"/>
            </a:lvl3pPr>
            <a:lvl4pPr indent="-228600" lvl="3" marL="1828800" algn="l">
              <a:lnSpc>
                <a:spcPct val="100000"/>
              </a:lnSpc>
              <a:spcBef>
                <a:spcPts val="800"/>
              </a:spcBef>
              <a:spcAft>
                <a:spcPts val="0"/>
              </a:spcAft>
              <a:buSzPts val="900"/>
              <a:buNone/>
              <a:defRPr sz="900"/>
            </a:lvl4pPr>
            <a:lvl5pPr indent="-228600" lvl="4" marL="2286000" algn="l">
              <a:lnSpc>
                <a:spcPct val="100000"/>
              </a:lnSpc>
              <a:spcBef>
                <a:spcPts val="800"/>
              </a:spcBef>
              <a:spcAft>
                <a:spcPts val="0"/>
              </a:spcAft>
              <a:buSzPts val="900"/>
              <a:buNone/>
              <a:defRPr sz="900"/>
            </a:lvl5pPr>
            <a:lvl6pPr indent="-228600" lvl="5" marL="2743200" algn="l">
              <a:lnSpc>
                <a:spcPct val="90000"/>
              </a:lnSpc>
              <a:spcBef>
                <a:spcPts val="800"/>
              </a:spcBef>
              <a:spcAft>
                <a:spcPts val="0"/>
              </a:spcAft>
              <a:buClr>
                <a:schemeClr val="dk1"/>
              </a:buClr>
              <a:buSzPts val="720"/>
              <a:buNone/>
              <a:defRPr sz="900"/>
            </a:lvl6pPr>
            <a:lvl7pPr indent="-228600" lvl="6" marL="3200400" algn="l">
              <a:lnSpc>
                <a:spcPct val="90000"/>
              </a:lnSpc>
              <a:spcBef>
                <a:spcPts val="800"/>
              </a:spcBef>
              <a:spcAft>
                <a:spcPts val="0"/>
              </a:spcAft>
              <a:buClr>
                <a:schemeClr val="dk1"/>
              </a:buClr>
              <a:buSzPts val="720"/>
              <a:buNone/>
              <a:defRPr sz="900"/>
            </a:lvl7pPr>
            <a:lvl8pPr indent="-228600" lvl="7" marL="3657600" algn="l">
              <a:lnSpc>
                <a:spcPct val="90000"/>
              </a:lnSpc>
              <a:spcBef>
                <a:spcPts val="800"/>
              </a:spcBef>
              <a:spcAft>
                <a:spcPts val="0"/>
              </a:spcAft>
              <a:buClr>
                <a:schemeClr val="dk1"/>
              </a:buClr>
              <a:buSzPts val="720"/>
              <a:buNone/>
              <a:defRPr sz="900"/>
            </a:lvl8pPr>
            <a:lvl9pPr indent="-228600" lvl="8" marL="4114800" algn="l">
              <a:lnSpc>
                <a:spcPct val="90000"/>
              </a:lnSpc>
              <a:spcBef>
                <a:spcPts val="800"/>
              </a:spcBef>
              <a:spcAft>
                <a:spcPts val="0"/>
              </a:spcAft>
              <a:buClr>
                <a:schemeClr val="dk1"/>
              </a:buClr>
              <a:buSzPts val="720"/>
              <a:buNone/>
              <a:defRPr sz="900"/>
            </a:lvl9pPr>
          </a:lstStyle>
          <a:p/>
        </p:txBody>
      </p:sp>
      <p:sp>
        <p:nvSpPr>
          <p:cNvPr id="741" name="Google Shape;741;p21"/>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2" name="Google Shape;742;p21"/>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3" name="Google Shape;743;p21"/>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h với Chú thích" type="picTx">
  <p:cSld name="PICTURE_WITH_CAPTION_TEXT">
    <p:spTree>
      <p:nvGrpSpPr>
        <p:cNvPr id="744" name="Shape 744"/>
        <p:cNvGrpSpPr/>
        <p:nvPr/>
      </p:nvGrpSpPr>
      <p:grpSpPr>
        <a:xfrm>
          <a:off x="0" y="0"/>
          <a:ext cx="0" cy="0"/>
          <a:chOff x="0" y="0"/>
          <a:chExt cx="0" cy="0"/>
        </a:xfrm>
      </p:grpSpPr>
      <p:sp>
        <p:nvSpPr>
          <p:cNvPr id="745" name="Google Shape;745;p22"/>
          <p:cNvSpPr txBox="1"/>
          <p:nvPr>
            <p:ph type="title"/>
          </p:nvPr>
        </p:nvSpPr>
        <p:spPr>
          <a:xfrm>
            <a:off x="1097280" y="1188720"/>
            <a:ext cx="3108960" cy="2286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400"/>
              <a:buNone/>
              <a:defRPr b="0"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6" name="Google Shape;746;p22"/>
          <p:cNvSpPr/>
          <p:nvPr>
            <p:ph idx="2" type="pic"/>
          </p:nvPr>
        </p:nvSpPr>
        <p:spPr>
          <a:xfrm>
            <a:off x="4480560" y="457200"/>
            <a:ext cx="6675120" cy="5943600"/>
          </a:xfrm>
          <a:prstGeom prst="rect">
            <a:avLst/>
          </a:prstGeom>
          <a:solidFill>
            <a:srgbClr val="F2F2F2"/>
          </a:solidFill>
          <a:ln>
            <a:noFill/>
          </a:ln>
        </p:spPr>
      </p:sp>
      <p:sp>
        <p:nvSpPr>
          <p:cNvPr id="747" name="Google Shape;747;p22"/>
          <p:cNvSpPr txBox="1"/>
          <p:nvPr>
            <p:ph idx="1" type="body"/>
          </p:nvPr>
        </p:nvSpPr>
        <p:spPr>
          <a:xfrm>
            <a:off x="1097280" y="3474720"/>
            <a:ext cx="3108960"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600"/>
              <a:buNone/>
              <a:defRPr sz="16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800"/>
              </a:spcBef>
              <a:spcAft>
                <a:spcPts val="0"/>
              </a:spcAft>
              <a:buSzPts val="1000"/>
              <a:buNone/>
              <a:defRPr sz="1000"/>
            </a:lvl3pPr>
            <a:lvl4pPr indent="-228600" lvl="3" marL="1828800" algn="l">
              <a:lnSpc>
                <a:spcPct val="100000"/>
              </a:lnSpc>
              <a:spcBef>
                <a:spcPts val="800"/>
              </a:spcBef>
              <a:spcAft>
                <a:spcPts val="0"/>
              </a:spcAft>
              <a:buSzPts val="900"/>
              <a:buNone/>
              <a:defRPr sz="900"/>
            </a:lvl4pPr>
            <a:lvl5pPr indent="-228600" lvl="4" marL="2286000" algn="l">
              <a:lnSpc>
                <a:spcPct val="100000"/>
              </a:lnSpc>
              <a:spcBef>
                <a:spcPts val="800"/>
              </a:spcBef>
              <a:spcAft>
                <a:spcPts val="0"/>
              </a:spcAft>
              <a:buSzPts val="900"/>
              <a:buNone/>
              <a:defRPr sz="900"/>
            </a:lvl5pPr>
            <a:lvl6pPr indent="-228600" lvl="5" marL="2743200" algn="l">
              <a:lnSpc>
                <a:spcPct val="90000"/>
              </a:lnSpc>
              <a:spcBef>
                <a:spcPts val="800"/>
              </a:spcBef>
              <a:spcAft>
                <a:spcPts val="0"/>
              </a:spcAft>
              <a:buClr>
                <a:schemeClr val="dk1"/>
              </a:buClr>
              <a:buSzPts val="720"/>
              <a:buNone/>
              <a:defRPr sz="900"/>
            </a:lvl6pPr>
            <a:lvl7pPr indent="-228600" lvl="6" marL="3200400" algn="l">
              <a:lnSpc>
                <a:spcPct val="90000"/>
              </a:lnSpc>
              <a:spcBef>
                <a:spcPts val="800"/>
              </a:spcBef>
              <a:spcAft>
                <a:spcPts val="0"/>
              </a:spcAft>
              <a:buClr>
                <a:schemeClr val="dk1"/>
              </a:buClr>
              <a:buSzPts val="720"/>
              <a:buNone/>
              <a:defRPr sz="900"/>
            </a:lvl7pPr>
            <a:lvl8pPr indent="-228600" lvl="7" marL="3657600" algn="l">
              <a:lnSpc>
                <a:spcPct val="90000"/>
              </a:lnSpc>
              <a:spcBef>
                <a:spcPts val="800"/>
              </a:spcBef>
              <a:spcAft>
                <a:spcPts val="0"/>
              </a:spcAft>
              <a:buClr>
                <a:schemeClr val="dk1"/>
              </a:buClr>
              <a:buSzPts val="720"/>
              <a:buNone/>
              <a:defRPr sz="900"/>
            </a:lvl8pPr>
            <a:lvl9pPr indent="-228600" lvl="8" marL="4114800" algn="l">
              <a:lnSpc>
                <a:spcPct val="90000"/>
              </a:lnSpc>
              <a:spcBef>
                <a:spcPts val="800"/>
              </a:spcBef>
              <a:spcAft>
                <a:spcPts val="0"/>
              </a:spcAft>
              <a:buClr>
                <a:schemeClr val="dk1"/>
              </a:buClr>
              <a:buSzPts val="720"/>
              <a:buNone/>
              <a:defRPr sz="900"/>
            </a:lvl9pPr>
          </a:lstStyle>
          <a:p/>
        </p:txBody>
      </p:sp>
      <p:sp>
        <p:nvSpPr>
          <p:cNvPr id="748" name="Google Shape;748;p22"/>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9" name="Google Shape;749;p22"/>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0" name="Google Shape;750;p22"/>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EE0F8"/>
            </a:gs>
            <a:gs pos="17000">
              <a:srgbClr val="BFEBFA"/>
            </a:gs>
            <a:gs pos="51000">
              <a:srgbClr val="DFF5FD"/>
            </a:gs>
            <a:gs pos="92000">
              <a:srgbClr val="FFFFFF"/>
            </a:gs>
            <a:gs pos="100000">
              <a:srgbClr val="FFFFFF"/>
            </a:gs>
          </a:gsLst>
          <a:lin ang="5400000" scaled="0"/>
        </a:gradFill>
      </p:bgPr>
    </p:bg>
    <p:spTree>
      <p:nvGrpSpPr>
        <p:cNvPr id="9" name="Shape 9"/>
        <p:cNvGrpSpPr/>
        <p:nvPr/>
      </p:nvGrpSpPr>
      <p:grpSpPr>
        <a:xfrm>
          <a:off x="0" y="0"/>
          <a:ext cx="0" cy="0"/>
          <a:chOff x="0" y="0"/>
          <a:chExt cx="0" cy="0"/>
        </a:xfrm>
      </p:grpSpPr>
      <p:sp>
        <p:nvSpPr>
          <p:cNvPr id="10" name="Google Shape;10;p13"/>
          <p:cNvSpPr/>
          <p:nvPr/>
        </p:nvSpPr>
        <p:spPr>
          <a:xfrm>
            <a:off x="8761412" y="5521528"/>
            <a:ext cx="3428760" cy="1336472"/>
          </a:xfrm>
          <a:custGeom>
            <a:rect b="b" l="l" r="r" t="t"/>
            <a:pathLst>
              <a:path extrusionOk="0" h="2763306" w="5150129">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 name="Google Shape;11;p13"/>
          <p:cNvSpPr/>
          <p:nvPr/>
        </p:nvSpPr>
        <p:spPr>
          <a:xfrm>
            <a:off x="0" y="5652178"/>
            <a:ext cx="11415151" cy="1205823"/>
          </a:xfrm>
          <a:custGeom>
            <a:rect b="b" l="l" r="r" t="t"/>
            <a:pathLst>
              <a:path extrusionOk="0" h="2245075" w="12079179">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 name="Google Shape;12;p13"/>
          <p:cNvSpPr/>
          <p:nvPr/>
        </p:nvSpPr>
        <p:spPr>
          <a:xfrm>
            <a:off x="-13749" y="5865035"/>
            <a:ext cx="11415151" cy="1004325"/>
          </a:xfrm>
          <a:custGeom>
            <a:rect b="b" l="l" r="r" t="t"/>
            <a:pathLst>
              <a:path extrusionOk="0" h="2313737" w="12079179">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3" name="Google Shape;13;p13"/>
          <p:cNvGrpSpPr/>
          <p:nvPr/>
        </p:nvGrpSpPr>
        <p:grpSpPr>
          <a:xfrm>
            <a:off x="11647687" y="947576"/>
            <a:ext cx="426645" cy="400819"/>
            <a:chOff x="3636" y="1964"/>
            <a:chExt cx="413" cy="388"/>
          </a:xfrm>
        </p:grpSpPr>
        <p:sp>
          <p:nvSpPr>
            <p:cNvPr id="14" name="Google Shape;14;p13"/>
            <p:cNvSpPr/>
            <p:nvPr/>
          </p:nvSpPr>
          <p:spPr>
            <a:xfrm>
              <a:off x="3971" y="1976"/>
              <a:ext cx="78" cy="109"/>
            </a:xfrm>
            <a:custGeom>
              <a:rect b="b" l="l" r="r" t="t"/>
              <a:pathLst>
                <a:path extrusionOk="0" h="46" w="33">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 name="Google Shape;15;p13"/>
            <p:cNvSpPr/>
            <p:nvPr/>
          </p:nvSpPr>
          <p:spPr>
            <a:xfrm>
              <a:off x="3636" y="1964"/>
              <a:ext cx="413" cy="388"/>
            </a:xfrm>
            <a:custGeom>
              <a:rect b="b" l="l" r="r" t="t"/>
              <a:pathLst>
                <a:path extrusionOk="0" h="164" w="175">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 name="Google Shape;16;p13"/>
            <p:cNvSpPr/>
            <p:nvPr/>
          </p:nvSpPr>
          <p:spPr>
            <a:xfrm>
              <a:off x="3676" y="1964"/>
              <a:ext cx="364" cy="367"/>
            </a:xfrm>
            <a:custGeom>
              <a:rect b="b" l="l" r="r" t="t"/>
              <a:pathLst>
                <a:path extrusionOk="0" h="155" w="154">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 name="Google Shape;17;p13"/>
            <p:cNvSpPr/>
            <p:nvPr/>
          </p:nvSpPr>
          <p:spPr>
            <a:xfrm>
              <a:off x="3771" y="2080"/>
              <a:ext cx="207" cy="116"/>
            </a:xfrm>
            <a:custGeom>
              <a:rect b="b" l="l" r="r" t="t"/>
              <a:pathLst>
                <a:path extrusionOk="0" h="49" w="88">
                  <a:moveTo>
                    <a:pt x="88" y="0"/>
                  </a:moveTo>
                  <a:cubicBezTo>
                    <a:pt x="88" y="0"/>
                    <a:pt x="66" y="29"/>
                    <a:pt x="0" y="49"/>
                  </a:cubicBezTo>
                  <a:cubicBezTo>
                    <a:pt x="10" y="49"/>
                    <a:pt x="75" y="29"/>
                    <a:pt x="88" y="0"/>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 name="Google Shape;18;p13"/>
            <p:cNvSpPr/>
            <p:nvPr/>
          </p:nvSpPr>
          <p:spPr>
            <a:xfrm>
              <a:off x="3905" y="2128"/>
              <a:ext cx="59" cy="151"/>
            </a:xfrm>
            <a:custGeom>
              <a:rect b="b" l="l" r="r" t="t"/>
              <a:pathLst>
                <a:path extrusionOk="0" h="64" w="25">
                  <a:moveTo>
                    <a:pt x="18" y="0"/>
                  </a:moveTo>
                  <a:cubicBezTo>
                    <a:pt x="18" y="0"/>
                    <a:pt x="22" y="24"/>
                    <a:pt x="0" y="64"/>
                  </a:cubicBezTo>
                  <a:cubicBezTo>
                    <a:pt x="5" y="59"/>
                    <a:pt x="25" y="20"/>
                    <a:pt x="18" y="0"/>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 name="Google Shape;19;p13"/>
            <p:cNvSpPr/>
            <p:nvPr/>
          </p:nvSpPr>
          <p:spPr>
            <a:xfrm>
              <a:off x="3983" y="2106"/>
              <a:ext cx="38" cy="90"/>
            </a:xfrm>
            <a:custGeom>
              <a:rect b="b" l="l" r="r" t="t"/>
              <a:pathLst>
                <a:path extrusionOk="0" h="38" w="16">
                  <a:moveTo>
                    <a:pt x="0" y="0"/>
                  </a:moveTo>
                  <a:cubicBezTo>
                    <a:pt x="0" y="0"/>
                    <a:pt x="11" y="10"/>
                    <a:pt x="15" y="38"/>
                  </a:cubicBezTo>
                  <a:cubicBezTo>
                    <a:pt x="16" y="33"/>
                    <a:pt x="11" y="7"/>
                    <a:pt x="0" y="0"/>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 name="Google Shape;20;p13"/>
            <p:cNvSpPr/>
            <p:nvPr/>
          </p:nvSpPr>
          <p:spPr>
            <a:xfrm>
              <a:off x="3910" y="2005"/>
              <a:ext cx="54" cy="78"/>
            </a:xfrm>
            <a:custGeom>
              <a:rect b="b" l="l" r="r" t="t"/>
              <a:pathLst>
                <a:path extrusionOk="0" h="33" w="23">
                  <a:moveTo>
                    <a:pt x="23" y="33"/>
                  </a:moveTo>
                  <a:cubicBezTo>
                    <a:pt x="23" y="33"/>
                    <a:pt x="20" y="19"/>
                    <a:pt x="0" y="0"/>
                  </a:cubicBezTo>
                  <a:cubicBezTo>
                    <a:pt x="3" y="1"/>
                    <a:pt x="23" y="20"/>
                    <a:pt x="23" y="33"/>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 name="Google Shape;21;p13"/>
            <p:cNvSpPr/>
            <p:nvPr/>
          </p:nvSpPr>
          <p:spPr>
            <a:xfrm>
              <a:off x="3794" y="2033"/>
              <a:ext cx="140" cy="69"/>
            </a:xfrm>
            <a:custGeom>
              <a:rect b="b" l="l" r="r" t="t"/>
              <a:pathLst>
                <a:path extrusionOk="0" h="29" w="59">
                  <a:moveTo>
                    <a:pt x="59" y="29"/>
                  </a:moveTo>
                  <a:cubicBezTo>
                    <a:pt x="59" y="29"/>
                    <a:pt x="44" y="10"/>
                    <a:pt x="0" y="0"/>
                  </a:cubicBezTo>
                  <a:cubicBezTo>
                    <a:pt x="6" y="0"/>
                    <a:pt x="50" y="10"/>
                    <a:pt x="59" y="29"/>
                  </a:cubicBezTo>
                  <a:close/>
                </a:path>
              </a:pathLst>
            </a:custGeom>
            <a:solidFill>
              <a:srgbClr val="B56A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2" name="Google Shape;22;p13"/>
          <p:cNvGrpSpPr/>
          <p:nvPr/>
        </p:nvGrpSpPr>
        <p:grpSpPr>
          <a:xfrm>
            <a:off x="11308927" y="6212029"/>
            <a:ext cx="875471" cy="645972"/>
            <a:chOff x="7344986" y="5566058"/>
            <a:chExt cx="1750940" cy="1291943"/>
          </a:xfrm>
        </p:grpSpPr>
        <p:sp>
          <p:nvSpPr>
            <p:cNvPr id="23" name="Google Shape;23;p13"/>
            <p:cNvSpPr/>
            <p:nvPr/>
          </p:nvSpPr>
          <p:spPr>
            <a:xfrm>
              <a:off x="7344986" y="5566058"/>
              <a:ext cx="1750940" cy="1291943"/>
            </a:xfrm>
            <a:custGeom>
              <a:rect b="b" l="l" r="r" t="t"/>
              <a:pathLst>
                <a:path extrusionOk="0" h="405" w="549">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 name="Google Shape;24;p13"/>
            <p:cNvSpPr/>
            <p:nvPr/>
          </p:nvSpPr>
          <p:spPr>
            <a:xfrm>
              <a:off x="7529935" y="5745606"/>
              <a:ext cx="1565991" cy="1112394"/>
            </a:xfrm>
            <a:custGeom>
              <a:rect b="b" l="l" r="r" t="t"/>
              <a:pathLst>
                <a:path extrusionOk="0" h="349" w="491">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 name="Google Shape;25;p13"/>
            <p:cNvSpPr/>
            <p:nvPr/>
          </p:nvSpPr>
          <p:spPr>
            <a:xfrm>
              <a:off x="7988933" y="6516452"/>
              <a:ext cx="1106993" cy="217349"/>
            </a:xfrm>
            <a:custGeom>
              <a:rect b="b" l="l" r="r" t="t"/>
              <a:pathLst>
                <a:path extrusionOk="0" h="68" w="347">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 name="Google Shape;26;p13"/>
            <p:cNvSpPr/>
            <p:nvPr/>
          </p:nvSpPr>
          <p:spPr>
            <a:xfrm>
              <a:off x="8805678" y="6670351"/>
              <a:ext cx="121499" cy="187649"/>
            </a:xfrm>
            <a:custGeom>
              <a:rect b="b" l="l" r="r" t="t"/>
              <a:pathLst>
                <a:path extrusionOk="0" h="59" w="38">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 name="Google Shape;27;p13"/>
            <p:cNvSpPr/>
            <p:nvPr/>
          </p:nvSpPr>
          <p:spPr>
            <a:xfrm>
              <a:off x="9067576" y="6034505"/>
              <a:ext cx="28350" cy="93149"/>
            </a:xfrm>
            <a:custGeom>
              <a:rect b="b" l="l" r="r" t="t"/>
              <a:pathLst>
                <a:path extrusionOk="0" h="29" w="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 name="Google Shape;28;p13"/>
            <p:cNvSpPr/>
            <p:nvPr/>
          </p:nvSpPr>
          <p:spPr>
            <a:xfrm>
              <a:off x="8489780" y="5872506"/>
              <a:ext cx="458997" cy="657446"/>
            </a:xfrm>
            <a:custGeom>
              <a:rect b="b" l="l" r="r" t="t"/>
              <a:pathLst>
                <a:path extrusionOk="0" h="206" w="144">
                  <a:moveTo>
                    <a:pt x="142" y="206"/>
                  </a:moveTo>
                  <a:cubicBezTo>
                    <a:pt x="142" y="206"/>
                    <a:pt x="127" y="116"/>
                    <a:pt x="0" y="0"/>
                  </a:cubicBezTo>
                  <a:cubicBezTo>
                    <a:pt x="24" y="11"/>
                    <a:pt x="144" y="126"/>
                    <a:pt x="142" y="206"/>
                  </a:cubicBezTo>
                  <a:close/>
                </a:path>
              </a:pathLst>
            </a:custGeom>
            <a:solidFill>
              <a:srgbClr val="B66B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9" name="Google Shape;29;p13"/>
          <p:cNvGrpSpPr/>
          <p:nvPr/>
        </p:nvGrpSpPr>
        <p:grpSpPr>
          <a:xfrm>
            <a:off x="2441" y="2873890"/>
            <a:ext cx="597228" cy="789302"/>
            <a:chOff x="2121" y="1060"/>
            <a:chExt cx="597" cy="789"/>
          </a:xfrm>
        </p:grpSpPr>
        <p:sp>
          <p:nvSpPr>
            <p:cNvPr id="30" name="Google Shape;30;p13"/>
            <p:cNvSpPr/>
            <p:nvPr/>
          </p:nvSpPr>
          <p:spPr>
            <a:xfrm>
              <a:off x="2121" y="1060"/>
              <a:ext cx="597" cy="789"/>
            </a:xfrm>
            <a:custGeom>
              <a:rect b="b" l="l" r="r" t="t"/>
              <a:pathLst>
                <a:path extrusionOk="0" h="334" w="253">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 name="Google Shape;31;p13"/>
            <p:cNvSpPr/>
            <p:nvPr/>
          </p:nvSpPr>
          <p:spPr>
            <a:xfrm>
              <a:off x="2121" y="1114"/>
              <a:ext cx="541" cy="690"/>
            </a:xfrm>
            <a:custGeom>
              <a:rect b="b" l="l" r="r" t="t"/>
              <a:pathLst>
                <a:path extrusionOk="0" h="292" w="229">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 name="Google Shape;32;p13"/>
            <p:cNvSpPr/>
            <p:nvPr/>
          </p:nvSpPr>
          <p:spPr>
            <a:xfrm>
              <a:off x="2164" y="1325"/>
              <a:ext cx="337" cy="293"/>
            </a:xfrm>
            <a:custGeom>
              <a:rect b="b" l="l" r="r" t="t"/>
              <a:pathLst>
                <a:path extrusionOk="0" h="124" w="143">
                  <a:moveTo>
                    <a:pt x="0" y="124"/>
                  </a:moveTo>
                  <a:cubicBezTo>
                    <a:pt x="0" y="124"/>
                    <a:pt x="27" y="60"/>
                    <a:pt x="143" y="0"/>
                  </a:cubicBezTo>
                  <a:cubicBezTo>
                    <a:pt x="123" y="5"/>
                    <a:pt x="12" y="65"/>
                    <a:pt x="0" y="124"/>
                  </a:cubicBezTo>
                  <a:close/>
                </a:path>
              </a:pathLst>
            </a:custGeom>
            <a:solidFill>
              <a:srgbClr val="6F41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 name="Google Shape;33;p13"/>
            <p:cNvSpPr/>
            <p:nvPr/>
          </p:nvSpPr>
          <p:spPr>
            <a:xfrm>
              <a:off x="2149" y="1226"/>
              <a:ext cx="74" cy="290"/>
            </a:xfrm>
            <a:custGeom>
              <a:rect b="b" l="l" r="r" t="t"/>
              <a:pathLst>
                <a:path extrusionOk="0" h="123" w="31">
                  <a:moveTo>
                    <a:pt x="22" y="123"/>
                  </a:moveTo>
                  <a:cubicBezTo>
                    <a:pt x="22" y="123"/>
                    <a:pt x="5" y="82"/>
                    <a:pt x="31" y="0"/>
                  </a:cubicBezTo>
                  <a:cubicBezTo>
                    <a:pt x="22" y="10"/>
                    <a:pt x="0" y="92"/>
                    <a:pt x="22" y="123"/>
                  </a:cubicBezTo>
                  <a:close/>
                </a:path>
              </a:pathLst>
            </a:custGeom>
            <a:solidFill>
              <a:srgbClr val="6F41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4" name="Google Shape;34;p13"/>
            <p:cNvSpPr/>
            <p:nvPr/>
          </p:nvSpPr>
          <p:spPr>
            <a:xfrm>
              <a:off x="2121" y="1554"/>
              <a:ext cx="31" cy="28"/>
            </a:xfrm>
            <a:custGeom>
              <a:rect b="b" l="l" r="r" t="t"/>
              <a:pathLst>
                <a:path extrusionOk="0" h="12" w="13">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 name="Google Shape;35;p13"/>
            <p:cNvSpPr/>
            <p:nvPr/>
          </p:nvSpPr>
          <p:spPr>
            <a:xfrm>
              <a:off x="2234" y="1559"/>
              <a:ext cx="286" cy="82"/>
            </a:xfrm>
            <a:custGeom>
              <a:rect b="b" l="l" r="r" t="t"/>
              <a:pathLst>
                <a:path extrusionOk="0" h="35" w="121">
                  <a:moveTo>
                    <a:pt x="121" y="30"/>
                  </a:moveTo>
                  <a:cubicBezTo>
                    <a:pt x="35" y="30"/>
                    <a:pt x="0" y="0"/>
                    <a:pt x="0" y="0"/>
                  </a:cubicBezTo>
                  <a:cubicBezTo>
                    <a:pt x="25" y="32"/>
                    <a:pt x="109" y="35"/>
                    <a:pt x="121" y="30"/>
                  </a:cubicBezTo>
                  <a:close/>
                </a:path>
              </a:pathLst>
            </a:custGeom>
            <a:solidFill>
              <a:srgbClr val="6F41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 name="Google Shape;36;p13"/>
            <p:cNvSpPr/>
            <p:nvPr/>
          </p:nvSpPr>
          <p:spPr>
            <a:xfrm>
              <a:off x="2173" y="1603"/>
              <a:ext cx="191" cy="147"/>
            </a:xfrm>
            <a:custGeom>
              <a:rect b="b" l="l" r="r" t="t"/>
              <a:pathLst>
                <a:path extrusionOk="0" h="62" w="81">
                  <a:moveTo>
                    <a:pt x="0" y="0"/>
                  </a:moveTo>
                  <a:cubicBezTo>
                    <a:pt x="10" y="32"/>
                    <a:pt x="71" y="59"/>
                    <a:pt x="81" y="62"/>
                  </a:cubicBezTo>
                  <a:cubicBezTo>
                    <a:pt x="19" y="33"/>
                    <a:pt x="0" y="0"/>
                    <a:pt x="0" y="0"/>
                  </a:cubicBezTo>
                  <a:close/>
                </a:path>
              </a:pathLst>
            </a:custGeom>
            <a:solidFill>
              <a:srgbClr val="6F41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37" name="Google Shape;37;p13"/>
          <p:cNvGrpSpPr/>
          <p:nvPr/>
        </p:nvGrpSpPr>
        <p:grpSpPr>
          <a:xfrm>
            <a:off x="139505" y="-13010"/>
            <a:ext cx="1382907" cy="804244"/>
            <a:chOff x="1922" y="1129"/>
            <a:chExt cx="987" cy="574"/>
          </a:xfrm>
        </p:grpSpPr>
        <p:sp>
          <p:nvSpPr>
            <p:cNvPr id="38" name="Google Shape;38;p13"/>
            <p:cNvSpPr/>
            <p:nvPr/>
          </p:nvSpPr>
          <p:spPr>
            <a:xfrm>
              <a:off x="1922" y="1129"/>
              <a:ext cx="262" cy="174"/>
            </a:xfrm>
            <a:custGeom>
              <a:rect b="b" l="l" r="r" t="t"/>
              <a:pathLst>
                <a:path extrusionOk="0" h="74" w="111">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 name="Google Shape;39;p13"/>
            <p:cNvSpPr/>
            <p:nvPr/>
          </p:nvSpPr>
          <p:spPr>
            <a:xfrm>
              <a:off x="2066" y="1136"/>
              <a:ext cx="843" cy="567"/>
            </a:xfrm>
            <a:custGeom>
              <a:rect b="b" l="l" r="r" t="t"/>
              <a:pathLst>
                <a:path extrusionOk="0" h="240" w="357">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 name="Google Shape;40;p13"/>
            <p:cNvSpPr/>
            <p:nvPr/>
          </p:nvSpPr>
          <p:spPr>
            <a:xfrm>
              <a:off x="2066" y="1136"/>
              <a:ext cx="775" cy="524"/>
            </a:xfrm>
            <a:custGeom>
              <a:rect b="b" l="l" r="r" t="t"/>
              <a:pathLst>
                <a:path extrusionOk="0" h="222" w="328">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 name="Google Shape;41;p13"/>
            <p:cNvSpPr/>
            <p:nvPr/>
          </p:nvSpPr>
          <p:spPr>
            <a:xfrm>
              <a:off x="2170" y="1159"/>
              <a:ext cx="498" cy="225"/>
            </a:xfrm>
            <a:custGeom>
              <a:rect b="b" l="l" r="r" t="t"/>
              <a:pathLst>
                <a:path extrusionOk="0" h="95" w="211">
                  <a:moveTo>
                    <a:pt x="0" y="22"/>
                  </a:moveTo>
                  <a:cubicBezTo>
                    <a:pt x="0" y="22"/>
                    <a:pt x="81" y="14"/>
                    <a:pt x="211" y="95"/>
                  </a:cubicBezTo>
                  <a:cubicBezTo>
                    <a:pt x="195" y="79"/>
                    <a:pt x="68" y="0"/>
                    <a:pt x="0" y="22"/>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 name="Google Shape;42;p13"/>
            <p:cNvSpPr/>
            <p:nvPr/>
          </p:nvSpPr>
          <p:spPr>
            <a:xfrm>
              <a:off x="2293" y="1136"/>
              <a:ext cx="71" cy="56"/>
            </a:xfrm>
            <a:custGeom>
              <a:rect b="b" l="l" r="r" t="t"/>
              <a:pathLst>
                <a:path extrusionOk="0" h="24" w="30">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 name="Google Shape;43;p13"/>
            <p:cNvSpPr/>
            <p:nvPr/>
          </p:nvSpPr>
          <p:spPr>
            <a:xfrm>
              <a:off x="2201" y="1136"/>
              <a:ext cx="9" cy="28"/>
            </a:xfrm>
            <a:custGeom>
              <a:rect b="b" l="l" r="r" t="t"/>
              <a:pathLst>
                <a:path extrusionOk="0" h="12" w="4">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 name="Google Shape;44;p13"/>
            <p:cNvSpPr/>
            <p:nvPr/>
          </p:nvSpPr>
          <p:spPr>
            <a:xfrm>
              <a:off x="2142" y="1228"/>
              <a:ext cx="54" cy="210"/>
            </a:xfrm>
            <a:custGeom>
              <a:rect b="b" l="l" r="r" t="t"/>
              <a:pathLst>
                <a:path extrusionOk="0" h="89" w="23">
                  <a:moveTo>
                    <a:pt x="3" y="89"/>
                  </a:moveTo>
                  <a:cubicBezTo>
                    <a:pt x="3" y="26"/>
                    <a:pt x="23" y="0"/>
                    <a:pt x="23" y="0"/>
                  </a:cubicBezTo>
                  <a:cubicBezTo>
                    <a:pt x="1" y="20"/>
                    <a:pt x="0" y="80"/>
                    <a:pt x="3" y="89"/>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5" name="Google Shape;45;p13"/>
            <p:cNvSpPr/>
            <p:nvPr/>
          </p:nvSpPr>
          <p:spPr>
            <a:xfrm>
              <a:off x="2229" y="1249"/>
              <a:ext cx="139" cy="340"/>
            </a:xfrm>
            <a:custGeom>
              <a:rect b="b" l="l" r="r" t="t"/>
              <a:pathLst>
                <a:path extrusionOk="0" h="144" w="59">
                  <a:moveTo>
                    <a:pt x="16" y="0"/>
                  </a:moveTo>
                  <a:cubicBezTo>
                    <a:pt x="0" y="45"/>
                    <a:pt x="47" y="133"/>
                    <a:pt x="59" y="144"/>
                  </a:cubicBezTo>
                  <a:cubicBezTo>
                    <a:pt x="8" y="54"/>
                    <a:pt x="16" y="0"/>
                    <a:pt x="16" y="0"/>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46" name="Google Shape;46;p13"/>
          <p:cNvGrpSpPr/>
          <p:nvPr/>
        </p:nvGrpSpPr>
        <p:grpSpPr>
          <a:xfrm>
            <a:off x="0" y="5007562"/>
            <a:ext cx="687853" cy="1147722"/>
            <a:chOff x="1901" y="2020"/>
            <a:chExt cx="1059" cy="1767"/>
          </a:xfrm>
        </p:grpSpPr>
        <p:sp>
          <p:nvSpPr>
            <p:cNvPr id="47" name="Google Shape;47;p13"/>
            <p:cNvSpPr/>
            <p:nvPr/>
          </p:nvSpPr>
          <p:spPr>
            <a:xfrm>
              <a:off x="1901" y="2020"/>
              <a:ext cx="1059" cy="1640"/>
            </a:xfrm>
            <a:custGeom>
              <a:rect b="b" l="l" r="r" t="t"/>
              <a:pathLst>
                <a:path extrusionOk="0" h="694" w="448">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8" name="Google Shape;48;p13"/>
            <p:cNvSpPr/>
            <p:nvPr/>
          </p:nvSpPr>
          <p:spPr>
            <a:xfrm>
              <a:off x="1901" y="2136"/>
              <a:ext cx="952" cy="1365"/>
            </a:xfrm>
            <a:custGeom>
              <a:rect b="b" l="l" r="r" t="t"/>
              <a:pathLst>
                <a:path extrusionOk="0" h="578" w="403">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 name="Google Shape;49;p13"/>
            <p:cNvSpPr/>
            <p:nvPr/>
          </p:nvSpPr>
          <p:spPr>
            <a:xfrm>
              <a:off x="1993" y="2495"/>
              <a:ext cx="314" cy="853"/>
            </a:xfrm>
            <a:custGeom>
              <a:rect b="b" l="l" r="r" t="t"/>
              <a:pathLst>
                <a:path extrusionOk="0" h="361" w="133">
                  <a:moveTo>
                    <a:pt x="0" y="361"/>
                  </a:moveTo>
                  <a:cubicBezTo>
                    <a:pt x="101" y="293"/>
                    <a:pt x="133" y="39"/>
                    <a:pt x="125" y="0"/>
                  </a:cubicBezTo>
                  <a:cubicBezTo>
                    <a:pt x="98" y="261"/>
                    <a:pt x="0" y="361"/>
                    <a:pt x="0" y="361"/>
                  </a:cubicBezTo>
                  <a:close/>
                </a:path>
              </a:pathLst>
            </a:custGeom>
            <a:solidFill>
              <a:srgbClr val="9C5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 name="Google Shape;50;p13"/>
            <p:cNvSpPr/>
            <p:nvPr/>
          </p:nvSpPr>
          <p:spPr>
            <a:xfrm>
              <a:off x="2151" y="2949"/>
              <a:ext cx="542" cy="290"/>
            </a:xfrm>
            <a:custGeom>
              <a:rect b="b" l="l" r="r" t="t"/>
              <a:pathLst>
                <a:path extrusionOk="0" h="123" w="229">
                  <a:moveTo>
                    <a:pt x="0" y="105"/>
                  </a:moveTo>
                  <a:cubicBezTo>
                    <a:pt x="79" y="123"/>
                    <a:pt x="214" y="22"/>
                    <a:pt x="229" y="0"/>
                  </a:cubicBezTo>
                  <a:cubicBezTo>
                    <a:pt x="92" y="107"/>
                    <a:pt x="0" y="105"/>
                    <a:pt x="0" y="105"/>
                  </a:cubicBezTo>
                  <a:close/>
                </a:path>
              </a:pathLst>
            </a:custGeom>
            <a:solidFill>
              <a:srgbClr val="9C5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1" name="Google Shape;51;p13"/>
            <p:cNvSpPr/>
            <p:nvPr/>
          </p:nvSpPr>
          <p:spPr>
            <a:xfrm>
              <a:off x="2071" y="3341"/>
              <a:ext cx="359" cy="87"/>
            </a:xfrm>
            <a:custGeom>
              <a:rect b="b" l="l" r="r" t="t"/>
              <a:pathLst>
                <a:path extrusionOk="0" h="37" w="152">
                  <a:moveTo>
                    <a:pt x="0" y="0"/>
                  </a:moveTo>
                  <a:cubicBezTo>
                    <a:pt x="33" y="37"/>
                    <a:pt x="136" y="37"/>
                    <a:pt x="152" y="31"/>
                  </a:cubicBezTo>
                  <a:cubicBezTo>
                    <a:pt x="45" y="34"/>
                    <a:pt x="0" y="0"/>
                    <a:pt x="0" y="0"/>
                  </a:cubicBezTo>
                  <a:close/>
                </a:path>
              </a:pathLst>
            </a:custGeom>
            <a:solidFill>
              <a:srgbClr val="9C5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2" name="Google Shape;52;p13"/>
            <p:cNvSpPr/>
            <p:nvPr/>
          </p:nvSpPr>
          <p:spPr>
            <a:xfrm>
              <a:off x="1901" y="3034"/>
              <a:ext cx="144" cy="137"/>
            </a:xfrm>
            <a:custGeom>
              <a:rect b="b" l="l" r="r" t="t"/>
              <a:pathLst>
                <a:path extrusionOk="0" h="58" w="61">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3" name="Google Shape;53;p13"/>
            <p:cNvSpPr/>
            <p:nvPr/>
          </p:nvSpPr>
          <p:spPr>
            <a:xfrm>
              <a:off x="1901" y="3279"/>
              <a:ext cx="113" cy="40"/>
            </a:xfrm>
            <a:custGeom>
              <a:rect b="b" l="l" r="r" t="t"/>
              <a:pathLst>
                <a:path extrusionOk="0" h="17" w="48">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4" name="Google Shape;54;p13"/>
            <p:cNvSpPr/>
            <p:nvPr/>
          </p:nvSpPr>
          <p:spPr>
            <a:xfrm>
              <a:off x="1903" y="3454"/>
              <a:ext cx="196" cy="333"/>
            </a:xfrm>
            <a:custGeom>
              <a:rect b="b" l="l" r="r" t="t"/>
              <a:pathLst>
                <a:path extrusionOk="0" h="141" w="83">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55" name="Google Shape;55;p13"/>
          <p:cNvGrpSpPr/>
          <p:nvPr/>
        </p:nvGrpSpPr>
        <p:grpSpPr>
          <a:xfrm rot="-1651836">
            <a:off x="11143247" y="105148"/>
            <a:ext cx="675071" cy="772505"/>
            <a:chOff x="4634" y="754"/>
            <a:chExt cx="1164" cy="1332"/>
          </a:xfrm>
        </p:grpSpPr>
        <p:sp>
          <p:nvSpPr>
            <p:cNvPr id="56" name="Google Shape;56;p13"/>
            <p:cNvSpPr/>
            <p:nvPr/>
          </p:nvSpPr>
          <p:spPr>
            <a:xfrm>
              <a:off x="4634" y="754"/>
              <a:ext cx="1164" cy="1235"/>
            </a:xfrm>
            <a:custGeom>
              <a:rect b="b" l="l" r="r" t="t"/>
              <a:pathLst>
                <a:path extrusionOk="0" h="523" w="49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7" name="Google Shape;57;p13"/>
            <p:cNvSpPr/>
            <p:nvPr/>
          </p:nvSpPr>
          <p:spPr>
            <a:xfrm>
              <a:off x="4733" y="829"/>
              <a:ext cx="987" cy="1002"/>
            </a:xfrm>
            <a:custGeom>
              <a:rect b="b" l="l" r="r" t="t"/>
              <a:pathLst>
                <a:path extrusionOk="0" h="424" w="418">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8" name="Google Shape;58;p13"/>
            <p:cNvSpPr/>
            <p:nvPr/>
          </p:nvSpPr>
          <p:spPr>
            <a:xfrm>
              <a:off x="5118" y="1094"/>
              <a:ext cx="163" cy="696"/>
            </a:xfrm>
            <a:custGeom>
              <a:rect b="b" l="l" r="r" t="t"/>
              <a:pathLst>
                <a:path extrusionOk="0" h="295" w="69">
                  <a:moveTo>
                    <a:pt x="53" y="295"/>
                  </a:moveTo>
                  <a:cubicBezTo>
                    <a:pt x="53" y="295"/>
                    <a:pt x="12" y="195"/>
                    <a:pt x="69" y="0"/>
                  </a:cubicBezTo>
                  <a:cubicBezTo>
                    <a:pt x="52" y="26"/>
                    <a:pt x="0" y="217"/>
                    <a:pt x="53" y="295"/>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9" name="Google Shape;59;p13"/>
            <p:cNvSpPr/>
            <p:nvPr/>
          </p:nvSpPr>
          <p:spPr>
            <a:xfrm>
              <a:off x="4858" y="1299"/>
              <a:ext cx="317" cy="338"/>
            </a:xfrm>
            <a:custGeom>
              <a:rect b="b" l="l" r="r" t="t"/>
              <a:pathLst>
                <a:path extrusionOk="0" h="143" w="134">
                  <a:moveTo>
                    <a:pt x="134" y="143"/>
                  </a:moveTo>
                  <a:cubicBezTo>
                    <a:pt x="134" y="143"/>
                    <a:pt x="68" y="117"/>
                    <a:pt x="0" y="0"/>
                  </a:cubicBezTo>
                  <a:cubicBezTo>
                    <a:pt x="5" y="20"/>
                    <a:pt x="72" y="133"/>
                    <a:pt x="134" y="143"/>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0" name="Google Shape;60;p13"/>
            <p:cNvSpPr/>
            <p:nvPr/>
          </p:nvSpPr>
          <p:spPr>
            <a:xfrm>
              <a:off x="4912" y="1710"/>
              <a:ext cx="277" cy="95"/>
            </a:xfrm>
            <a:custGeom>
              <a:rect b="b" l="l" r="r" t="t"/>
              <a:pathLst>
                <a:path extrusionOk="0" h="40" w="117">
                  <a:moveTo>
                    <a:pt x="117" y="22"/>
                  </a:moveTo>
                  <a:cubicBezTo>
                    <a:pt x="117" y="22"/>
                    <a:pt x="75" y="34"/>
                    <a:pt x="0" y="0"/>
                  </a:cubicBezTo>
                  <a:cubicBezTo>
                    <a:pt x="9" y="8"/>
                    <a:pt x="82" y="40"/>
                    <a:pt x="117" y="22"/>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 name="Google Shape;61;p13"/>
            <p:cNvSpPr/>
            <p:nvPr/>
          </p:nvSpPr>
          <p:spPr>
            <a:xfrm>
              <a:off x="5257" y="1401"/>
              <a:ext cx="387" cy="260"/>
            </a:xfrm>
            <a:custGeom>
              <a:rect b="b" l="l" r="r" t="t"/>
              <a:pathLst>
                <a:path extrusionOk="0" h="110" w="164">
                  <a:moveTo>
                    <a:pt x="0" y="105"/>
                  </a:moveTo>
                  <a:cubicBezTo>
                    <a:pt x="0" y="105"/>
                    <a:pt x="70" y="96"/>
                    <a:pt x="164" y="0"/>
                  </a:cubicBezTo>
                  <a:cubicBezTo>
                    <a:pt x="155" y="18"/>
                    <a:pt x="62" y="110"/>
                    <a:pt x="0" y="105"/>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 name="Google Shape;62;p13"/>
            <p:cNvSpPr/>
            <p:nvPr/>
          </p:nvSpPr>
          <p:spPr>
            <a:xfrm>
              <a:off x="5238" y="1701"/>
              <a:ext cx="373" cy="118"/>
            </a:xfrm>
            <a:custGeom>
              <a:rect b="b" l="l" r="r" t="t"/>
              <a:pathLst>
                <a:path extrusionOk="0" h="50" w="158">
                  <a:moveTo>
                    <a:pt x="0" y="26"/>
                  </a:moveTo>
                  <a:cubicBezTo>
                    <a:pt x="0" y="26"/>
                    <a:pt x="55" y="43"/>
                    <a:pt x="158" y="0"/>
                  </a:cubicBezTo>
                  <a:cubicBezTo>
                    <a:pt x="144" y="11"/>
                    <a:pt x="45" y="50"/>
                    <a:pt x="0" y="26"/>
                  </a:cubicBezTo>
                  <a:close/>
                </a:path>
              </a:pathLst>
            </a:custGeom>
            <a:solidFill>
              <a:srgbClr val="6E401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 name="Google Shape;63;p13"/>
            <p:cNvSpPr/>
            <p:nvPr/>
          </p:nvSpPr>
          <p:spPr>
            <a:xfrm>
              <a:off x="5042" y="1847"/>
              <a:ext cx="187" cy="239"/>
            </a:xfrm>
            <a:custGeom>
              <a:rect b="b" l="l" r="r" t="t"/>
              <a:pathLst>
                <a:path extrusionOk="0" h="101" w="79">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64" name="Google Shape;64;p13"/>
          <p:cNvGrpSpPr/>
          <p:nvPr/>
        </p:nvGrpSpPr>
        <p:grpSpPr>
          <a:xfrm flipH="1">
            <a:off x="10782665" y="2958792"/>
            <a:ext cx="1028242" cy="1140705"/>
            <a:chOff x="2052" y="995"/>
            <a:chExt cx="768" cy="852"/>
          </a:xfrm>
        </p:grpSpPr>
        <p:sp>
          <p:nvSpPr>
            <p:cNvPr id="65" name="Google Shape;65;p13"/>
            <p:cNvSpPr/>
            <p:nvPr/>
          </p:nvSpPr>
          <p:spPr>
            <a:xfrm>
              <a:off x="2430" y="1616"/>
              <a:ext cx="151" cy="231"/>
            </a:xfrm>
            <a:custGeom>
              <a:rect b="b" l="l" r="r" t="t"/>
              <a:pathLst>
                <a:path extrusionOk="0" h="98" w="64">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6" name="Google Shape;66;p13"/>
            <p:cNvSpPr/>
            <p:nvPr/>
          </p:nvSpPr>
          <p:spPr>
            <a:xfrm>
              <a:off x="2052" y="995"/>
              <a:ext cx="768" cy="729"/>
            </a:xfrm>
            <a:custGeom>
              <a:rect b="b" l="l" r="r" t="t"/>
              <a:pathLst>
                <a:path extrusionOk="0" h="309" w="325">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7" name="Google Shape;67;p13"/>
            <p:cNvSpPr/>
            <p:nvPr/>
          </p:nvSpPr>
          <p:spPr>
            <a:xfrm>
              <a:off x="2090" y="1054"/>
              <a:ext cx="650" cy="677"/>
            </a:xfrm>
            <a:custGeom>
              <a:rect b="b" l="l" r="r" t="t"/>
              <a:pathLst>
                <a:path extrusionOk="0" h="287" w="275">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8" name="Google Shape;68;p13"/>
            <p:cNvSpPr/>
            <p:nvPr/>
          </p:nvSpPr>
          <p:spPr>
            <a:xfrm>
              <a:off x="2322" y="1198"/>
              <a:ext cx="212" cy="429"/>
            </a:xfrm>
            <a:custGeom>
              <a:rect b="b" l="l" r="r" t="t"/>
              <a:pathLst>
                <a:path extrusionOk="0" h="182" w="90">
                  <a:moveTo>
                    <a:pt x="75" y="182"/>
                  </a:moveTo>
                  <a:cubicBezTo>
                    <a:pt x="75" y="182"/>
                    <a:pt x="79" y="111"/>
                    <a:pt x="0" y="0"/>
                  </a:cubicBezTo>
                  <a:cubicBezTo>
                    <a:pt x="16" y="12"/>
                    <a:pt x="90" y="121"/>
                    <a:pt x="75" y="182"/>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9" name="Google Shape;69;p13"/>
            <p:cNvSpPr/>
            <p:nvPr/>
          </p:nvSpPr>
          <p:spPr>
            <a:xfrm>
              <a:off x="2508" y="1235"/>
              <a:ext cx="128" cy="281"/>
            </a:xfrm>
            <a:custGeom>
              <a:rect b="b" l="l" r="r" t="t"/>
              <a:pathLst>
                <a:path extrusionOk="0" h="119" w="54">
                  <a:moveTo>
                    <a:pt x="0" y="119"/>
                  </a:moveTo>
                  <a:cubicBezTo>
                    <a:pt x="0" y="119"/>
                    <a:pt x="36" y="88"/>
                    <a:pt x="52" y="0"/>
                  </a:cubicBezTo>
                  <a:cubicBezTo>
                    <a:pt x="54" y="14"/>
                    <a:pt x="36" y="99"/>
                    <a:pt x="0" y="119"/>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0" name="Google Shape;70;p13"/>
            <p:cNvSpPr/>
            <p:nvPr/>
          </p:nvSpPr>
          <p:spPr>
            <a:xfrm>
              <a:off x="2539" y="1500"/>
              <a:ext cx="163" cy="101"/>
            </a:xfrm>
            <a:custGeom>
              <a:rect b="b" l="l" r="r" t="t"/>
              <a:pathLst>
                <a:path extrusionOk="0" h="43" w="69">
                  <a:moveTo>
                    <a:pt x="0" y="40"/>
                  </a:moveTo>
                  <a:cubicBezTo>
                    <a:pt x="0" y="40"/>
                    <a:pt x="29" y="38"/>
                    <a:pt x="69" y="0"/>
                  </a:cubicBezTo>
                  <a:cubicBezTo>
                    <a:pt x="65" y="7"/>
                    <a:pt x="25" y="43"/>
                    <a:pt x="0" y="40"/>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1" name="Google Shape;71;p13"/>
            <p:cNvSpPr/>
            <p:nvPr/>
          </p:nvSpPr>
          <p:spPr>
            <a:xfrm>
              <a:off x="2303" y="1604"/>
              <a:ext cx="177" cy="59"/>
            </a:xfrm>
            <a:custGeom>
              <a:rect b="b" l="l" r="r" t="t"/>
              <a:pathLst>
                <a:path extrusionOk="0" h="25" w="75">
                  <a:moveTo>
                    <a:pt x="75" y="0"/>
                  </a:moveTo>
                  <a:cubicBezTo>
                    <a:pt x="75" y="0"/>
                    <a:pt x="54" y="20"/>
                    <a:pt x="0" y="23"/>
                  </a:cubicBezTo>
                  <a:cubicBezTo>
                    <a:pt x="7" y="25"/>
                    <a:pt x="60" y="21"/>
                    <a:pt x="75" y="0"/>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2" name="Google Shape;72;p13"/>
            <p:cNvSpPr/>
            <p:nvPr/>
          </p:nvSpPr>
          <p:spPr>
            <a:xfrm>
              <a:off x="2161" y="1472"/>
              <a:ext cx="300" cy="111"/>
            </a:xfrm>
            <a:custGeom>
              <a:rect b="b" l="l" r="r" t="t"/>
              <a:pathLst>
                <a:path extrusionOk="0" h="47" w="127">
                  <a:moveTo>
                    <a:pt x="127" y="30"/>
                  </a:moveTo>
                  <a:cubicBezTo>
                    <a:pt x="127" y="30"/>
                    <a:pt x="80" y="39"/>
                    <a:pt x="0" y="0"/>
                  </a:cubicBezTo>
                  <a:cubicBezTo>
                    <a:pt x="9" y="10"/>
                    <a:pt x="88" y="47"/>
                    <a:pt x="127" y="30"/>
                  </a:cubicBezTo>
                  <a:close/>
                </a:path>
              </a:pathLst>
            </a:custGeom>
            <a:solidFill>
              <a:srgbClr val="7087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73" name="Google Shape;73;p13"/>
          <p:cNvSpPr txBox="1"/>
          <p:nvPr>
            <p:ph type="title"/>
          </p:nvPr>
        </p:nvSpPr>
        <p:spPr>
          <a:xfrm>
            <a:off x="1524000" y="78910"/>
            <a:ext cx="9133730" cy="123342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3400"/>
              <a:buFont typeface="Arial"/>
              <a:buNone/>
              <a:defRPr b="0" i="0" sz="3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3"/>
          <p:cNvSpPr txBox="1"/>
          <p:nvPr>
            <p:ph idx="1" type="body"/>
          </p:nvPr>
        </p:nvSpPr>
        <p:spPr>
          <a:xfrm>
            <a:off x="1528572" y="1485900"/>
            <a:ext cx="9134856" cy="415290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00000"/>
              </a:lnSpc>
              <a:spcBef>
                <a:spcPts val="1800"/>
              </a:spcBef>
              <a:spcAft>
                <a:spcPts val="0"/>
              </a:spcAft>
              <a:buClr>
                <a:srgbClr val="3F3F3F"/>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100000"/>
              </a:lnSpc>
              <a:spcBef>
                <a:spcPts val="1000"/>
              </a:spcBef>
              <a:spcAft>
                <a:spcPts val="0"/>
              </a:spcAft>
              <a:buClr>
                <a:srgbClr val="3F3F3F"/>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30200" lvl="2" marL="1371600" marR="0" rtl="0" algn="l">
              <a:lnSpc>
                <a:spcPct val="100000"/>
              </a:lnSpc>
              <a:spcBef>
                <a:spcPts val="800"/>
              </a:spcBef>
              <a:spcAft>
                <a:spcPts val="0"/>
              </a:spcAft>
              <a:buClr>
                <a:srgbClr val="3F3F3F"/>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100000"/>
              </a:lnSpc>
              <a:spcBef>
                <a:spcPts val="800"/>
              </a:spcBef>
              <a:spcAft>
                <a:spcPts val="0"/>
              </a:spcAft>
              <a:buClr>
                <a:srgbClr val="3F3F3F"/>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100000"/>
              </a:lnSpc>
              <a:spcBef>
                <a:spcPts val="800"/>
              </a:spcBef>
              <a:spcAft>
                <a:spcPts val="0"/>
              </a:spcAft>
              <a:buClr>
                <a:srgbClr val="3F3F3F"/>
              </a:buClr>
              <a:buSzPts val="1400"/>
              <a:buFont typeface="Arial"/>
              <a:buChar char="•"/>
              <a:defRPr b="0" i="0" sz="1400" u="none" cap="none" strike="noStrike">
                <a:solidFill>
                  <a:schemeClr val="dk1"/>
                </a:solidFill>
                <a:latin typeface="Quattrocento Sans"/>
                <a:ea typeface="Quattrocento Sans"/>
                <a:cs typeface="Quattrocento Sans"/>
                <a:sym typeface="Quattrocento Sans"/>
              </a:defRPr>
            </a:lvl5pPr>
            <a:lvl6pPr indent="-299720" lvl="5" marL="2743200" marR="0" rtl="0" algn="l">
              <a:lnSpc>
                <a:spcPct val="90000"/>
              </a:lnSpc>
              <a:spcBef>
                <a:spcPts val="800"/>
              </a:spcBef>
              <a:spcAft>
                <a:spcPts val="0"/>
              </a:spcAft>
              <a:buClr>
                <a:schemeClr val="dk1"/>
              </a:buClr>
              <a:buSzPts val="1120"/>
              <a:buFont typeface="Arial"/>
              <a:buChar char="•"/>
              <a:defRPr b="0" i="0" sz="1400" u="none" cap="none" strike="noStrike">
                <a:solidFill>
                  <a:schemeClr val="dk1"/>
                </a:solidFill>
                <a:latin typeface="Cambria"/>
                <a:ea typeface="Cambria"/>
                <a:cs typeface="Cambria"/>
                <a:sym typeface="Cambria"/>
              </a:defRPr>
            </a:lvl6pPr>
            <a:lvl7pPr indent="-299720" lvl="6" marL="3200400" marR="0" rtl="0" algn="l">
              <a:lnSpc>
                <a:spcPct val="90000"/>
              </a:lnSpc>
              <a:spcBef>
                <a:spcPts val="800"/>
              </a:spcBef>
              <a:spcAft>
                <a:spcPts val="0"/>
              </a:spcAft>
              <a:buClr>
                <a:schemeClr val="dk1"/>
              </a:buClr>
              <a:buSzPts val="1120"/>
              <a:buFont typeface="Arial"/>
              <a:buChar char="•"/>
              <a:defRPr b="0" i="0" sz="1400" u="none" cap="none" strike="noStrike">
                <a:solidFill>
                  <a:schemeClr val="dk1"/>
                </a:solidFill>
                <a:latin typeface="Cambria"/>
                <a:ea typeface="Cambria"/>
                <a:cs typeface="Cambria"/>
                <a:sym typeface="Cambria"/>
              </a:defRPr>
            </a:lvl7pPr>
            <a:lvl8pPr indent="-299720" lvl="7" marL="3657600" marR="0" rtl="0" algn="l">
              <a:lnSpc>
                <a:spcPct val="90000"/>
              </a:lnSpc>
              <a:spcBef>
                <a:spcPts val="800"/>
              </a:spcBef>
              <a:spcAft>
                <a:spcPts val="0"/>
              </a:spcAft>
              <a:buClr>
                <a:schemeClr val="dk1"/>
              </a:buClr>
              <a:buSzPts val="1120"/>
              <a:buFont typeface="Arial"/>
              <a:buChar char="•"/>
              <a:defRPr b="0" i="0" sz="1400" u="none" cap="none" strike="noStrike">
                <a:solidFill>
                  <a:schemeClr val="dk1"/>
                </a:solidFill>
                <a:latin typeface="Cambria"/>
                <a:ea typeface="Cambria"/>
                <a:cs typeface="Cambria"/>
                <a:sym typeface="Cambria"/>
              </a:defRPr>
            </a:lvl8pPr>
            <a:lvl9pPr indent="-299720" lvl="8" marL="4114800" marR="0" rtl="0" algn="l">
              <a:lnSpc>
                <a:spcPct val="90000"/>
              </a:lnSpc>
              <a:spcBef>
                <a:spcPts val="800"/>
              </a:spcBef>
              <a:spcAft>
                <a:spcPts val="0"/>
              </a:spcAft>
              <a:buClr>
                <a:schemeClr val="dk1"/>
              </a:buClr>
              <a:buSzPts val="1120"/>
              <a:buFont typeface="Arial"/>
              <a:buChar char="•"/>
              <a:defRPr b="0" i="0" sz="1400" u="none" cap="none" strike="noStrike">
                <a:solidFill>
                  <a:schemeClr val="dk1"/>
                </a:solidFill>
                <a:latin typeface="Cambria"/>
                <a:ea typeface="Cambria"/>
                <a:cs typeface="Cambria"/>
                <a:sym typeface="Cambria"/>
              </a:defRPr>
            </a:lvl9pPr>
          </a:lstStyle>
          <a:p/>
        </p:txBody>
      </p:sp>
      <p:sp>
        <p:nvSpPr>
          <p:cNvPr id="75" name="Google Shape;75;p13"/>
          <p:cNvSpPr txBox="1"/>
          <p:nvPr>
            <p:ph idx="10" type="dt"/>
          </p:nvPr>
        </p:nvSpPr>
        <p:spPr>
          <a:xfrm>
            <a:off x="8875776" y="6601968"/>
            <a:ext cx="960120" cy="2377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800">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76" name="Google Shape;76;p13"/>
          <p:cNvSpPr txBox="1"/>
          <p:nvPr>
            <p:ph idx="11" type="ftr"/>
          </p:nvPr>
        </p:nvSpPr>
        <p:spPr>
          <a:xfrm>
            <a:off x="1522412" y="6601968"/>
            <a:ext cx="6978460" cy="2377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cap="none">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77" name="Google Shape;77;p13"/>
          <p:cNvSpPr txBox="1"/>
          <p:nvPr>
            <p:ph idx="12" type="sldNum"/>
          </p:nvPr>
        </p:nvSpPr>
        <p:spPr>
          <a:xfrm>
            <a:off x="10023348" y="6601968"/>
            <a:ext cx="640080" cy="2377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800" u="none">
                <a:solidFill>
                  <a:schemeClr val="dk1"/>
                </a:solidFill>
                <a:latin typeface="Quattrocento Sans"/>
                <a:ea typeface="Quattrocento Sans"/>
                <a:cs typeface="Quattrocento Sans"/>
                <a:sym typeface="Quattrocento Sans"/>
              </a:defRPr>
            </a:lvl1pPr>
            <a:lvl2pPr indent="0" lvl="1" marL="0" marR="0" rtl="0" algn="r">
              <a:spcBef>
                <a:spcPts val="0"/>
              </a:spcBef>
              <a:buNone/>
              <a:defRPr b="0" sz="800" u="none">
                <a:solidFill>
                  <a:schemeClr val="dk1"/>
                </a:solidFill>
                <a:latin typeface="Quattrocento Sans"/>
                <a:ea typeface="Quattrocento Sans"/>
                <a:cs typeface="Quattrocento Sans"/>
                <a:sym typeface="Quattrocento Sans"/>
              </a:defRPr>
            </a:lvl2pPr>
            <a:lvl3pPr indent="0" lvl="2" marL="0" marR="0" rtl="0" algn="r">
              <a:spcBef>
                <a:spcPts val="0"/>
              </a:spcBef>
              <a:buNone/>
              <a:defRPr b="0" sz="800" u="none">
                <a:solidFill>
                  <a:schemeClr val="dk1"/>
                </a:solidFill>
                <a:latin typeface="Quattrocento Sans"/>
                <a:ea typeface="Quattrocento Sans"/>
                <a:cs typeface="Quattrocento Sans"/>
                <a:sym typeface="Quattrocento Sans"/>
              </a:defRPr>
            </a:lvl3pPr>
            <a:lvl4pPr indent="0" lvl="3" marL="0" marR="0" rtl="0" algn="r">
              <a:spcBef>
                <a:spcPts val="0"/>
              </a:spcBef>
              <a:buNone/>
              <a:defRPr b="0" sz="800" u="none">
                <a:solidFill>
                  <a:schemeClr val="dk1"/>
                </a:solidFill>
                <a:latin typeface="Quattrocento Sans"/>
                <a:ea typeface="Quattrocento Sans"/>
                <a:cs typeface="Quattrocento Sans"/>
                <a:sym typeface="Quattrocento Sans"/>
              </a:defRPr>
            </a:lvl4pPr>
            <a:lvl5pPr indent="0" lvl="4" marL="0" marR="0" rtl="0" algn="r">
              <a:spcBef>
                <a:spcPts val="0"/>
              </a:spcBef>
              <a:buNone/>
              <a:defRPr b="0" sz="800" u="none">
                <a:solidFill>
                  <a:schemeClr val="dk1"/>
                </a:solidFill>
                <a:latin typeface="Quattrocento Sans"/>
                <a:ea typeface="Quattrocento Sans"/>
                <a:cs typeface="Quattrocento Sans"/>
                <a:sym typeface="Quattrocento Sans"/>
              </a:defRPr>
            </a:lvl5pPr>
            <a:lvl6pPr indent="0" lvl="5" marL="0" marR="0" rtl="0" algn="r">
              <a:spcBef>
                <a:spcPts val="0"/>
              </a:spcBef>
              <a:buNone/>
              <a:defRPr b="0" sz="800" u="none">
                <a:solidFill>
                  <a:schemeClr val="dk1"/>
                </a:solidFill>
                <a:latin typeface="Quattrocento Sans"/>
                <a:ea typeface="Quattrocento Sans"/>
                <a:cs typeface="Quattrocento Sans"/>
                <a:sym typeface="Quattrocento Sans"/>
              </a:defRPr>
            </a:lvl6pPr>
            <a:lvl7pPr indent="0" lvl="6" marL="0" marR="0" rtl="0" algn="r">
              <a:spcBef>
                <a:spcPts val="0"/>
              </a:spcBef>
              <a:buNone/>
              <a:defRPr b="0" sz="800" u="none">
                <a:solidFill>
                  <a:schemeClr val="dk1"/>
                </a:solidFill>
                <a:latin typeface="Quattrocento Sans"/>
                <a:ea typeface="Quattrocento Sans"/>
                <a:cs typeface="Quattrocento Sans"/>
                <a:sym typeface="Quattrocento Sans"/>
              </a:defRPr>
            </a:lvl7pPr>
            <a:lvl8pPr indent="0" lvl="7" marL="0" marR="0" rtl="0" algn="r">
              <a:spcBef>
                <a:spcPts val="0"/>
              </a:spcBef>
              <a:buNone/>
              <a:defRPr b="0" sz="800" u="none">
                <a:solidFill>
                  <a:schemeClr val="dk1"/>
                </a:solidFill>
                <a:latin typeface="Quattrocento Sans"/>
                <a:ea typeface="Quattrocento Sans"/>
                <a:cs typeface="Quattrocento Sans"/>
                <a:sym typeface="Quattrocento Sans"/>
              </a:defRPr>
            </a:lvl8pPr>
            <a:lvl9pPr indent="0" lvl="8" marL="0" marR="0" rtl="0" algn="r">
              <a:spcBef>
                <a:spcPts val="0"/>
              </a:spcBef>
              <a:buNone/>
              <a:defRPr b="0" sz="800" u="none">
                <a:solidFill>
                  <a:schemeClr val="dk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
          <p:cNvSpPr txBox="1"/>
          <p:nvPr>
            <p:ph type="ctrTitle"/>
          </p:nvPr>
        </p:nvSpPr>
        <p:spPr>
          <a:xfrm>
            <a:off x="2627502" y="1267678"/>
            <a:ext cx="9360418" cy="2263258"/>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0"/>
              </a:spcBef>
              <a:spcAft>
                <a:spcPts val="0"/>
              </a:spcAft>
              <a:buClr>
                <a:schemeClr val="dk1"/>
              </a:buClr>
              <a:buSzPts val="5400"/>
              <a:buNone/>
            </a:pPr>
            <a:r>
              <a:rPr b="1" lang="en-US" sz="4800">
                <a:latin typeface="Times New Roman"/>
                <a:ea typeface="Times New Roman"/>
                <a:cs typeface="Times New Roman"/>
                <a:sym typeface="Times New Roman"/>
              </a:rPr>
              <a:t>TIN 4 - TUẦN 35</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9"/>
          <p:cNvSpPr/>
          <p:nvPr/>
        </p:nvSpPr>
        <p:spPr>
          <a:xfrm>
            <a:off x="140680" y="150125"/>
            <a:ext cx="11867547" cy="6565025"/>
          </a:xfrm>
          <a:prstGeom prst="roundRect">
            <a:avLst>
              <a:gd fmla="val 16667" name="adj"/>
            </a:avLst>
          </a:prstGeom>
          <a:solidFill>
            <a:schemeClr val="lt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864" name="Google Shape;864;p9"/>
          <p:cNvSpPr txBox="1"/>
          <p:nvPr/>
        </p:nvSpPr>
        <p:spPr>
          <a:xfrm>
            <a:off x="4496249" y="181627"/>
            <a:ext cx="323037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0000"/>
                </a:solidFill>
                <a:latin typeface="Arial"/>
                <a:ea typeface="Arial"/>
                <a:cs typeface="Arial"/>
                <a:sym typeface="Arial"/>
              </a:rPr>
              <a:t> LUYỆN TẬP</a:t>
            </a:r>
            <a:endParaRPr/>
          </a:p>
        </p:txBody>
      </p:sp>
      <p:sp>
        <p:nvSpPr>
          <p:cNvPr id="865" name="Google Shape;865;p9"/>
          <p:cNvSpPr/>
          <p:nvPr/>
        </p:nvSpPr>
        <p:spPr>
          <a:xfrm>
            <a:off x="-60957" y="1151162"/>
            <a:ext cx="12252957" cy="61215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3000">
                <a:solidFill>
                  <a:srgbClr val="FF0000"/>
                </a:solidFill>
                <a:latin typeface="Arial"/>
                <a:ea typeface="Arial"/>
                <a:cs typeface="Arial"/>
                <a:sym typeface="Arial"/>
              </a:rPr>
              <a:t>1. Hãy ghép các </a:t>
            </a:r>
            <a:r>
              <a:rPr b="1" lang="en-US" sz="3000">
                <a:solidFill>
                  <a:srgbClr val="FF0000"/>
                </a:solidFill>
                <a:latin typeface="Arial"/>
                <a:ea typeface="Arial"/>
                <a:cs typeface="Arial"/>
                <a:sym typeface="Arial"/>
              </a:rPr>
              <a:t>Lệnh </a:t>
            </a:r>
            <a:r>
              <a:rPr lang="en-US" sz="3000">
                <a:solidFill>
                  <a:srgbClr val="FF0000"/>
                </a:solidFill>
                <a:latin typeface="Arial"/>
                <a:ea typeface="Arial"/>
                <a:cs typeface="Arial"/>
                <a:sym typeface="Arial"/>
              </a:rPr>
              <a:t>với N</a:t>
            </a:r>
            <a:r>
              <a:rPr b="1" lang="en-US" sz="3000">
                <a:solidFill>
                  <a:srgbClr val="FF0000"/>
                </a:solidFill>
                <a:latin typeface="Arial"/>
                <a:ea typeface="Arial"/>
                <a:cs typeface="Arial"/>
                <a:sym typeface="Arial"/>
              </a:rPr>
              <a:t>hiệm vụ </a:t>
            </a:r>
            <a:r>
              <a:rPr lang="en-US" sz="3000">
                <a:solidFill>
                  <a:srgbClr val="FF0000"/>
                </a:solidFill>
                <a:latin typeface="Arial"/>
                <a:ea typeface="Arial"/>
                <a:cs typeface="Arial"/>
                <a:sym typeface="Arial"/>
              </a:rPr>
              <a:t>của lệnh trong chương trình.</a:t>
            </a:r>
            <a:endParaRPr b="1" sz="3000">
              <a:solidFill>
                <a:srgbClr val="FF0000"/>
              </a:solidFill>
              <a:latin typeface="Arial"/>
              <a:ea typeface="Arial"/>
              <a:cs typeface="Arial"/>
              <a:sym typeface="Arial"/>
            </a:endParaRPr>
          </a:p>
        </p:txBody>
      </p:sp>
      <p:sp>
        <p:nvSpPr>
          <p:cNvPr id="866" name="Google Shape;866;p9"/>
          <p:cNvSpPr/>
          <p:nvPr/>
        </p:nvSpPr>
        <p:spPr>
          <a:xfrm>
            <a:off x="83413" y="5351356"/>
            <a:ext cx="11695488" cy="59535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3000">
                <a:solidFill>
                  <a:srgbClr val="FF0000"/>
                </a:solidFill>
                <a:latin typeface="Arial"/>
                <a:ea typeface="Arial"/>
                <a:cs typeface="Arial"/>
                <a:sym typeface="Arial"/>
              </a:rPr>
              <a:t>2. Khi tạo chương trình có nhiều nhân vật em cần lưu ý điều gì? </a:t>
            </a:r>
            <a:endParaRPr b="1" sz="3000">
              <a:solidFill>
                <a:srgbClr val="FF0000"/>
              </a:solidFill>
              <a:latin typeface="Arial"/>
              <a:ea typeface="Arial"/>
              <a:cs typeface="Arial"/>
              <a:sym typeface="Arial"/>
            </a:endParaRPr>
          </a:p>
        </p:txBody>
      </p:sp>
      <p:pic>
        <p:nvPicPr>
          <p:cNvPr id="867" name="Google Shape;867;p9"/>
          <p:cNvPicPr preferRelativeResize="0"/>
          <p:nvPr/>
        </p:nvPicPr>
        <p:blipFill rotWithShape="1">
          <a:blip r:embed="rId3">
            <a:alphaModFix/>
          </a:blip>
          <a:srcRect b="0" l="0" r="0" t="0"/>
          <a:stretch/>
        </p:blipFill>
        <p:spPr>
          <a:xfrm>
            <a:off x="622571" y="2067191"/>
            <a:ext cx="10476689" cy="3198786"/>
          </a:xfrm>
          <a:prstGeom prst="rect">
            <a:avLst/>
          </a:prstGeom>
          <a:noFill/>
          <a:ln>
            <a:noFill/>
          </a:ln>
        </p:spPr>
      </p:pic>
      <p:cxnSp>
        <p:nvCxnSpPr>
          <p:cNvPr id="868" name="Google Shape;868;p9"/>
          <p:cNvCxnSpPr/>
          <p:nvPr/>
        </p:nvCxnSpPr>
        <p:spPr>
          <a:xfrm flipH="1" rot="10800000">
            <a:off x="5460882" y="3026504"/>
            <a:ext cx="1814734" cy="1710866"/>
          </a:xfrm>
          <a:prstGeom prst="straightConnector1">
            <a:avLst/>
          </a:prstGeom>
          <a:noFill/>
          <a:ln cap="flat" cmpd="sng" w="57150">
            <a:solidFill>
              <a:srgbClr val="FF1515"/>
            </a:solidFill>
            <a:prstDash val="solid"/>
            <a:miter lim="800000"/>
            <a:headEnd len="sm" w="sm" type="none"/>
            <a:tailEnd len="sm" w="sm" type="none"/>
          </a:ln>
        </p:spPr>
      </p:cxnSp>
      <p:cxnSp>
        <p:nvCxnSpPr>
          <p:cNvPr id="869" name="Google Shape;869;p9"/>
          <p:cNvCxnSpPr/>
          <p:nvPr/>
        </p:nvCxnSpPr>
        <p:spPr>
          <a:xfrm>
            <a:off x="5460882" y="3015910"/>
            <a:ext cx="1814734" cy="1721460"/>
          </a:xfrm>
          <a:prstGeom prst="straightConnector1">
            <a:avLst/>
          </a:prstGeom>
          <a:noFill/>
          <a:ln cap="flat" cmpd="sng" w="57150">
            <a:solidFill>
              <a:srgbClr val="0000CC"/>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0"/>
          <p:cNvSpPr/>
          <p:nvPr/>
        </p:nvSpPr>
        <p:spPr>
          <a:xfrm>
            <a:off x="81888" y="256718"/>
            <a:ext cx="12008227" cy="6458432"/>
          </a:xfrm>
          <a:prstGeom prst="roundRect">
            <a:avLst>
              <a:gd fmla="val 16667" name="adj"/>
            </a:avLst>
          </a:prstGeom>
          <a:solidFill>
            <a:schemeClr val="lt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875" name="Google Shape;875;p10"/>
          <p:cNvSpPr txBox="1"/>
          <p:nvPr/>
        </p:nvSpPr>
        <p:spPr>
          <a:xfrm>
            <a:off x="4646377" y="304459"/>
            <a:ext cx="306205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0000"/>
                </a:solidFill>
                <a:latin typeface="Arial"/>
                <a:ea typeface="Arial"/>
                <a:cs typeface="Arial"/>
                <a:sym typeface="Arial"/>
              </a:rPr>
              <a:t> </a:t>
            </a:r>
            <a:r>
              <a:rPr b="1" lang="en-US" sz="4000">
                <a:solidFill>
                  <a:srgbClr val="FF1515"/>
                </a:solidFill>
                <a:latin typeface="Arial"/>
                <a:ea typeface="Arial"/>
                <a:cs typeface="Arial"/>
                <a:sym typeface="Arial"/>
              </a:rPr>
              <a:t>VẬN DỤNG</a:t>
            </a:r>
            <a:endParaRPr/>
          </a:p>
        </p:txBody>
      </p:sp>
      <p:sp>
        <p:nvSpPr>
          <p:cNvPr id="876" name="Google Shape;876;p10"/>
          <p:cNvSpPr/>
          <p:nvPr/>
        </p:nvSpPr>
        <p:spPr>
          <a:xfrm>
            <a:off x="123107" y="1189480"/>
            <a:ext cx="11932413" cy="172047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20000"/>
              </a:lnSpc>
              <a:spcBef>
                <a:spcPts val="0"/>
              </a:spcBef>
              <a:spcAft>
                <a:spcPts val="0"/>
              </a:spcAft>
              <a:buClr>
                <a:srgbClr val="FF1515"/>
              </a:buClr>
              <a:buSzPts val="2800"/>
              <a:buFont typeface="Noto Sans Symbols"/>
              <a:buChar char="❖"/>
            </a:pPr>
            <a:r>
              <a:rPr b="1" lang="en-US" sz="2800">
                <a:solidFill>
                  <a:srgbClr val="FF1515"/>
                </a:solidFill>
                <a:latin typeface="Arial"/>
                <a:ea typeface="Arial"/>
                <a:cs typeface="Arial"/>
                <a:sym typeface="Arial"/>
              </a:rPr>
              <a:t>  Em cùng bạn thảo luận và thực hiện:</a:t>
            </a:r>
            <a:endParaRPr b="1" sz="2800">
              <a:solidFill>
                <a:srgbClr val="FF1515"/>
              </a:solidFill>
              <a:latin typeface="Arial"/>
              <a:ea typeface="Arial"/>
              <a:cs typeface="Arial"/>
              <a:sym typeface="Arial"/>
            </a:endParaRPr>
          </a:p>
          <a:p>
            <a:pPr indent="-1587" lvl="0" marL="520700" marR="0" rtl="0" algn="just">
              <a:lnSpc>
                <a:spcPct val="120000"/>
              </a:lnSpc>
              <a:spcBef>
                <a:spcPts val="600"/>
              </a:spcBef>
              <a:spcAft>
                <a:spcPts val="0"/>
              </a:spcAft>
              <a:buNone/>
            </a:pPr>
            <a:r>
              <a:rPr lang="en-US" sz="2800">
                <a:solidFill>
                  <a:srgbClr val="0000CC"/>
                </a:solidFill>
                <a:latin typeface="Arial"/>
                <a:ea typeface="Arial"/>
                <a:cs typeface="Arial"/>
                <a:sym typeface="Arial"/>
              </a:rPr>
              <a:t>Xây dựng kịch bản và tạo chương trình thể hiện kịch bản về câu chuyện của hai bạn chó và mèo chung sống vui vẻ trong một căn nhà.</a:t>
            </a:r>
            <a:endParaRPr sz="2800">
              <a:solidFill>
                <a:srgbClr val="0000CC"/>
              </a:solidFill>
              <a:latin typeface="Arial"/>
              <a:ea typeface="Arial"/>
              <a:cs typeface="Arial"/>
              <a:sym typeface="Arial"/>
            </a:endParaRPr>
          </a:p>
        </p:txBody>
      </p:sp>
      <p:pic>
        <p:nvPicPr>
          <p:cNvPr id="877" name="Google Shape;877;p10"/>
          <p:cNvPicPr preferRelativeResize="0"/>
          <p:nvPr/>
        </p:nvPicPr>
        <p:blipFill rotWithShape="1">
          <a:blip r:embed="rId3">
            <a:alphaModFix/>
          </a:blip>
          <a:srcRect b="0" l="0" r="0" t="0"/>
          <a:stretch/>
        </p:blipFill>
        <p:spPr>
          <a:xfrm>
            <a:off x="3597485" y="2924885"/>
            <a:ext cx="4946011" cy="373721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1"/>
          <p:cNvSpPr/>
          <p:nvPr/>
        </p:nvSpPr>
        <p:spPr>
          <a:xfrm>
            <a:off x="140680" y="256718"/>
            <a:ext cx="11867547" cy="6458432"/>
          </a:xfrm>
          <a:prstGeom prst="roundRect">
            <a:avLst>
              <a:gd fmla="val 16667" name="adj"/>
            </a:avLst>
          </a:prstGeom>
          <a:solidFill>
            <a:schemeClr val="lt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mbria"/>
              <a:ea typeface="Cambria"/>
              <a:cs typeface="Cambria"/>
              <a:sym typeface="Cambria"/>
            </a:endParaRPr>
          </a:p>
        </p:txBody>
      </p:sp>
      <p:sp>
        <p:nvSpPr>
          <p:cNvPr id="883" name="Google Shape;883;p11"/>
          <p:cNvSpPr txBox="1"/>
          <p:nvPr/>
        </p:nvSpPr>
        <p:spPr>
          <a:xfrm>
            <a:off x="4261060" y="493863"/>
            <a:ext cx="3641259" cy="609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1515"/>
              </a:buClr>
              <a:buSzPts val="4400"/>
              <a:buFont typeface="Arial"/>
              <a:buNone/>
            </a:pPr>
            <a:r>
              <a:rPr b="1" lang="en-US" sz="4400">
                <a:solidFill>
                  <a:srgbClr val="FF1515"/>
                </a:solidFill>
                <a:latin typeface="Arial"/>
                <a:ea typeface="Arial"/>
                <a:cs typeface="Arial"/>
                <a:sym typeface="Arial"/>
              </a:rPr>
              <a:t>GHI NHỚ</a:t>
            </a:r>
            <a:endParaRPr b="1" sz="4400">
              <a:solidFill>
                <a:srgbClr val="FF1515"/>
              </a:solidFill>
              <a:latin typeface="Arial"/>
              <a:ea typeface="Arial"/>
              <a:cs typeface="Arial"/>
              <a:sym typeface="Arial"/>
            </a:endParaRPr>
          </a:p>
        </p:txBody>
      </p:sp>
      <p:pic>
        <p:nvPicPr>
          <p:cNvPr id="884" name="Google Shape;884;p11"/>
          <p:cNvPicPr preferRelativeResize="0"/>
          <p:nvPr/>
        </p:nvPicPr>
        <p:blipFill rotWithShape="1">
          <a:blip r:embed="rId3">
            <a:alphaModFix/>
          </a:blip>
          <a:srcRect b="0" l="71258" r="0" t="36429"/>
          <a:stretch/>
        </p:blipFill>
        <p:spPr>
          <a:xfrm>
            <a:off x="10725175" y="4870484"/>
            <a:ext cx="1607172" cy="2093982"/>
          </a:xfrm>
          <a:prstGeom prst="rect">
            <a:avLst/>
          </a:prstGeom>
          <a:noFill/>
          <a:ln>
            <a:noFill/>
          </a:ln>
        </p:spPr>
      </p:pic>
      <p:pic>
        <p:nvPicPr>
          <p:cNvPr id="885" name="Google Shape;885;p11"/>
          <p:cNvPicPr preferRelativeResize="0"/>
          <p:nvPr/>
        </p:nvPicPr>
        <p:blipFill rotWithShape="1">
          <a:blip r:embed="rId4">
            <a:alphaModFix/>
          </a:blip>
          <a:srcRect b="0" l="0" r="0" t="0"/>
          <a:stretch/>
        </p:blipFill>
        <p:spPr>
          <a:xfrm>
            <a:off x="900753" y="1340608"/>
            <a:ext cx="10617958" cy="486656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2"/>
          <p:cNvSpPr txBox="1"/>
          <p:nvPr/>
        </p:nvSpPr>
        <p:spPr>
          <a:xfrm>
            <a:off x="2017058" y="1371600"/>
            <a:ext cx="5190566" cy="2140522"/>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b="1" lang="en-US" sz="5400">
                <a:solidFill>
                  <a:schemeClr val="dk1"/>
                </a:solidFill>
                <a:latin typeface="Arial"/>
                <a:ea typeface="Arial"/>
                <a:cs typeface="Arial"/>
                <a:sym typeface="Arial"/>
              </a:rPr>
              <a:t>TẠM BIỆT CÁC EM HỌC SINH!</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g2da72c927d5_0_0"/>
          <p:cNvSpPr txBox="1"/>
          <p:nvPr>
            <p:ph type="ctrTitle"/>
          </p:nvPr>
        </p:nvSpPr>
        <p:spPr>
          <a:xfrm>
            <a:off x="2627502" y="1267678"/>
            <a:ext cx="9360300" cy="22632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0"/>
              </a:spcBef>
              <a:spcAft>
                <a:spcPts val="0"/>
              </a:spcAft>
              <a:buClr>
                <a:schemeClr val="dk1"/>
              </a:buClr>
              <a:buSzPts val="5400"/>
              <a:buNone/>
            </a:pPr>
            <a:r>
              <a:rPr b="1" i="1" lang="en-US" sz="5400" u="sng">
                <a:latin typeface="Times New Roman"/>
                <a:ea typeface="Times New Roman"/>
                <a:cs typeface="Times New Roman"/>
                <a:sym typeface="Times New Roman"/>
              </a:rPr>
              <a:t>Bài 31</a:t>
            </a:r>
            <a:br>
              <a:rPr b="1" i="1" lang="en-US" sz="5400">
                <a:latin typeface="Times New Roman"/>
                <a:ea typeface="Times New Roman"/>
                <a:cs typeface="Times New Roman"/>
                <a:sym typeface="Times New Roman"/>
              </a:rPr>
            </a:br>
            <a:r>
              <a:rPr b="1" lang="en-US" sz="4800">
                <a:latin typeface="Times New Roman"/>
                <a:ea typeface="Times New Roman"/>
                <a:cs typeface="Times New Roman"/>
                <a:sym typeface="Times New Roman"/>
              </a:rPr>
              <a:t>TẠO CHƯƠNG TRÌNH CHO NHIỀU NHÂN VẬT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2"/>
          <p:cNvSpPr/>
          <p:nvPr/>
        </p:nvSpPr>
        <p:spPr>
          <a:xfrm>
            <a:off x="1451560" y="930728"/>
            <a:ext cx="8794893" cy="3985565"/>
          </a:xfrm>
          <a:prstGeom prst="cloudCallout">
            <a:avLst>
              <a:gd fmla="val -42113" name="adj1"/>
              <a:gd fmla="val 77740" name="adj2"/>
            </a:avLst>
          </a:prstGeom>
          <a:solidFill>
            <a:schemeClr val="lt1"/>
          </a:solidFill>
          <a:ln cap="flat" cmpd="sng" w="28575">
            <a:solidFill>
              <a:srgbClr val="FF5050"/>
            </a:solidFill>
            <a:prstDash val="dash"/>
            <a:round/>
            <a:headEnd len="sm" w="sm" type="none"/>
            <a:tailEnd len="sm" w="sm" type="none"/>
          </a:ln>
        </p:spPr>
        <p:txBody>
          <a:bodyPr anchorCtr="0" anchor="t" bIns="45700" lIns="91425" spcFirstLastPara="1" rIns="91425" wrap="square" tIns="45700">
            <a:spAutoFit/>
          </a:bodyPr>
          <a:lstStyle/>
          <a:p>
            <a:pPr indent="-468313" lvl="0" marL="468313" marR="0" rtl="0" algn="ctr">
              <a:lnSpc>
                <a:spcPct val="120000"/>
              </a:lnSpc>
              <a:spcBef>
                <a:spcPts val="0"/>
              </a:spcBef>
              <a:spcAft>
                <a:spcPts val="0"/>
              </a:spcAft>
              <a:buNone/>
            </a:pPr>
            <a:r>
              <a:rPr lang="en-US" sz="3500">
                <a:solidFill>
                  <a:srgbClr val="0000CC"/>
                </a:solidFill>
                <a:latin typeface="Arial"/>
                <a:ea typeface="Arial"/>
                <a:cs typeface="Arial"/>
                <a:sym typeface="Arial"/>
              </a:rPr>
              <a:t>Em hãy quan sát chương trình sau đây và cho biết có bao nhiêu nhân vật trên sân khấu?</a:t>
            </a:r>
            <a:endParaRPr/>
          </a:p>
        </p:txBody>
      </p:sp>
      <p:pic>
        <p:nvPicPr>
          <p:cNvPr id="778" name="Google Shape;778;p2"/>
          <p:cNvPicPr preferRelativeResize="0"/>
          <p:nvPr/>
        </p:nvPicPr>
        <p:blipFill rotWithShape="1">
          <a:blip r:embed="rId3">
            <a:alphaModFix/>
          </a:blip>
          <a:srcRect b="0" l="0" r="0" t="0"/>
          <a:stretch/>
        </p:blipFill>
        <p:spPr>
          <a:xfrm>
            <a:off x="759031" y="4877568"/>
            <a:ext cx="2004033" cy="1980432"/>
          </a:xfrm>
          <a:prstGeom prst="rect">
            <a:avLst/>
          </a:prstGeom>
          <a:noFill/>
          <a:ln>
            <a:noFill/>
          </a:ln>
        </p:spPr>
      </p:pic>
      <p:sp>
        <p:nvSpPr>
          <p:cNvPr id="779" name="Google Shape;779;p2"/>
          <p:cNvSpPr txBox="1"/>
          <p:nvPr/>
        </p:nvSpPr>
        <p:spPr>
          <a:xfrm>
            <a:off x="12335711" y="2461846"/>
            <a:ext cx="31106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mbria"/>
                <a:ea typeface="Cambria"/>
                <a:cs typeface="Cambria"/>
                <a:sym typeface="Cambria"/>
              </a:rPr>
              <a:t>Gv chuẩn bị chương trình có nhiều nhân vật và chạy cho hs quan sát</a:t>
            </a:r>
            <a:endParaRPr sz="1800">
              <a:solidFill>
                <a:schemeClr val="dk1"/>
              </a:solidFill>
              <a:latin typeface="Cambria"/>
              <a:ea typeface="Cambria"/>
              <a:cs typeface="Cambria"/>
              <a:sym typeface="Cambria"/>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grpSp>
        <p:nvGrpSpPr>
          <p:cNvPr id="784" name="Google Shape;784;p3"/>
          <p:cNvGrpSpPr/>
          <p:nvPr/>
        </p:nvGrpSpPr>
        <p:grpSpPr>
          <a:xfrm>
            <a:off x="2829842" y="182434"/>
            <a:ext cx="6594159" cy="707886"/>
            <a:chOff x="696578" y="1237719"/>
            <a:chExt cx="6594159" cy="707886"/>
          </a:xfrm>
        </p:grpSpPr>
        <p:grpSp>
          <p:nvGrpSpPr>
            <p:cNvPr id="785" name="Google Shape;785;p3"/>
            <p:cNvGrpSpPr/>
            <p:nvPr/>
          </p:nvGrpSpPr>
          <p:grpSpPr>
            <a:xfrm>
              <a:off x="696578" y="1237719"/>
              <a:ext cx="574562" cy="707886"/>
              <a:chOff x="1089340" y="1237659"/>
              <a:chExt cx="574562" cy="707886"/>
            </a:xfrm>
          </p:grpSpPr>
          <p:sp>
            <p:nvSpPr>
              <p:cNvPr id="786" name="Google Shape;786;p3"/>
              <p:cNvSpPr/>
              <p:nvPr/>
            </p:nvSpPr>
            <p:spPr>
              <a:xfrm>
                <a:off x="1089340" y="1314603"/>
                <a:ext cx="574562" cy="553998"/>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787" name="Google Shape;787;p3"/>
              <p:cNvSpPr txBox="1"/>
              <p:nvPr/>
            </p:nvSpPr>
            <p:spPr>
              <a:xfrm>
                <a:off x="1120782" y="1237659"/>
                <a:ext cx="5116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Tahoma"/>
                    <a:ea typeface="Tahoma"/>
                    <a:cs typeface="Tahoma"/>
                    <a:sym typeface="Tahoma"/>
                  </a:rPr>
                  <a:t>1</a:t>
                </a:r>
                <a:endParaRPr/>
              </a:p>
            </p:txBody>
          </p:sp>
        </p:grpSp>
        <p:sp>
          <p:nvSpPr>
            <p:cNvPr id="788" name="Google Shape;788;p3"/>
            <p:cNvSpPr txBox="1"/>
            <p:nvPr/>
          </p:nvSpPr>
          <p:spPr>
            <a:xfrm>
              <a:off x="1271140" y="1324918"/>
              <a:ext cx="6019597"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300">
                  <a:solidFill>
                    <a:srgbClr val="0000CC"/>
                  </a:solidFill>
                  <a:latin typeface="Arial"/>
                  <a:ea typeface="Arial"/>
                  <a:cs typeface="Arial"/>
                  <a:sym typeface="Arial"/>
                </a:rPr>
                <a:t> </a:t>
              </a:r>
              <a:r>
                <a:rPr b="1" lang="en-US" sz="3300">
                  <a:solidFill>
                    <a:schemeClr val="dk1"/>
                  </a:solidFill>
                  <a:latin typeface="Arial"/>
                  <a:ea typeface="Arial"/>
                  <a:cs typeface="Arial"/>
                  <a:sym typeface="Arial"/>
                </a:rPr>
                <a:t>CÂU CHUYỆN VÀ KỊCH BẢN</a:t>
              </a:r>
              <a:endParaRPr/>
            </a:p>
          </p:txBody>
        </p:sp>
      </p:grpSp>
      <p:grpSp>
        <p:nvGrpSpPr>
          <p:cNvPr id="789" name="Google Shape;789;p3"/>
          <p:cNvGrpSpPr/>
          <p:nvPr/>
        </p:nvGrpSpPr>
        <p:grpSpPr>
          <a:xfrm>
            <a:off x="268941" y="1268659"/>
            <a:ext cx="11604811" cy="3249553"/>
            <a:chOff x="699248" y="1452282"/>
            <a:chExt cx="10367682" cy="3249553"/>
          </a:xfrm>
        </p:grpSpPr>
        <p:grpSp>
          <p:nvGrpSpPr>
            <p:cNvPr id="790" name="Google Shape;790;p3"/>
            <p:cNvGrpSpPr/>
            <p:nvPr/>
          </p:nvGrpSpPr>
          <p:grpSpPr>
            <a:xfrm>
              <a:off x="699248" y="1452282"/>
              <a:ext cx="10367682" cy="3249553"/>
              <a:chOff x="551330" y="1519517"/>
              <a:chExt cx="6454588" cy="3249553"/>
            </a:xfrm>
          </p:grpSpPr>
          <p:grpSp>
            <p:nvGrpSpPr>
              <p:cNvPr id="791" name="Google Shape;791;p3"/>
              <p:cNvGrpSpPr/>
              <p:nvPr/>
            </p:nvGrpSpPr>
            <p:grpSpPr>
              <a:xfrm>
                <a:off x="551330" y="1519517"/>
                <a:ext cx="6454588" cy="3249553"/>
                <a:chOff x="4599953" y="1626106"/>
                <a:chExt cx="10001922" cy="2825752"/>
              </a:xfrm>
            </p:grpSpPr>
            <p:sp>
              <p:nvSpPr>
                <p:cNvPr id="792" name="Google Shape;792;p3"/>
                <p:cNvSpPr/>
                <p:nvPr/>
              </p:nvSpPr>
              <p:spPr>
                <a:xfrm>
                  <a:off x="4599953" y="1626106"/>
                  <a:ext cx="10001922" cy="2825752"/>
                </a:xfrm>
                <a:prstGeom prst="roundRect">
                  <a:avLst>
                    <a:gd fmla="val 16667" name="adj"/>
                  </a:avLst>
                </a:prstGeom>
                <a:solidFill>
                  <a:schemeClr val="lt1"/>
                </a:solidFill>
                <a:ln cap="flat" cmpd="thickThin" w="793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793" name="Google Shape;793;p3"/>
                <p:cNvSpPr/>
                <p:nvPr/>
              </p:nvSpPr>
              <p:spPr>
                <a:xfrm>
                  <a:off x="4807516" y="2471851"/>
                  <a:ext cx="9619325" cy="1597792"/>
                </a:xfrm>
                <a:prstGeom prst="rect">
                  <a:avLst/>
                </a:prstGeom>
                <a:noFill/>
                <a:ln>
                  <a:noFill/>
                </a:ln>
              </p:spPr>
              <p:txBody>
                <a:bodyPr anchorCtr="0" anchor="t" bIns="45700" lIns="91425" spcFirstLastPara="1" rIns="91425" wrap="square" tIns="45700">
                  <a:spAutoFit/>
                </a:bodyPr>
                <a:lstStyle/>
                <a:p>
                  <a:pPr indent="0" lvl="0" marL="0" marR="0" rtl="0" algn="just">
                    <a:lnSpc>
                      <a:spcPct val="135000"/>
                    </a:lnSpc>
                    <a:spcBef>
                      <a:spcPts val="0"/>
                    </a:spcBef>
                    <a:spcAft>
                      <a:spcPts val="0"/>
                    </a:spcAft>
                    <a:buNone/>
                  </a:pPr>
                  <a:r>
                    <a:rPr lang="en-US" sz="2800">
                      <a:solidFill>
                        <a:srgbClr val="0000CC"/>
                      </a:solidFill>
                      <a:latin typeface="Arial"/>
                      <a:ea typeface="Arial"/>
                      <a:cs typeface="Arial"/>
                      <a:sym typeface="Arial"/>
                    </a:rPr>
                    <a:t>Ở một vùng biển nước trong vắt, nhìn rõ những cây san hô, rong biển và cả ánh nắng chiếu xuống đáy biển, có hai bạn cá            và sứa           nói chuyện với nhau về cuộc sống của chúng ở nơi đây. </a:t>
                  </a:r>
                  <a:endParaRPr sz="2800">
                    <a:solidFill>
                      <a:srgbClr val="0000CC"/>
                    </a:solidFill>
                    <a:latin typeface="Arial"/>
                    <a:ea typeface="Arial"/>
                    <a:cs typeface="Arial"/>
                    <a:sym typeface="Arial"/>
                  </a:endParaRPr>
                </a:p>
              </p:txBody>
            </p:sp>
          </p:grpSp>
          <p:pic>
            <p:nvPicPr>
              <p:cNvPr id="794" name="Google Shape;794;p3"/>
              <p:cNvPicPr preferRelativeResize="0"/>
              <p:nvPr/>
            </p:nvPicPr>
            <p:blipFill rotWithShape="1">
              <a:blip r:embed="rId3">
                <a:alphaModFix/>
              </a:blip>
              <a:srcRect b="0" l="0" r="0" t="31481"/>
              <a:stretch/>
            </p:blipFill>
            <p:spPr>
              <a:xfrm>
                <a:off x="2825425" y="1575938"/>
                <a:ext cx="408636" cy="839033"/>
              </a:xfrm>
              <a:prstGeom prst="rect">
                <a:avLst/>
              </a:prstGeom>
              <a:noFill/>
              <a:ln>
                <a:noFill/>
              </a:ln>
            </p:spPr>
          </p:pic>
          <p:sp>
            <p:nvSpPr>
              <p:cNvPr id="795" name="Google Shape;795;p3"/>
              <p:cNvSpPr/>
              <p:nvPr/>
            </p:nvSpPr>
            <p:spPr>
              <a:xfrm>
                <a:off x="2952705" y="1717882"/>
                <a:ext cx="2262917" cy="55795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1515"/>
                    </a:solidFill>
                    <a:latin typeface="Arial"/>
                    <a:ea typeface="Arial"/>
                    <a:cs typeface="Arial"/>
                    <a:sym typeface="Arial"/>
                  </a:rPr>
                  <a:t>Câu chuyện</a:t>
                </a:r>
                <a:endParaRPr b="1" sz="3200">
                  <a:solidFill>
                    <a:srgbClr val="FF1515"/>
                  </a:solidFill>
                  <a:latin typeface="Arial"/>
                  <a:ea typeface="Arial"/>
                  <a:cs typeface="Arial"/>
                  <a:sym typeface="Arial"/>
                </a:endParaRPr>
              </a:p>
            </p:txBody>
          </p:sp>
        </p:grpSp>
        <p:pic>
          <p:nvPicPr>
            <p:cNvPr id="796" name="Google Shape;796;p3"/>
            <p:cNvPicPr preferRelativeResize="0"/>
            <p:nvPr/>
          </p:nvPicPr>
          <p:blipFill rotWithShape="1">
            <a:blip r:embed="rId4">
              <a:alphaModFix/>
            </a:blip>
            <a:srcRect b="0" l="0" r="0" t="0"/>
            <a:stretch/>
          </p:blipFill>
          <p:spPr>
            <a:xfrm>
              <a:off x="9318011" y="2995796"/>
              <a:ext cx="1040122" cy="704599"/>
            </a:xfrm>
            <a:prstGeom prst="rect">
              <a:avLst/>
            </a:prstGeom>
            <a:noFill/>
            <a:ln>
              <a:noFill/>
            </a:ln>
          </p:spPr>
        </p:pic>
        <p:pic>
          <p:nvPicPr>
            <p:cNvPr id="797" name="Google Shape;797;p3"/>
            <p:cNvPicPr preferRelativeResize="0"/>
            <p:nvPr/>
          </p:nvPicPr>
          <p:blipFill rotWithShape="1">
            <a:blip r:embed="rId5">
              <a:alphaModFix/>
            </a:blip>
            <a:srcRect b="9515" l="0" r="0" t="0"/>
            <a:stretch/>
          </p:blipFill>
          <p:spPr>
            <a:xfrm>
              <a:off x="1569460" y="3544287"/>
              <a:ext cx="847725" cy="879101"/>
            </a:xfrm>
            <a:prstGeom prst="rect">
              <a:avLst/>
            </a:prstGeom>
            <a:noFill/>
            <a:ln>
              <a:noFill/>
            </a:ln>
          </p:spPr>
        </p:pic>
      </p:grpSp>
      <p:grpSp>
        <p:nvGrpSpPr>
          <p:cNvPr id="798" name="Google Shape;798;p3"/>
          <p:cNvGrpSpPr/>
          <p:nvPr/>
        </p:nvGrpSpPr>
        <p:grpSpPr>
          <a:xfrm>
            <a:off x="715613" y="4973495"/>
            <a:ext cx="10768175" cy="1452792"/>
            <a:chOff x="2345407" y="2222465"/>
            <a:chExt cx="8081682" cy="1013526"/>
          </a:xfrm>
        </p:grpSpPr>
        <p:grpSp>
          <p:nvGrpSpPr>
            <p:cNvPr id="799" name="Google Shape;799;p3"/>
            <p:cNvGrpSpPr/>
            <p:nvPr/>
          </p:nvGrpSpPr>
          <p:grpSpPr>
            <a:xfrm>
              <a:off x="2345407" y="2222465"/>
              <a:ext cx="8081682" cy="1013526"/>
              <a:chOff x="2407025" y="5101139"/>
              <a:chExt cx="7543800" cy="1013526"/>
            </a:xfrm>
          </p:grpSpPr>
          <p:sp>
            <p:nvSpPr>
              <p:cNvPr id="800" name="Google Shape;800;p3"/>
              <p:cNvSpPr/>
              <p:nvPr/>
            </p:nvSpPr>
            <p:spPr>
              <a:xfrm>
                <a:off x="2407025" y="5101139"/>
                <a:ext cx="7543800" cy="1013526"/>
              </a:xfrm>
              <a:prstGeom prst="roundRect">
                <a:avLst>
                  <a:gd fmla="val 16667" name="adj"/>
                </a:avLst>
              </a:prstGeom>
              <a:solidFill>
                <a:schemeClr val="lt1"/>
              </a:solidFill>
              <a:ln cap="flat" cmpd="thickThin" w="762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801" name="Google Shape;801;p3"/>
              <p:cNvSpPr/>
              <p:nvPr/>
            </p:nvSpPr>
            <p:spPr>
              <a:xfrm>
                <a:off x="2433242" y="5185568"/>
                <a:ext cx="6691234" cy="790575"/>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2800">
                    <a:solidFill>
                      <a:srgbClr val="FF1515"/>
                    </a:solidFill>
                    <a:latin typeface="Arial"/>
                    <a:ea typeface="Arial"/>
                    <a:cs typeface="Arial"/>
                    <a:sym typeface="Arial"/>
                  </a:rPr>
                  <a:t>Em cùng bạn hãy xây dựng kịch bản cho câu chuyện về cuộc sống tuyệt vời ở nơi này của hai bạn cá và sứa.</a:t>
                </a:r>
                <a:endParaRPr sz="2800">
                  <a:solidFill>
                    <a:srgbClr val="FF1515"/>
                  </a:solidFill>
                  <a:latin typeface="Arial"/>
                  <a:ea typeface="Arial"/>
                  <a:cs typeface="Arial"/>
                  <a:sym typeface="Arial"/>
                </a:endParaRPr>
              </a:p>
            </p:txBody>
          </p:sp>
        </p:grpSp>
        <p:pic>
          <p:nvPicPr>
            <p:cNvPr id="802" name="Google Shape;802;p3"/>
            <p:cNvPicPr preferRelativeResize="0"/>
            <p:nvPr/>
          </p:nvPicPr>
          <p:blipFill rotWithShape="1">
            <a:blip r:embed="rId6">
              <a:alphaModFix/>
            </a:blip>
            <a:srcRect b="0" l="0" r="0" t="0"/>
            <a:stretch/>
          </p:blipFill>
          <p:spPr>
            <a:xfrm>
              <a:off x="9501453" y="2390746"/>
              <a:ext cx="854991" cy="706723"/>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grpSp>
        <p:nvGrpSpPr>
          <p:cNvPr id="807" name="Google Shape;807;p4"/>
          <p:cNvGrpSpPr/>
          <p:nvPr/>
        </p:nvGrpSpPr>
        <p:grpSpPr>
          <a:xfrm>
            <a:off x="2870786" y="182434"/>
            <a:ext cx="6594159" cy="707886"/>
            <a:chOff x="696578" y="1237719"/>
            <a:chExt cx="6594159" cy="707886"/>
          </a:xfrm>
        </p:grpSpPr>
        <p:grpSp>
          <p:nvGrpSpPr>
            <p:cNvPr id="808" name="Google Shape;808;p4"/>
            <p:cNvGrpSpPr/>
            <p:nvPr/>
          </p:nvGrpSpPr>
          <p:grpSpPr>
            <a:xfrm>
              <a:off x="696578" y="1237719"/>
              <a:ext cx="574562" cy="707886"/>
              <a:chOff x="1089340" y="1237659"/>
              <a:chExt cx="574562" cy="707886"/>
            </a:xfrm>
          </p:grpSpPr>
          <p:sp>
            <p:nvSpPr>
              <p:cNvPr id="809" name="Google Shape;809;p4"/>
              <p:cNvSpPr/>
              <p:nvPr/>
            </p:nvSpPr>
            <p:spPr>
              <a:xfrm>
                <a:off x="1089340" y="1314603"/>
                <a:ext cx="574562" cy="553998"/>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810" name="Google Shape;810;p4"/>
              <p:cNvSpPr txBox="1"/>
              <p:nvPr/>
            </p:nvSpPr>
            <p:spPr>
              <a:xfrm>
                <a:off x="1120782" y="1237659"/>
                <a:ext cx="5116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Tahoma"/>
                    <a:ea typeface="Tahoma"/>
                    <a:cs typeface="Tahoma"/>
                    <a:sym typeface="Tahoma"/>
                  </a:rPr>
                  <a:t>1</a:t>
                </a:r>
                <a:endParaRPr/>
              </a:p>
            </p:txBody>
          </p:sp>
        </p:grpSp>
        <p:sp>
          <p:nvSpPr>
            <p:cNvPr id="811" name="Google Shape;811;p4"/>
            <p:cNvSpPr txBox="1"/>
            <p:nvPr/>
          </p:nvSpPr>
          <p:spPr>
            <a:xfrm>
              <a:off x="1271140" y="1324918"/>
              <a:ext cx="6019597"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300">
                  <a:solidFill>
                    <a:srgbClr val="0000CC"/>
                  </a:solidFill>
                  <a:latin typeface="Arial"/>
                  <a:ea typeface="Arial"/>
                  <a:cs typeface="Arial"/>
                  <a:sym typeface="Arial"/>
                </a:rPr>
                <a:t> </a:t>
              </a:r>
              <a:r>
                <a:rPr b="1" lang="en-US" sz="3300">
                  <a:solidFill>
                    <a:schemeClr val="dk1"/>
                  </a:solidFill>
                  <a:latin typeface="Arial"/>
                  <a:ea typeface="Arial"/>
                  <a:cs typeface="Arial"/>
                  <a:sym typeface="Arial"/>
                </a:rPr>
                <a:t>CÂU CHUYỆN VÀ KỊCH BẢN</a:t>
              </a:r>
              <a:endParaRPr/>
            </a:p>
          </p:txBody>
        </p:sp>
      </p:grpSp>
      <p:pic>
        <p:nvPicPr>
          <p:cNvPr id="812" name="Google Shape;812;p4"/>
          <p:cNvPicPr preferRelativeResize="0"/>
          <p:nvPr/>
        </p:nvPicPr>
        <p:blipFill rotWithShape="1">
          <a:blip r:embed="rId3">
            <a:alphaModFix/>
          </a:blip>
          <a:srcRect b="0" l="0" r="0" t="0"/>
          <a:stretch/>
        </p:blipFill>
        <p:spPr>
          <a:xfrm>
            <a:off x="775150" y="1545465"/>
            <a:ext cx="10429661" cy="444019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5"/>
          <p:cNvSpPr/>
          <p:nvPr/>
        </p:nvSpPr>
        <p:spPr>
          <a:xfrm>
            <a:off x="122832" y="82843"/>
            <a:ext cx="11867547" cy="6458432"/>
          </a:xfrm>
          <a:prstGeom prst="roundRect">
            <a:avLst>
              <a:gd fmla="val 16667" name="adj"/>
            </a:avLst>
          </a:prstGeom>
          <a:solidFill>
            <a:srgbClr val="FFFFFF">
              <a:alpha val="8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818" name="Google Shape;818;p5"/>
          <p:cNvSpPr txBox="1"/>
          <p:nvPr/>
        </p:nvSpPr>
        <p:spPr>
          <a:xfrm>
            <a:off x="4332452" y="160451"/>
            <a:ext cx="3695242"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300">
                <a:solidFill>
                  <a:schemeClr val="dk1"/>
                </a:solidFill>
                <a:latin typeface="Arial"/>
                <a:ea typeface="Arial"/>
                <a:cs typeface="Arial"/>
                <a:sym typeface="Arial"/>
              </a:rPr>
              <a:t> KỊCH BẢN GỢI Ý</a:t>
            </a:r>
            <a:endParaRPr/>
          </a:p>
        </p:txBody>
      </p:sp>
      <p:sp>
        <p:nvSpPr>
          <p:cNvPr id="819" name="Google Shape;819;p5"/>
          <p:cNvSpPr txBox="1"/>
          <p:nvPr/>
        </p:nvSpPr>
        <p:spPr>
          <a:xfrm>
            <a:off x="313598" y="1143554"/>
            <a:ext cx="6420347" cy="5232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1515"/>
              </a:buClr>
              <a:buSzPts val="2800"/>
              <a:buFont typeface="Noto Sans Symbols"/>
              <a:buChar char="❖"/>
            </a:pPr>
            <a:r>
              <a:rPr lang="en-US" sz="2800">
                <a:solidFill>
                  <a:srgbClr val="0000CC"/>
                </a:solidFill>
                <a:latin typeface="Arial"/>
                <a:ea typeface="Arial"/>
                <a:cs typeface="Arial"/>
                <a:sym typeface="Arial"/>
              </a:rPr>
              <a:t>  Chọn Phông nền, nhân vật phù hợp</a:t>
            </a:r>
            <a:endParaRPr sz="2800">
              <a:solidFill>
                <a:srgbClr val="0000CC"/>
              </a:solidFill>
              <a:latin typeface="Arial"/>
              <a:ea typeface="Arial"/>
              <a:cs typeface="Arial"/>
              <a:sym typeface="Arial"/>
            </a:endParaRPr>
          </a:p>
        </p:txBody>
      </p:sp>
      <p:pic>
        <p:nvPicPr>
          <p:cNvPr id="820" name="Google Shape;820;p5"/>
          <p:cNvPicPr preferRelativeResize="0"/>
          <p:nvPr/>
        </p:nvPicPr>
        <p:blipFill rotWithShape="1">
          <a:blip r:embed="rId3">
            <a:alphaModFix/>
          </a:blip>
          <a:srcRect b="0" l="0" r="0" t="0"/>
          <a:stretch/>
        </p:blipFill>
        <p:spPr>
          <a:xfrm>
            <a:off x="3516163" y="2197125"/>
            <a:ext cx="5080884" cy="38137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6"/>
          <p:cNvSpPr/>
          <p:nvPr/>
        </p:nvSpPr>
        <p:spPr>
          <a:xfrm>
            <a:off x="149726" y="82843"/>
            <a:ext cx="11867547" cy="6458432"/>
          </a:xfrm>
          <a:prstGeom prst="roundRect">
            <a:avLst>
              <a:gd fmla="val 16667" name="adj"/>
            </a:avLst>
          </a:prstGeom>
          <a:solidFill>
            <a:srgbClr val="FFFFFF">
              <a:alpha val="8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826" name="Google Shape;826;p6"/>
          <p:cNvSpPr txBox="1"/>
          <p:nvPr/>
        </p:nvSpPr>
        <p:spPr>
          <a:xfrm>
            <a:off x="4332452" y="160451"/>
            <a:ext cx="3695242"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300">
                <a:solidFill>
                  <a:schemeClr val="dk1"/>
                </a:solidFill>
                <a:latin typeface="Arial"/>
                <a:ea typeface="Arial"/>
                <a:cs typeface="Arial"/>
                <a:sym typeface="Arial"/>
              </a:rPr>
              <a:t> KỊCH BẢN GỢI Ý</a:t>
            </a:r>
            <a:endParaRPr/>
          </a:p>
        </p:txBody>
      </p:sp>
      <p:sp>
        <p:nvSpPr>
          <p:cNvPr id="827" name="Google Shape;827;p6"/>
          <p:cNvSpPr txBox="1"/>
          <p:nvPr/>
        </p:nvSpPr>
        <p:spPr>
          <a:xfrm>
            <a:off x="115510" y="882596"/>
            <a:ext cx="5743880" cy="47705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1515"/>
              </a:buClr>
              <a:buSzPts val="2500"/>
              <a:buFont typeface="Noto Sans Symbols"/>
              <a:buChar char="❖"/>
            </a:pPr>
            <a:r>
              <a:rPr lang="en-US" sz="2500">
                <a:solidFill>
                  <a:srgbClr val="0000CC"/>
                </a:solidFill>
                <a:latin typeface="Arial"/>
                <a:ea typeface="Arial"/>
                <a:cs typeface="Arial"/>
                <a:sym typeface="Arial"/>
              </a:rPr>
              <a:t>  Chọn Phông nền, nhân vật phù hợp</a:t>
            </a:r>
            <a:endParaRPr sz="2500">
              <a:solidFill>
                <a:srgbClr val="0000CC"/>
              </a:solidFill>
              <a:latin typeface="Arial"/>
              <a:ea typeface="Arial"/>
              <a:cs typeface="Arial"/>
              <a:sym typeface="Arial"/>
            </a:endParaRPr>
          </a:p>
        </p:txBody>
      </p:sp>
      <p:sp>
        <p:nvSpPr>
          <p:cNvPr id="828" name="Google Shape;828;p6"/>
          <p:cNvSpPr txBox="1"/>
          <p:nvPr/>
        </p:nvSpPr>
        <p:spPr>
          <a:xfrm>
            <a:off x="142404" y="1534136"/>
            <a:ext cx="11798583" cy="973280"/>
          </a:xfrm>
          <a:prstGeom prst="rect">
            <a:avLst/>
          </a:prstGeom>
          <a:noFill/>
          <a:ln>
            <a:noFill/>
          </a:ln>
        </p:spPr>
        <p:txBody>
          <a:bodyPr anchorCtr="0" anchor="t" bIns="45700" lIns="91425" spcFirstLastPara="1" rIns="91425" wrap="square" tIns="45700">
            <a:spAutoFit/>
          </a:bodyPr>
          <a:lstStyle/>
          <a:p>
            <a:pPr indent="-463550" lvl="0" marL="463550" marR="0" rtl="0" algn="just">
              <a:lnSpc>
                <a:spcPct val="120000"/>
              </a:lnSpc>
              <a:spcBef>
                <a:spcPts val="0"/>
              </a:spcBef>
              <a:spcAft>
                <a:spcPts val="0"/>
              </a:spcAft>
              <a:buClr>
                <a:srgbClr val="FF0000"/>
              </a:buClr>
              <a:buSzPts val="2500"/>
              <a:buFont typeface="Noto Sans Symbols"/>
              <a:buChar char="❖"/>
            </a:pPr>
            <a:r>
              <a:rPr lang="en-US" sz="2500">
                <a:solidFill>
                  <a:srgbClr val="0000CC"/>
                </a:solidFill>
                <a:latin typeface="Arial"/>
                <a:ea typeface="Arial"/>
                <a:cs typeface="Arial"/>
                <a:sym typeface="Arial"/>
              </a:rPr>
              <a:t>Để hai bạn nói đúng thứ tự các lời thoại của câu chuyện, chương trình cần được điều khiển bằng bàn phím.</a:t>
            </a:r>
            <a:endParaRPr/>
          </a:p>
        </p:txBody>
      </p:sp>
      <p:pic>
        <p:nvPicPr>
          <p:cNvPr id="829" name="Google Shape;829;p6"/>
          <p:cNvPicPr preferRelativeResize="0"/>
          <p:nvPr/>
        </p:nvPicPr>
        <p:blipFill rotWithShape="1">
          <a:blip r:embed="rId3">
            <a:alphaModFix/>
          </a:blip>
          <a:srcRect b="0" l="0" r="0" t="0"/>
          <a:stretch/>
        </p:blipFill>
        <p:spPr>
          <a:xfrm>
            <a:off x="917444" y="2544638"/>
            <a:ext cx="5178556" cy="3611894"/>
          </a:xfrm>
          <a:prstGeom prst="rect">
            <a:avLst/>
          </a:prstGeom>
          <a:noFill/>
          <a:ln>
            <a:noFill/>
          </a:ln>
        </p:spPr>
      </p:pic>
      <p:pic>
        <p:nvPicPr>
          <p:cNvPr id="830" name="Google Shape;830;p6"/>
          <p:cNvPicPr preferRelativeResize="0"/>
          <p:nvPr/>
        </p:nvPicPr>
        <p:blipFill rotWithShape="1">
          <a:blip r:embed="rId4">
            <a:alphaModFix/>
          </a:blip>
          <a:srcRect b="0" l="0" r="0" t="0"/>
          <a:stretch/>
        </p:blipFill>
        <p:spPr>
          <a:xfrm>
            <a:off x="6307299" y="2544638"/>
            <a:ext cx="5075011" cy="361189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7"/>
          <p:cNvSpPr/>
          <p:nvPr/>
        </p:nvSpPr>
        <p:spPr>
          <a:xfrm>
            <a:off x="140677" y="139729"/>
            <a:ext cx="11867547" cy="6458432"/>
          </a:xfrm>
          <a:prstGeom prst="roundRect">
            <a:avLst>
              <a:gd fmla="val 16667" name="adj"/>
            </a:avLst>
          </a:prstGeom>
          <a:solidFill>
            <a:srgbClr val="FFFFFF">
              <a:alpha val="8901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nvGrpSpPr>
          <p:cNvPr id="836" name="Google Shape;836;p7"/>
          <p:cNvGrpSpPr/>
          <p:nvPr/>
        </p:nvGrpSpPr>
        <p:grpSpPr>
          <a:xfrm>
            <a:off x="3446624" y="251267"/>
            <a:ext cx="5255652" cy="707886"/>
            <a:chOff x="696578" y="1237719"/>
            <a:chExt cx="5255652" cy="707886"/>
          </a:xfrm>
        </p:grpSpPr>
        <p:grpSp>
          <p:nvGrpSpPr>
            <p:cNvPr id="837" name="Google Shape;837;p7"/>
            <p:cNvGrpSpPr/>
            <p:nvPr/>
          </p:nvGrpSpPr>
          <p:grpSpPr>
            <a:xfrm>
              <a:off x="696578" y="1237719"/>
              <a:ext cx="574562" cy="707886"/>
              <a:chOff x="1089340" y="1237659"/>
              <a:chExt cx="574562" cy="707886"/>
            </a:xfrm>
          </p:grpSpPr>
          <p:sp>
            <p:nvSpPr>
              <p:cNvPr id="838" name="Google Shape;838;p7"/>
              <p:cNvSpPr/>
              <p:nvPr/>
            </p:nvSpPr>
            <p:spPr>
              <a:xfrm>
                <a:off x="1089340" y="1314603"/>
                <a:ext cx="574562" cy="553998"/>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839" name="Google Shape;839;p7"/>
              <p:cNvSpPr txBox="1"/>
              <p:nvPr/>
            </p:nvSpPr>
            <p:spPr>
              <a:xfrm>
                <a:off x="1120782" y="1237659"/>
                <a:ext cx="5116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Tahoma"/>
                    <a:ea typeface="Tahoma"/>
                    <a:cs typeface="Tahoma"/>
                    <a:sym typeface="Tahoma"/>
                  </a:rPr>
                  <a:t>2</a:t>
                </a:r>
                <a:endParaRPr/>
              </a:p>
            </p:txBody>
          </p:sp>
        </p:grpSp>
        <p:sp>
          <p:nvSpPr>
            <p:cNvPr id="840" name="Google Shape;840;p7"/>
            <p:cNvSpPr txBox="1"/>
            <p:nvPr/>
          </p:nvSpPr>
          <p:spPr>
            <a:xfrm>
              <a:off x="1271140" y="1324918"/>
              <a:ext cx="4681090"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300">
                  <a:solidFill>
                    <a:srgbClr val="0000CC"/>
                  </a:solidFill>
                  <a:latin typeface="Arial"/>
                  <a:ea typeface="Arial"/>
                  <a:cs typeface="Arial"/>
                  <a:sym typeface="Arial"/>
                </a:rPr>
                <a:t> </a:t>
              </a:r>
              <a:r>
                <a:rPr b="1" lang="en-US" sz="3300">
                  <a:solidFill>
                    <a:schemeClr val="dk1"/>
                  </a:solidFill>
                  <a:latin typeface="Arial"/>
                  <a:ea typeface="Arial"/>
                  <a:cs typeface="Arial"/>
                  <a:sym typeface="Arial"/>
                </a:rPr>
                <a:t>TẠO CHƯƠNG TRÌNH</a:t>
              </a:r>
              <a:endParaRPr/>
            </a:p>
          </p:txBody>
        </p:sp>
      </p:grpSp>
      <p:sp>
        <p:nvSpPr>
          <p:cNvPr id="841" name="Google Shape;841;p7"/>
          <p:cNvSpPr/>
          <p:nvPr/>
        </p:nvSpPr>
        <p:spPr>
          <a:xfrm>
            <a:off x="254977" y="1490416"/>
            <a:ext cx="8654260" cy="1532334"/>
          </a:xfrm>
          <a:prstGeom prst="roundRect">
            <a:avLst>
              <a:gd fmla="val 16667" name="adj"/>
            </a:avLst>
          </a:prstGeom>
          <a:solidFill>
            <a:srgbClr val="FFE15E"/>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  Nháy chuột chọn nhân vật </a:t>
            </a:r>
            <a:r>
              <a:rPr b="1" lang="en-US" sz="2800">
                <a:solidFill>
                  <a:schemeClr val="dk1"/>
                </a:solidFill>
                <a:latin typeface="Arial"/>
                <a:ea typeface="Arial"/>
                <a:cs typeface="Arial"/>
                <a:sym typeface="Arial"/>
              </a:rPr>
              <a:t>Fish </a:t>
            </a:r>
            <a:r>
              <a:rPr lang="en-US" sz="2800">
                <a:solidFill>
                  <a:schemeClr val="dk1"/>
                </a:solidFill>
                <a:latin typeface="Arial"/>
                <a:ea typeface="Arial"/>
                <a:cs typeface="Arial"/>
                <a:sym typeface="Arial"/>
              </a:rPr>
              <a:t>(Hình 31.2);</a:t>
            </a:r>
            <a:endParaRPr/>
          </a:p>
          <a:p>
            <a:pPr indent="-282575" lvl="0" marL="282575" marR="0" rtl="0" algn="just">
              <a:spcBef>
                <a:spcPts val="0"/>
              </a:spcBef>
              <a:spcAft>
                <a:spcPts val="0"/>
              </a:spcAft>
              <a:buNone/>
            </a:pPr>
            <a:r>
              <a:rPr lang="en-US" sz="2800">
                <a:solidFill>
                  <a:schemeClr val="dk1"/>
                </a:solidFill>
                <a:latin typeface="Arial"/>
                <a:ea typeface="Arial"/>
                <a:cs typeface="Arial"/>
                <a:sym typeface="Arial"/>
              </a:rPr>
              <a:t>• Tạo chương trình cho nhân vật </a:t>
            </a:r>
            <a:r>
              <a:rPr b="1" lang="en-US" sz="2800">
                <a:solidFill>
                  <a:schemeClr val="dk1"/>
                </a:solidFill>
                <a:latin typeface="Arial"/>
                <a:ea typeface="Arial"/>
                <a:cs typeface="Arial"/>
                <a:sym typeface="Arial"/>
              </a:rPr>
              <a:t>Fish </a:t>
            </a:r>
            <a:r>
              <a:rPr lang="en-US" sz="2800">
                <a:solidFill>
                  <a:schemeClr val="dk1"/>
                </a:solidFill>
                <a:latin typeface="Arial"/>
                <a:ea typeface="Arial"/>
                <a:cs typeface="Arial"/>
                <a:sym typeface="Arial"/>
              </a:rPr>
              <a:t>(gồm các  khối lệnh như trong bảng 31.1); </a:t>
            </a:r>
            <a:endParaRPr sz="2800">
              <a:solidFill>
                <a:srgbClr val="0000CC"/>
              </a:solidFill>
              <a:latin typeface="Arial"/>
              <a:ea typeface="Arial"/>
              <a:cs typeface="Arial"/>
              <a:sym typeface="Arial"/>
            </a:endParaRPr>
          </a:p>
        </p:txBody>
      </p:sp>
      <p:pic>
        <p:nvPicPr>
          <p:cNvPr id="842" name="Google Shape;842;p7"/>
          <p:cNvPicPr preferRelativeResize="0"/>
          <p:nvPr/>
        </p:nvPicPr>
        <p:blipFill rotWithShape="1">
          <a:blip r:embed="rId3">
            <a:alphaModFix/>
          </a:blip>
          <a:srcRect b="0" l="0" r="0" t="0"/>
          <a:stretch/>
        </p:blipFill>
        <p:spPr>
          <a:xfrm>
            <a:off x="9056629" y="1218989"/>
            <a:ext cx="2738089" cy="2075183"/>
          </a:xfrm>
          <a:prstGeom prst="rect">
            <a:avLst/>
          </a:prstGeom>
          <a:noFill/>
          <a:ln>
            <a:noFill/>
          </a:ln>
          <a:effectLst>
            <a:outerShdw blurRad="292100" rotWithShape="0" algn="tl" dir="2700000" dist="139700">
              <a:srgbClr val="333333">
                <a:alpha val="64705"/>
              </a:srgbClr>
            </a:outerShdw>
          </a:effectLst>
        </p:spPr>
      </p:pic>
      <p:pic>
        <p:nvPicPr>
          <p:cNvPr id="843" name="Google Shape;843;p7"/>
          <p:cNvPicPr preferRelativeResize="0"/>
          <p:nvPr/>
        </p:nvPicPr>
        <p:blipFill rotWithShape="1">
          <a:blip r:embed="rId4">
            <a:alphaModFix/>
          </a:blip>
          <a:srcRect b="0" l="0" r="0" t="0"/>
          <a:stretch/>
        </p:blipFill>
        <p:spPr>
          <a:xfrm>
            <a:off x="9122741" y="3966908"/>
            <a:ext cx="2671977" cy="1958517"/>
          </a:xfrm>
          <a:prstGeom prst="rect">
            <a:avLst/>
          </a:prstGeom>
          <a:noFill/>
          <a:ln>
            <a:noFill/>
          </a:ln>
          <a:effectLst>
            <a:outerShdw blurRad="292100" rotWithShape="0" algn="tl" dir="2700000" dist="139700">
              <a:srgbClr val="333333">
                <a:alpha val="64705"/>
              </a:srgbClr>
            </a:outerShdw>
          </a:effectLst>
        </p:spPr>
      </p:pic>
      <p:sp>
        <p:nvSpPr>
          <p:cNvPr id="844" name="Google Shape;844;p7"/>
          <p:cNvSpPr/>
          <p:nvPr/>
        </p:nvSpPr>
        <p:spPr>
          <a:xfrm>
            <a:off x="254977" y="3703274"/>
            <a:ext cx="8654260" cy="2485787"/>
          </a:xfrm>
          <a:prstGeom prst="roundRect">
            <a:avLst>
              <a:gd fmla="val 16667" name="adj"/>
            </a:avLst>
          </a:prstGeom>
          <a:solidFill>
            <a:srgbClr val="FFE15E"/>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  Nháy chuột chọn nhân vật </a:t>
            </a:r>
            <a:r>
              <a:rPr b="1" lang="en-US" sz="2800">
                <a:solidFill>
                  <a:schemeClr val="dk1"/>
                </a:solidFill>
                <a:latin typeface="Arial"/>
                <a:ea typeface="Arial"/>
                <a:cs typeface="Arial"/>
                <a:sym typeface="Arial"/>
              </a:rPr>
              <a:t>JellyFish </a:t>
            </a:r>
            <a:r>
              <a:rPr lang="en-US" sz="2800">
                <a:solidFill>
                  <a:schemeClr val="dk1"/>
                </a:solidFill>
                <a:latin typeface="Arial"/>
                <a:ea typeface="Arial"/>
                <a:cs typeface="Arial"/>
                <a:sym typeface="Arial"/>
              </a:rPr>
              <a:t>(Hình 31.3);</a:t>
            </a:r>
            <a:endParaRPr/>
          </a:p>
          <a:p>
            <a:pPr indent="-282575" lvl="0" marL="282575" marR="0" rtl="0" algn="just">
              <a:spcBef>
                <a:spcPts val="0"/>
              </a:spcBef>
              <a:spcAft>
                <a:spcPts val="0"/>
              </a:spcAft>
              <a:buNone/>
            </a:pPr>
            <a:r>
              <a:rPr lang="en-US" sz="2800">
                <a:solidFill>
                  <a:schemeClr val="dk1"/>
                </a:solidFill>
                <a:latin typeface="Arial"/>
                <a:ea typeface="Arial"/>
                <a:cs typeface="Arial"/>
                <a:sym typeface="Arial"/>
              </a:rPr>
              <a:t>• Tạo chương trình cho nhân vật </a:t>
            </a:r>
            <a:r>
              <a:rPr b="1" lang="en-US" sz="2800">
                <a:solidFill>
                  <a:schemeClr val="dk1"/>
                </a:solidFill>
                <a:latin typeface="Arial"/>
                <a:ea typeface="Arial"/>
                <a:cs typeface="Arial"/>
                <a:sym typeface="Arial"/>
              </a:rPr>
              <a:t>JellyFish </a:t>
            </a:r>
            <a:r>
              <a:rPr lang="en-US" sz="2800">
                <a:solidFill>
                  <a:schemeClr val="dk1"/>
                </a:solidFill>
                <a:latin typeface="Arial"/>
                <a:ea typeface="Arial"/>
                <a:cs typeface="Arial"/>
                <a:sym typeface="Arial"/>
              </a:rPr>
              <a:t>(gồm các  khối lệnh như trong bảng 31.2); </a:t>
            </a:r>
            <a:endParaRPr sz="2800">
              <a:solidFill>
                <a:schemeClr val="dk1"/>
              </a:solidFill>
              <a:latin typeface="Arial"/>
              <a:ea typeface="Arial"/>
              <a:cs typeface="Arial"/>
              <a:sym typeface="Arial"/>
            </a:endParaRPr>
          </a:p>
          <a:p>
            <a:pPr indent="-282575" lvl="0" marL="282575" marR="0" rtl="0" algn="just">
              <a:spcBef>
                <a:spcPts val="0"/>
              </a:spcBef>
              <a:spcAft>
                <a:spcPts val="0"/>
              </a:spcAft>
              <a:buNone/>
            </a:pPr>
            <a:r>
              <a:rPr lang="en-US" sz="2800">
                <a:solidFill>
                  <a:schemeClr val="dk1"/>
                </a:solidFill>
                <a:latin typeface="Arial"/>
                <a:ea typeface="Arial"/>
                <a:cs typeface="Arial"/>
                <a:sym typeface="Arial"/>
              </a:rPr>
              <a:t>•  Lưu tệp vào thư mục của em với tên:</a:t>
            </a:r>
            <a:endParaRPr/>
          </a:p>
          <a:p>
            <a:pPr indent="-282575" lvl="0" marL="282575" marR="0" rtl="0" algn="ctr">
              <a:spcBef>
                <a:spcPts val="0"/>
              </a:spcBef>
              <a:spcAft>
                <a:spcPts val="0"/>
              </a:spcAft>
              <a:buNone/>
            </a:pPr>
            <a:r>
              <a:rPr lang="en-US" sz="2800">
                <a:solidFill>
                  <a:schemeClr val="dk1"/>
                </a:solidFill>
                <a:latin typeface="Arial"/>
                <a:ea typeface="Arial"/>
                <a:cs typeface="Arial"/>
                <a:sym typeface="Arial"/>
              </a:rPr>
              <a:t> </a:t>
            </a:r>
            <a:r>
              <a:rPr b="1" lang="en-US" sz="2800">
                <a:solidFill>
                  <a:schemeClr val="dk1"/>
                </a:solidFill>
                <a:latin typeface="Arial"/>
                <a:ea typeface="Arial"/>
                <a:cs typeface="Arial"/>
                <a:sym typeface="Arial"/>
              </a:rPr>
              <a:t>Chuyen-ca-va-sua.</a:t>
            </a:r>
            <a:endParaRPr b="1" sz="2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xEl>
                                              <p:pRg end="0" st="0"/>
                                            </p:txEl>
                                          </p:spTgt>
                                        </p:tgtEl>
                                        <p:attrNameLst>
                                          <p:attrName>style.visibility</p:attrName>
                                        </p:attrNameLst>
                                      </p:cBhvr>
                                      <p:to>
                                        <p:strVal val="visible"/>
                                      </p:to>
                                    </p:set>
                                    <p:animEffect filter="fade" transition="in">
                                      <p:cBhvr>
                                        <p:cTn dur="500"/>
                                        <p:tgtEl>
                                          <p:spTgt spid="8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xEl>
                                              <p:pRg end="1" st="1"/>
                                            </p:txEl>
                                          </p:spTgt>
                                        </p:tgtEl>
                                        <p:attrNameLst>
                                          <p:attrName>style.visibility</p:attrName>
                                        </p:attrNameLst>
                                      </p:cBhvr>
                                      <p:to>
                                        <p:strVal val="visible"/>
                                      </p:to>
                                    </p:set>
                                    <p:animEffect filter="fade" transition="in">
                                      <p:cBhvr>
                                        <p:cTn dur="500"/>
                                        <p:tgtEl>
                                          <p:spTgt spid="841">
                                            <p:txEl>
                                              <p:pRg end="1" st="1"/>
                                            </p:txEl>
                                          </p:spTgt>
                                        </p:tgtEl>
                                      </p:cBhvr>
                                    </p:animEffect>
                                  </p:childTnLst>
                                </p:cTn>
                              </p:par>
                              <p:par>
                                <p:cTn fill="hold" nodeType="withEffect" presetClass="entr" presetID="1" presetSubtype="0">
                                  <p:stCondLst>
                                    <p:cond delay="0"/>
                                  </p:stCondLst>
                                  <p:childTnLst>
                                    <p:set>
                                      <p:cBhvr>
                                        <p:cTn dur="1" fill="hold">
                                          <p:stCondLst>
                                            <p:cond delay="0"/>
                                          </p:stCondLst>
                                        </p:cTn>
                                        <p:tgtEl>
                                          <p:spTgt spid="8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xEl>
                                              <p:pRg end="0" st="0"/>
                                            </p:txEl>
                                          </p:spTgt>
                                        </p:tgtEl>
                                        <p:attrNameLst>
                                          <p:attrName>style.visibility</p:attrName>
                                        </p:attrNameLst>
                                      </p:cBhvr>
                                      <p:to>
                                        <p:strVal val="visible"/>
                                      </p:to>
                                    </p:set>
                                    <p:animEffect filter="fade" transition="in">
                                      <p:cBhvr>
                                        <p:cTn dur="500"/>
                                        <p:tgtEl>
                                          <p:spTgt spid="8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xEl>
                                              <p:pRg end="1" st="1"/>
                                            </p:txEl>
                                          </p:spTgt>
                                        </p:tgtEl>
                                        <p:attrNameLst>
                                          <p:attrName>style.visibility</p:attrName>
                                        </p:attrNameLst>
                                      </p:cBhvr>
                                      <p:to>
                                        <p:strVal val="visible"/>
                                      </p:to>
                                    </p:set>
                                    <p:animEffect filter="fade" transition="in">
                                      <p:cBhvr>
                                        <p:cTn dur="500"/>
                                        <p:tgtEl>
                                          <p:spTgt spid="8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xEl>
                                              <p:pRg end="2" st="2"/>
                                            </p:txEl>
                                          </p:spTgt>
                                        </p:tgtEl>
                                        <p:attrNameLst>
                                          <p:attrName>style.visibility</p:attrName>
                                        </p:attrNameLst>
                                      </p:cBhvr>
                                      <p:to>
                                        <p:strVal val="visible"/>
                                      </p:to>
                                    </p:set>
                                    <p:animEffect filter="fade" transition="in">
                                      <p:cBhvr>
                                        <p:cTn dur="500"/>
                                        <p:tgtEl>
                                          <p:spTgt spid="8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4">
                                            <p:txEl>
                                              <p:pRg end="3" st="3"/>
                                            </p:txEl>
                                          </p:spTgt>
                                        </p:tgtEl>
                                        <p:attrNameLst>
                                          <p:attrName>style.visibility</p:attrName>
                                        </p:attrNameLst>
                                      </p:cBhvr>
                                      <p:to>
                                        <p:strVal val="visible"/>
                                      </p:to>
                                    </p:set>
                                    <p:animEffect filter="fade" transition="in">
                                      <p:cBhvr>
                                        <p:cTn dur="500"/>
                                        <p:tgtEl>
                                          <p:spTgt spid="844">
                                            <p:txEl>
                                              <p:pRg end="3" st="3"/>
                                            </p:txEl>
                                          </p:spTgt>
                                        </p:tgtEl>
                                      </p:cBhvr>
                                    </p:animEffect>
                                  </p:childTnLst>
                                </p:cTn>
                              </p:par>
                              <p:par>
                                <p:cTn fill="hold" nodeType="withEffect" presetClass="entr" presetID="1" presetSubtype="0">
                                  <p:stCondLst>
                                    <p:cond delay="0"/>
                                  </p:stCondLst>
                                  <p:childTnLst>
                                    <p:set>
                                      <p:cBhvr>
                                        <p:cTn dur="1" fill="hold">
                                          <p:stCondLst>
                                            <p:cond delay="0"/>
                                          </p:stCondLst>
                                        </p:cTn>
                                        <p:tgtEl>
                                          <p:spTgt spid="8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grpSp>
        <p:nvGrpSpPr>
          <p:cNvPr id="849" name="Google Shape;849;p8"/>
          <p:cNvGrpSpPr/>
          <p:nvPr/>
        </p:nvGrpSpPr>
        <p:grpSpPr>
          <a:xfrm>
            <a:off x="1282888" y="1602038"/>
            <a:ext cx="9594380" cy="4774080"/>
            <a:chOff x="788145" y="2273442"/>
            <a:chExt cx="4350571" cy="4151735"/>
          </a:xfrm>
        </p:grpSpPr>
        <p:grpSp>
          <p:nvGrpSpPr>
            <p:cNvPr id="850" name="Google Shape;850;p8"/>
            <p:cNvGrpSpPr/>
            <p:nvPr/>
          </p:nvGrpSpPr>
          <p:grpSpPr>
            <a:xfrm>
              <a:off x="788145" y="2273442"/>
              <a:ext cx="4350571" cy="4151735"/>
              <a:chOff x="105317" y="2346975"/>
              <a:chExt cx="5640011" cy="4449811"/>
            </a:xfrm>
          </p:grpSpPr>
          <p:sp>
            <p:nvSpPr>
              <p:cNvPr id="851" name="Google Shape;851;p8"/>
              <p:cNvSpPr/>
              <p:nvPr/>
            </p:nvSpPr>
            <p:spPr>
              <a:xfrm>
                <a:off x="105317" y="2346975"/>
                <a:ext cx="5640011" cy="4449811"/>
              </a:xfrm>
              <a:prstGeom prst="roundRect">
                <a:avLst>
                  <a:gd fmla="val 16667" name="adj"/>
                </a:avLst>
              </a:prstGeom>
              <a:solidFill>
                <a:srgbClr val="FFFFFF"/>
              </a:solidFill>
              <a:ln cap="flat" cmpd="sng" w="38100">
                <a:solidFill>
                  <a:srgbClr val="FF0000"/>
                </a:solidFill>
                <a:prstDash val="solid"/>
                <a:round/>
                <a:headEnd len="sm" w="sm" type="none"/>
                <a:tailEnd len="sm" w="sm" type="none"/>
              </a:ln>
            </p:spPr>
            <p:txBody>
              <a:bodyPr anchorCtr="0" anchor="ctr" bIns="68025" lIns="136075" spcFirstLastPara="1" rIns="136075" wrap="square" tIns="68025">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FFFFF"/>
                  </a:solidFill>
                  <a:latin typeface="Calibri"/>
                  <a:ea typeface="Calibri"/>
                  <a:cs typeface="Calibri"/>
                  <a:sym typeface="Calibri"/>
                </a:endParaRPr>
              </a:p>
            </p:txBody>
          </p:sp>
          <p:sp>
            <p:nvSpPr>
              <p:cNvPr id="852" name="Google Shape;852;p8"/>
              <p:cNvSpPr/>
              <p:nvPr/>
            </p:nvSpPr>
            <p:spPr>
              <a:xfrm>
                <a:off x="193569" y="2562694"/>
                <a:ext cx="5479554" cy="3633706"/>
              </a:xfrm>
              <a:prstGeom prst="rect">
                <a:avLst/>
              </a:prstGeom>
              <a:noFill/>
              <a:ln>
                <a:noFill/>
              </a:ln>
            </p:spPr>
            <p:txBody>
              <a:bodyPr anchorCtr="0" anchor="t" bIns="45700" lIns="91425" spcFirstLastPara="1" rIns="91425" wrap="square" tIns="45700">
                <a:spAutoFit/>
              </a:bodyPr>
              <a:lstStyle/>
              <a:p>
                <a:pPr indent="-190500" lvl="0" marL="0" marR="0" rtl="0" algn="just">
                  <a:lnSpc>
                    <a:spcPct val="130000"/>
                  </a:lnSpc>
                  <a:spcBef>
                    <a:spcPts val="0"/>
                  </a:spcBef>
                  <a:spcAft>
                    <a:spcPts val="0"/>
                  </a:spcAft>
                  <a:buClr>
                    <a:srgbClr val="FF0000"/>
                  </a:buClr>
                  <a:buSzPts val="3000"/>
                  <a:buFont typeface="Noto Sans Symbols"/>
                  <a:buChar char="❖"/>
                </a:pPr>
                <a:r>
                  <a:rPr lang="en-US" sz="3000">
                    <a:solidFill>
                      <a:srgbClr val="FF0000"/>
                    </a:solidFill>
                    <a:latin typeface="Arial"/>
                    <a:ea typeface="Arial"/>
                    <a:cs typeface="Arial"/>
                    <a:sym typeface="Arial"/>
                  </a:rPr>
                  <a:t>  Em hãy cùng bạn thực hiện:</a:t>
                </a:r>
                <a:endParaRPr/>
              </a:p>
              <a:p>
                <a:pPr indent="-282575" lvl="0" marL="746125" marR="0" rtl="0" algn="just">
                  <a:lnSpc>
                    <a:spcPct val="130000"/>
                  </a:lnSpc>
                  <a:spcBef>
                    <a:spcPts val="800"/>
                  </a:spcBef>
                  <a:spcAft>
                    <a:spcPts val="0"/>
                  </a:spcAft>
                  <a:buNone/>
                </a:pPr>
                <a:r>
                  <a:rPr lang="en-US" sz="3000">
                    <a:solidFill>
                      <a:srgbClr val="0000CC"/>
                    </a:solidFill>
                    <a:latin typeface="Arial"/>
                    <a:ea typeface="Arial"/>
                    <a:cs typeface="Arial"/>
                    <a:sym typeface="Arial"/>
                  </a:rPr>
                  <a:t>• Nhấn vào hình lá cờ để chạy chương trình</a:t>
                </a:r>
                <a:endParaRPr sz="3000">
                  <a:solidFill>
                    <a:srgbClr val="0000CC"/>
                  </a:solidFill>
                  <a:latin typeface="Arial"/>
                  <a:ea typeface="Arial"/>
                  <a:cs typeface="Arial"/>
                  <a:sym typeface="Arial"/>
                </a:endParaRPr>
              </a:p>
              <a:p>
                <a:pPr indent="-282575" lvl="0" marL="746125" marR="0" rtl="0" algn="l">
                  <a:lnSpc>
                    <a:spcPct val="130000"/>
                  </a:lnSpc>
                  <a:spcBef>
                    <a:spcPts val="800"/>
                  </a:spcBef>
                  <a:spcAft>
                    <a:spcPts val="0"/>
                  </a:spcAft>
                  <a:buNone/>
                </a:pPr>
                <a:r>
                  <a:rPr lang="en-US" sz="3000">
                    <a:solidFill>
                      <a:srgbClr val="0000CC"/>
                    </a:solidFill>
                    <a:latin typeface="Arial"/>
                    <a:ea typeface="Arial"/>
                    <a:cs typeface="Arial"/>
                    <a:sym typeface="Arial"/>
                  </a:rPr>
                  <a:t>• Lần lượt gõ các phím số: 1, 2, 3, 4, 5, 6; quan sát câu chuyện của hai bạn cá và sứa.</a:t>
                </a:r>
                <a:endParaRPr/>
              </a:p>
              <a:p>
                <a:pPr indent="-282575" lvl="0" marL="746125" marR="0" rtl="0" algn="l">
                  <a:lnSpc>
                    <a:spcPct val="130000"/>
                  </a:lnSpc>
                  <a:spcBef>
                    <a:spcPts val="0"/>
                  </a:spcBef>
                  <a:spcAft>
                    <a:spcPts val="0"/>
                  </a:spcAft>
                  <a:buNone/>
                </a:pPr>
                <a:r>
                  <a:rPr lang="en-US" sz="3000">
                    <a:solidFill>
                      <a:srgbClr val="0000CC"/>
                    </a:solidFill>
                    <a:latin typeface="Arial"/>
                    <a:ea typeface="Arial"/>
                    <a:cs typeface="Arial"/>
                    <a:sym typeface="Arial"/>
                  </a:rPr>
                  <a:t>• Thay đổi tham số thời gian trong các lệnh để thời gian hiển thị các lời thoại được hợp lí. </a:t>
                </a:r>
                <a:endParaRPr sz="3000">
                  <a:solidFill>
                    <a:srgbClr val="0000CC"/>
                  </a:solidFill>
                  <a:latin typeface="Arial"/>
                  <a:ea typeface="Arial"/>
                  <a:cs typeface="Arial"/>
                  <a:sym typeface="Arial"/>
                </a:endParaRPr>
              </a:p>
            </p:txBody>
          </p:sp>
        </p:grpSp>
        <p:pic>
          <p:nvPicPr>
            <p:cNvPr id="853" name="Google Shape;853;p8"/>
            <p:cNvPicPr preferRelativeResize="0"/>
            <p:nvPr/>
          </p:nvPicPr>
          <p:blipFill rotWithShape="1">
            <a:blip r:embed="rId3">
              <a:alphaModFix/>
            </a:blip>
            <a:srcRect b="0" l="0" r="0" t="0"/>
            <a:stretch/>
          </p:blipFill>
          <p:spPr>
            <a:xfrm>
              <a:off x="4480757" y="5408710"/>
              <a:ext cx="591549" cy="1016467"/>
            </a:xfrm>
            <a:prstGeom prst="rect">
              <a:avLst/>
            </a:prstGeom>
            <a:noFill/>
            <a:ln>
              <a:noFill/>
            </a:ln>
          </p:spPr>
        </p:pic>
      </p:grpSp>
      <p:grpSp>
        <p:nvGrpSpPr>
          <p:cNvPr id="854" name="Google Shape;854;p8"/>
          <p:cNvGrpSpPr/>
          <p:nvPr/>
        </p:nvGrpSpPr>
        <p:grpSpPr>
          <a:xfrm>
            <a:off x="3364247" y="248383"/>
            <a:ext cx="5555797" cy="707886"/>
            <a:chOff x="696578" y="1237719"/>
            <a:chExt cx="5555797" cy="707886"/>
          </a:xfrm>
        </p:grpSpPr>
        <p:grpSp>
          <p:nvGrpSpPr>
            <p:cNvPr id="855" name="Google Shape;855;p8"/>
            <p:cNvGrpSpPr/>
            <p:nvPr/>
          </p:nvGrpSpPr>
          <p:grpSpPr>
            <a:xfrm>
              <a:off x="696578" y="1237719"/>
              <a:ext cx="574562" cy="707886"/>
              <a:chOff x="1089340" y="1237659"/>
              <a:chExt cx="574562" cy="707886"/>
            </a:xfrm>
          </p:grpSpPr>
          <p:sp>
            <p:nvSpPr>
              <p:cNvPr id="856" name="Google Shape;856;p8"/>
              <p:cNvSpPr/>
              <p:nvPr/>
            </p:nvSpPr>
            <p:spPr>
              <a:xfrm>
                <a:off x="1089340" y="1314603"/>
                <a:ext cx="574562" cy="553998"/>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857" name="Google Shape;857;p8"/>
              <p:cNvSpPr txBox="1"/>
              <p:nvPr/>
            </p:nvSpPr>
            <p:spPr>
              <a:xfrm>
                <a:off x="1120782" y="1237659"/>
                <a:ext cx="5116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Tahoma"/>
                    <a:ea typeface="Tahoma"/>
                    <a:cs typeface="Tahoma"/>
                    <a:sym typeface="Tahoma"/>
                  </a:rPr>
                  <a:t>3</a:t>
                </a:r>
                <a:endParaRPr/>
              </a:p>
            </p:txBody>
          </p:sp>
        </p:grpSp>
        <p:sp>
          <p:nvSpPr>
            <p:cNvPr id="858" name="Google Shape;858;p8"/>
            <p:cNvSpPr txBox="1"/>
            <p:nvPr/>
          </p:nvSpPr>
          <p:spPr>
            <a:xfrm>
              <a:off x="1271140" y="1324918"/>
              <a:ext cx="4981235"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300">
                  <a:solidFill>
                    <a:srgbClr val="0000CC"/>
                  </a:solidFill>
                  <a:latin typeface="Arial"/>
                  <a:ea typeface="Arial"/>
                  <a:cs typeface="Arial"/>
                  <a:sym typeface="Arial"/>
                </a:rPr>
                <a:t> </a:t>
              </a:r>
              <a:r>
                <a:rPr b="1" lang="en-US" sz="3300">
                  <a:solidFill>
                    <a:schemeClr val="dk1"/>
                  </a:solidFill>
                  <a:latin typeface="Arial"/>
                  <a:ea typeface="Arial"/>
                  <a:cs typeface="Arial"/>
                  <a:sym typeface="Arial"/>
                </a:rPr>
                <a:t>CHẠY CHƯƠNG TRÌNH</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rở lại Trường học 16x9">
  <a:themeElements>
    <a:clrScheme name="Back_To_School">
      <a:dk1>
        <a:srgbClr val="000000"/>
      </a:dk1>
      <a:lt1>
        <a:srgbClr val="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ack_To_School">
      <a:dk1>
        <a:srgbClr val="000000"/>
      </a:dk1>
      <a:lt1>
        <a:srgbClr val="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2013-07-31T01:43:00Z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KSOProductBuildVer">
    <vt:lpwstr>1033-11.2.0.9052</vt:lpwstr>
  </property>
</Properties>
</file>