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Master+xml" PartName="/ppt/slideMasters/slideMaster4.xml"/>
  <Override ContentType="application/vnd.openxmlformats-officedocument.presentationml.slideMaster+xml" PartName="/ppt/slideMasters/slideMaster6.xml"/>
  <Override ContentType="application/vnd.openxmlformats-officedocument.presentationml.slideMaster+xml" PartName="/ppt/slideMasters/slideMaster5.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7.xml"/>
  <Override ContentType="application/vnd.openxmlformats-officedocument.theme+xml" PartName="/ppt/theme/theme6.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53" r:id="rId5"/>
    <p:sldMasterId id="2147483655" r:id="rId6"/>
    <p:sldMasterId id="2147483661" r:id="rId7"/>
    <p:sldMasterId id="2147483663" r:id="rId8"/>
    <p:sldMasterId id="2147483669" r:id="rId9"/>
  </p:sldMasterIdLst>
  <p:notesMasterIdLst>
    <p:notesMasterId r:id="rId10"/>
  </p:notesMasterIdLst>
  <p:sldIdLst>
    <p:sldId id="256" r:id="rId11"/>
    <p:sldId id="257" r:id="rId12"/>
    <p:sldId id="258" r:id="rId13"/>
    <p:sldId id="259" r:id="rId14"/>
    <p:sldId id="260" r:id="rId15"/>
    <p:sldId id="261" r:id="rId16"/>
    <p:sldId id="262" r:id="rId17"/>
    <p:sldId id="263" r:id="rId18"/>
    <p:sldId id="264" r:id="rId19"/>
    <p:sldId id="265" r:id="rId20"/>
    <p:sldId id="266" r:id="rId21"/>
    <p:sldId id="267" r:id="rId22"/>
    <p:sldId id="268" r:id="rId23"/>
    <p:sldId id="269" r:id="rId24"/>
    <p:sldId id="270" r:id="rId2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GoogleSlidesCustomDataVersion2">
      <go:slidesCustomData xmlns:go="http://customooxmlschemas.google.com/" r:id="rId26" roundtripDataSignature="AMtx7mgHfV5fleJBjZgyJ9D1LTldSNLYV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0.xml"/><Relationship Id="rId22" Type="http://schemas.openxmlformats.org/officeDocument/2006/relationships/slide" Target="slides/slide12.xml"/><Relationship Id="rId21" Type="http://schemas.openxmlformats.org/officeDocument/2006/relationships/slide" Target="slides/slide11.xml"/><Relationship Id="rId24" Type="http://schemas.openxmlformats.org/officeDocument/2006/relationships/slide" Target="slides/slide14.xml"/><Relationship Id="rId23" Type="http://schemas.openxmlformats.org/officeDocument/2006/relationships/slide" Target="slides/slide13.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Master" Target="slideMasters/slideMaster6.xml"/><Relationship Id="rId26" Type="http://customschemas.google.com/relationships/presentationmetadata" Target="metadata"/><Relationship Id="rId25" Type="http://schemas.openxmlformats.org/officeDocument/2006/relationships/slide" Target="slides/slide15.xml"/><Relationship Id="rId5" Type="http://schemas.openxmlformats.org/officeDocument/2006/relationships/slideMaster" Target="slideMasters/slideMaster2.xml"/><Relationship Id="rId6" Type="http://schemas.openxmlformats.org/officeDocument/2006/relationships/slideMaster" Target="slideMasters/slideMaster3.xml"/><Relationship Id="rId7" Type="http://schemas.openxmlformats.org/officeDocument/2006/relationships/slideMaster" Target="slideMasters/slideMaster4.xml"/><Relationship Id="rId8" Type="http://schemas.openxmlformats.org/officeDocument/2006/relationships/slideMaster" Target="slideMasters/slideMaster5.xml"/><Relationship Id="rId11" Type="http://schemas.openxmlformats.org/officeDocument/2006/relationships/slide" Target="slides/slide1.xml"/><Relationship Id="rId10" Type="http://schemas.openxmlformats.org/officeDocument/2006/relationships/notesMaster" Target="notesMasters/notesMaster1.xml"/><Relationship Id="rId13" Type="http://schemas.openxmlformats.org/officeDocument/2006/relationships/slide" Target="slides/slide3.xml"/><Relationship Id="rId12" Type="http://schemas.openxmlformats.org/officeDocument/2006/relationships/slide" Target="slides/slide2.xml"/><Relationship Id="rId15" Type="http://schemas.openxmlformats.org/officeDocument/2006/relationships/slide" Target="slides/slide5.xml"/><Relationship Id="rId14" Type="http://schemas.openxmlformats.org/officeDocument/2006/relationships/slide" Target="slides/slide4.xml"/><Relationship Id="rId17" Type="http://schemas.openxmlformats.org/officeDocument/2006/relationships/slide" Target="slides/slide7.xml"/><Relationship Id="rId16" Type="http://schemas.openxmlformats.org/officeDocument/2006/relationships/slide" Target="slides/slide6.xml"/><Relationship Id="rId19" Type="http://schemas.openxmlformats.org/officeDocument/2006/relationships/slide" Target="slides/slide9.xml"/><Relationship Id="rId18"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3" name="Google Shape;263;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7" name="Shape 317"/>
        <p:cNvGrpSpPr/>
        <p:nvPr/>
      </p:nvGrpSpPr>
      <p:grpSpPr>
        <a:xfrm>
          <a:off x="0" y="0"/>
          <a:ext cx="0" cy="0"/>
          <a:chOff x="0" y="0"/>
          <a:chExt cx="0" cy="0"/>
        </a:xfrm>
      </p:grpSpPr>
      <p:sp>
        <p:nvSpPr>
          <p:cNvPr id="318" name="Google Shape;318;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9" name="Google Shape;319;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6" name="Shape 326"/>
        <p:cNvGrpSpPr/>
        <p:nvPr/>
      </p:nvGrpSpPr>
      <p:grpSpPr>
        <a:xfrm>
          <a:off x="0" y="0"/>
          <a:ext cx="0" cy="0"/>
          <a:chOff x="0" y="0"/>
          <a:chExt cx="0" cy="0"/>
        </a:xfrm>
      </p:grpSpPr>
      <p:sp>
        <p:nvSpPr>
          <p:cNvPr id="327" name="Google Shape;327;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8" name="Google Shape;328;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2" name="Shape 332"/>
        <p:cNvGrpSpPr/>
        <p:nvPr/>
      </p:nvGrpSpPr>
      <p:grpSpPr>
        <a:xfrm>
          <a:off x="0" y="0"/>
          <a:ext cx="0" cy="0"/>
          <a:chOff x="0" y="0"/>
          <a:chExt cx="0" cy="0"/>
        </a:xfrm>
      </p:grpSpPr>
      <p:sp>
        <p:nvSpPr>
          <p:cNvPr id="333" name="Google Shape;333;g2c9647516ed_0_24: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4" name="Google Shape;334;g2c9647516ed_0_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8" name="Shape 338"/>
        <p:cNvGrpSpPr/>
        <p:nvPr/>
      </p:nvGrpSpPr>
      <p:grpSpPr>
        <a:xfrm>
          <a:off x="0" y="0"/>
          <a:ext cx="0" cy="0"/>
          <a:chOff x="0" y="0"/>
          <a:chExt cx="0" cy="0"/>
        </a:xfrm>
      </p:grpSpPr>
      <p:sp>
        <p:nvSpPr>
          <p:cNvPr id="339" name="Google Shape;339;g2c9647516ed_0_125: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0" name="Google Shape;340;g2c9647516ed_0_1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g2c9647516ed_0_131: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6" name="Google Shape;346;g2c9647516ed_0_13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9" name="Shape 349"/>
        <p:cNvGrpSpPr/>
        <p:nvPr/>
      </p:nvGrpSpPr>
      <p:grpSpPr>
        <a:xfrm>
          <a:off x="0" y="0"/>
          <a:ext cx="0" cy="0"/>
          <a:chOff x="0" y="0"/>
          <a:chExt cx="0" cy="0"/>
        </a:xfrm>
      </p:grpSpPr>
      <p:sp>
        <p:nvSpPr>
          <p:cNvPr id="350" name="Google Shape;350;g2c9647516ed_0_248: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1" name="Google Shape;351;g2c9647516ed_0_24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7" name="Shape 267"/>
        <p:cNvGrpSpPr/>
        <p:nvPr/>
      </p:nvGrpSpPr>
      <p:grpSpPr>
        <a:xfrm>
          <a:off x="0" y="0"/>
          <a:ext cx="0" cy="0"/>
          <a:chOff x="0" y="0"/>
          <a:chExt cx="0" cy="0"/>
        </a:xfrm>
      </p:grpSpPr>
      <p:sp>
        <p:nvSpPr>
          <p:cNvPr id="268" name="Google Shape;268;g2c965f07782_0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9" name="Google Shape;269;g2c965f07782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5" name="Google Shape;275;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9" name="Shape 279"/>
        <p:cNvGrpSpPr/>
        <p:nvPr/>
      </p:nvGrpSpPr>
      <p:grpSpPr>
        <a:xfrm>
          <a:off x="0" y="0"/>
          <a:ext cx="0" cy="0"/>
          <a:chOff x="0" y="0"/>
          <a:chExt cx="0" cy="0"/>
        </a:xfrm>
      </p:grpSpPr>
      <p:sp>
        <p:nvSpPr>
          <p:cNvPr id="280" name="Google Shape;280;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1" name="Google Shape;281;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7" name="Google Shape;287;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2" name="Shape 292"/>
        <p:cNvGrpSpPr/>
        <p:nvPr/>
      </p:nvGrpSpPr>
      <p:grpSpPr>
        <a:xfrm>
          <a:off x="0" y="0"/>
          <a:ext cx="0" cy="0"/>
          <a:chOff x="0" y="0"/>
          <a:chExt cx="0" cy="0"/>
        </a:xfrm>
      </p:grpSpPr>
      <p:sp>
        <p:nvSpPr>
          <p:cNvPr id="293" name="Google Shape;293;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4" name="Google Shape;294;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7" name="Shape 297"/>
        <p:cNvGrpSpPr/>
        <p:nvPr/>
      </p:nvGrpSpPr>
      <p:grpSpPr>
        <a:xfrm>
          <a:off x="0" y="0"/>
          <a:ext cx="0" cy="0"/>
          <a:chOff x="0" y="0"/>
          <a:chExt cx="0" cy="0"/>
        </a:xfrm>
      </p:grpSpPr>
      <p:sp>
        <p:nvSpPr>
          <p:cNvPr id="298" name="Google Shape;298;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9" name="Google Shape;299;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5" name="Shape 305"/>
        <p:cNvGrpSpPr/>
        <p:nvPr/>
      </p:nvGrpSpPr>
      <p:grpSpPr>
        <a:xfrm>
          <a:off x="0" y="0"/>
          <a:ext cx="0" cy="0"/>
          <a:chOff x="0" y="0"/>
          <a:chExt cx="0" cy="0"/>
        </a:xfrm>
      </p:grpSpPr>
      <p:sp>
        <p:nvSpPr>
          <p:cNvPr id="306" name="Google Shape;306;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7" name="Google Shape;307;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1" name="Shape 311"/>
        <p:cNvGrpSpPr/>
        <p:nvPr/>
      </p:nvGrpSpPr>
      <p:grpSpPr>
        <a:xfrm>
          <a:off x="0" y="0"/>
          <a:ext cx="0" cy="0"/>
          <a:chOff x="0" y="0"/>
          <a:chExt cx="0" cy="0"/>
        </a:xfrm>
      </p:grpSpPr>
      <p:sp>
        <p:nvSpPr>
          <p:cNvPr id="312" name="Google Shape;312;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3" name="Google Shape;313;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image" Target="../media/image1.png"/><Relationship Id="rId5"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0.png"/><Relationship Id="rId3" Type="http://schemas.openxmlformats.org/officeDocument/2006/relationships/image" Target="../media/image8.png"/><Relationship Id="rId4" Type="http://schemas.openxmlformats.org/officeDocument/2006/relationships/image" Target="../media/image12.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10.png"/><Relationship Id="rId3" Type="http://schemas.openxmlformats.org/officeDocument/2006/relationships/image" Target="../media/image8.png"/><Relationship Id="rId4" Type="http://schemas.openxmlformats.org/officeDocument/2006/relationships/image" Target="../media/image27.png"/><Relationship Id="rId5" Type="http://schemas.openxmlformats.org/officeDocument/2006/relationships/image" Target="../media/image7.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 Id="rId2" Type="http://schemas.openxmlformats.org/officeDocument/2006/relationships/image" Target="../media/image9.png"/><Relationship Id="rId3" Type="http://schemas.openxmlformats.org/officeDocument/2006/relationships/image" Target="../media/image1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 Id="rId2" Type="http://schemas.openxmlformats.org/officeDocument/2006/relationships/image" Target="../media/image10.png"/><Relationship Id="rId3" Type="http://schemas.openxmlformats.org/officeDocument/2006/relationships/image" Target="../media/image8.png"/><Relationship Id="rId4" Type="http://schemas.openxmlformats.org/officeDocument/2006/relationships/image" Target="../media/image27.png"/><Relationship Id="rId5" Type="http://schemas.openxmlformats.org/officeDocument/2006/relationships/image" Target="../media/image7.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image" Target="../media/image1.png"/><Relationship Id="rId5"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 Id="rId2" Type="http://schemas.openxmlformats.org/officeDocument/2006/relationships/image" Target="../media/image5.png"/><Relationship Id="rId3" Type="http://schemas.openxmlformats.org/officeDocument/2006/relationships/image" Target="../media/image6.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 Id="rId2" Type="http://schemas.openxmlformats.org/officeDocument/2006/relationships/image" Target="../media/image10.png"/><Relationship Id="rId3" Type="http://schemas.openxmlformats.org/officeDocument/2006/relationships/image" Target="../media/image8.png"/><Relationship Id="rId4" Type="http://schemas.openxmlformats.org/officeDocument/2006/relationships/image" Target="../media/image12.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6.xml"/><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image" Target="../media/image1.png"/><Relationship Id="rId5" Type="http://schemas.openxmlformats.org/officeDocument/2006/relationships/image" Target="../media/image4.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6.xml"/><Relationship Id="rId2" Type="http://schemas.openxmlformats.org/officeDocument/2006/relationships/image" Target="../media/image5.png"/><Relationship Id="rId3" Type="http://schemas.openxmlformats.org/officeDocument/2006/relationships/image" Target="../media/image6.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 Id="rId2" Type="http://schemas.openxmlformats.org/officeDocument/2006/relationships/image" Target="../media/image9.png"/><Relationship Id="rId3" Type="http://schemas.openxmlformats.org/officeDocument/2006/relationships/image" Target="../media/image1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6.xml"/><Relationship Id="rId2" Type="http://schemas.openxmlformats.org/officeDocument/2006/relationships/image" Target="../media/image10.png"/><Relationship Id="rId3" Type="http://schemas.openxmlformats.org/officeDocument/2006/relationships/image" Target="../media/image8.png"/><Relationship Id="rId4" Type="http://schemas.openxmlformats.org/officeDocument/2006/relationships/image" Target="../media/image27.png"/><Relationship Id="rId5" Type="http://schemas.openxmlformats.org/officeDocument/2006/relationships/image" Target="../media/image7.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 Id="rId3" Type="http://schemas.openxmlformats.org/officeDocument/2006/relationships/image" Target="../media/image1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 Id="rId3" Type="http://schemas.openxmlformats.org/officeDocument/2006/relationships/image" Target="../media/image8.png"/><Relationship Id="rId4" Type="http://schemas.openxmlformats.org/officeDocument/2006/relationships/image" Target="../media/image27.png"/><Relationship Id="rId5" Type="http://schemas.openxmlformats.org/officeDocument/2006/relationships/image" Target="../media/image7.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0.png"/><Relationship Id="rId3" Type="http://schemas.openxmlformats.org/officeDocument/2006/relationships/image" Target="../media/image8.png"/><Relationship Id="rId4" Type="http://schemas.openxmlformats.org/officeDocument/2006/relationships/image" Target="../media/image27.png"/><Relationship Id="rId5" Type="http://schemas.openxmlformats.org/officeDocument/2006/relationships/image" Target="../media/image7.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9.png"/><Relationship Id="rId3" Type="http://schemas.openxmlformats.org/officeDocument/2006/relationships/image" Target="../media/image11.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0.png"/><Relationship Id="rId3" Type="http://schemas.openxmlformats.org/officeDocument/2006/relationships/image" Target="../media/image8.png"/><Relationship Id="rId4" Type="http://schemas.openxmlformats.org/officeDocument/2006/relationships/image" Target="../media/image27.png"/><Relationship Id="rId5" Type="http://schemas.openxmlformats.org/officeDocument/2006/relationships/image" Target="../media/image7.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image" Target="../media/image1.png"/><Relationship Id="rId5"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5.png"/><Relationship Id="rId3"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êu Đề Bài 1-Quyển 3-Internet" showMasterSp="0" type="title">
  <p:cSld name="TITLE">
    <p:spTree>
      <p:nvGrpSpPr>
        <p:cNvPr id="16" name="Shape 16"/>
        <p:cNvGrpSpPr/>
        <p:nvPr/>
      </p:nvGrpSpPr>
      <p:grpSpPr>
        <a:xfrm>
          <a:off x="0" y="0"/>
          <a:ext cx="0" cy="0"/>
          <a:chOff x="0" y="0"/>
          <a:chExt cx="0" cy="0"/>
        </a:xfrm>
      </p:grpSpPr>
      <p:sp>
        <p:nvSpPr>
          <p:cNvPr id="17" name="Google Shape;17;p15"/>
          <p:cNvSpPr/>
          <p:nvPr/>
        </p:nvSpPr>
        <p:spPr>
          <a:xfrm>
            <a:off x="-6843" y="2059012"/>
            <a:ext cx="12195668" cy="1828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 name="Google Shape;18;p15"/>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lvl1pPr lvl="0" algn="ctr">
              <a:lnSpc>
                <a:spcPct val="80000"/>
              </a:lnSpc>
              <a:spcBef>
                <a:spcPts val="0"/>
              </a:spcBef>
              <a:spcAft>
                <a:spcPts val="0"/>
              </a:spcAft>
              <a:buClr>
                <a:schemeClr val="dk2"/>
              </a:buClr>
              <a:buSzPts val="6000"/>
              <a:buFont typeface="Times New Roman"/>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15"/>
          <p:cNvSpPr txBox="1"/>
          <p:nvPr>
            <p:ph idx="1" type="subTitle"/>
          </p:nvPr>
        </p:nvSpPr>
        <p:spPr>
          <a:xfrm>
            <a:off x="1524000" y="3996250"/>
            <a:ext cx="9144000" cy="1309255"/>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200"/>
              </a:spcBef>
              <a:spcAft>
                <a:spcPts val="0"/>
              </a:spcAft>
              <a:buSzPts val="2000"/>
              <a:buNone/>
              <a:defRPr sz="2000"/>
            </a:lvl1pPr>
            <a:lvl2pPr lvl="1" algn="ctr">
              <a:lnSpc>
                <a:spcPct val="90000"/>
              </a:lnSpc>
              <a:spcBef>
                <a:spcPts val="200"/>
              </a:spcBef>
              <a:spcAft>
                <a:spcPts val="0"/>
              </a:spcAft>
              <a:buSzPts val="2000"/>
              <a:buNone/>
              <a:defRPr sz="2000"/>
            </a:lvl2pPr>
            <a:lvl3pPr lvl="2" algn="ctr">
              <a:lnSpc>
                <a:spcPct val="90000"/>
              </a:lnSpc>
              <a:spcBef>
                <a:spcPts val="400"/>
              </a:spcBef>
              <a:spcAft>
                <a:spcPts val="0"/>
              </a:spcAft>
              <a:buSzPts val="2000"/>
              <a:buNone/>
              <a:defRPr sz="20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20" name="Google Shape;20;p15"/>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15"/>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15"/>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pic>
        <p:nvPicPr>
          <p:cNvPr id="23" name="Google Shape;23;p15"/>
          <p:cNvPicPr preferRelativeResize="0"/>
          <p:nvPr/>
        </p:nvPicPr>
        <p:blipFill rotWithShape="1">
          <a:blip r:embed="rId2">
            <a:alphaModFix/>
          </a:blip>
          <a:srcRect b="0" l="0" r="0" t="0"/>
          <a:stretch/>
        </p:blipFill>
        <p:spPr>
          <a:xfrm>
            <a:off x="365759" y="-15913"/>
            <a:ext cx="1943100" cy="2057026"/>
          </a:xfrm>
          <a:prstGeom prst="rect">
            <a:avLst/>
          </a:prstGeom>
          <a:noFill/>
          <a:ln>
            <a:noFill/>
          </a:ln>
        </p:spPr>
      </p:pic>
      <p:pic>
        <p:nvPicPr>
          <p:cNvPr id="24" name="Google Shape;24;p15"/>
          <p:cNvPicPr preferRelativeResize="0"/>
          <p:nvPr/>
        </p:nvPicPr>
        <p:blipFill rotWithShape="1">
          <a:blip r:embed="rId3">
            <a:alphaModFix/>
          </a:blip>
          <a:srcRect b="0" l="0" r="0" t="0"/>
          <a:stretch/>
        </p:blipFill>
        <p:spPr>
          <a:xfrm>
            <a:off x="10325088" y="115342"/>
            <a:ext cx="1502698" cy="2118710"/>
          </a:xfrm>
          <a:prstGeom prst="rect">
            <a:avLst/>
          </a:prstGeom>
          <a:noFill/>
          <a:ln>
            <a:noFill/>
          </a:ln>
        </p:spPr>
      </p:pic>
      <p:pic>
        <p:nvPicPr>
          <p:cNvPr id="25" name="Google Shape;25;p15"/>
          <p:cNvPicPr preferRelativeResize="0"/>
          <p:nvPr/>
        </p:nvPicPr>
        <p:blipFill rotWithShape="1">
          <a:blip r:embed="rId4">
            <a:alphaModFix/>
          </a:blip>
          <a:srcRect b="0" l="0" r="0" t="0"/>
          <a:stretch/>
        </p:blipFill>
        <p:spPr>
          <a:xfrm>
            <a:off x="9454036" y="4523280"/>
            <a:ext cx="2373750" cy="1901250"/>
          </a:xfrm>
          <a:prstGeom prst="rect">
            <a:avLst/>
          </a:prstGeom>
          <a:noFill/>
          <a:ln>
            <a:noFill/>
          </a:ln>
        </p:spPr>
      </p:pic>
      <p:pic>
        <p:nvPicPr>
          <p:cNvPr id="26" name="Google Shape;26;p15"/>
          <p:cNvPicPr preferRelativeResize="0"/>
          <p:nvPr/>
        </p:nvPicPr>
        <p:blipFill rotWithShape="1">
          <a:blip r:embed="rId5">
            <a:alphaModFix/>
          </a:blip>
          <a:srcRect b="0" l="0" r="0" t="0"/>
          <a:stretch/>
        </p:blipFill>
        <p:spPr>
          <a:xfrm>
            <a:off x="720976" y="5023060"/>
            <a:ext cx="1232666" cy="1232666"/>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áo hiệu Bài tập" showMasterSp="0">
  <p:cSld name="Báo hiệu Bài tập">
    <p:bg>
      <p:bgPr>
        <a:solidFill>
          <a:schemeClr val="lt1"/>
        </a:solidFill>
      </p:bgPr>
    </p:bg>
    <p:spTree>
      <p:nvGrpSpPr>
        <p:cNvPr id="128" name="Shape 128"/>
        <p:cNvGrpSpPr/>
        <p:nvPr/>
      </p:nvGrpSpPr>
      <p:grpSpPr>
        <a:xfrm>
          <a:off x="0" y="0"/>
          <a:ext cx="0" cy="0"/>
          <a:chOff x="0" y="0"/>
          <a:chExt cx="0" cy="0"/>
        </a:xfrm>
      </p:grpSpPr>
      <p:sp>
        <p:nvSpPr>
          <p:cNvPr id="129" name="Google Shape;129;p26"/>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0" name="Google Shape;130;p26"/>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1" name="Google Shape;131;p26"/>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b="0" sz="1200">
                <a:solidFill>
                  <a:schemeClr val="dk2"/>
                </a:solidFill>
                <a:latin typeface="Times New Roman"/>
                <a:ea typeface="Times New Roman"/>
                <a:cs typeface="Times New Roman"/>
                <a:sym typeface="Times New Roman"/>
              </a:defRPr>
            </a:lvl1pPr>
            <a:lvl2pPr indent="0" lvl="1" marL="0" algn="l">
              <a:spcBef>
                <a:spcPts val="0"/>
              </a:spcBef>
              <a:buNone/>
              <a:defRPr b="0" sz="1200">
                <a:solidFill>
                  <a:schemeClr val="dk2"/>
                </a:solidFill>
                <a:latin typeface="Times New Roman"/>
                <a:ea typeface="Times New Roman"/>
                <a:cs typeface="Times New Roman"/>
                <a:sym typeface="Times New Roman"/>
              </a:defRPr>
            </a:lvl2pPr>
            <a:lvl3pPr indent="0" lvl="2" marL="0" algn="l">
              <a:spcBef>
                <a:spcPts val="0"/>
              </a:spcBef>
              <a:buNone/>
              <a:defRPr b="0" sz="1200">
                <a:solidFill>
                  <a:schemeClr val="dk2"/>
                </a:solidFill>
                <a:latin typeface="Times New Roman"/>
                <a:ea typeface="Times New Roman"/>
                <a:cs typeface="Times New Roman"/>
                <a:sym typeface="Times New Roman"/>
              </a:defRPr>
            </a:lvl3pPr>
            <a:lvl4pPr indent="0" lvl="3" marL="0" algn="l">
              <a:spcBef>
                <a:spcPts val="0"/>
              </a:spcBef>
              <a:buNone/>
              <a:defRPr b="0" sz="1200">
                <a:solidFill>
                  <a:schemeClr val="dk2"/>
                </a:solidFill>
                <a:latin typeface="Times New Roman"/>
                <a:ea typeface="Times New Roman"/>
                <a:cs typeface="Times New Roman"/>
                <a:sym typeface="Times New Roman"/>
              </a:defRPr>
            </a:lvl4pPr>
            <a:lvl5pPr indent="0" lvl="4" marL="0" algn="l">
              <a:spcBef>
                <a:spcPts val="0"/>
              </a:spcBef>
              <a:buNone/>
              <a:defRPr b="0" sz="1200">
                <a:solidFill>
                  <a:schemeClr val="dk2"/>
                </a:solidFill>
                <a:latin typeface="Times New Roman"/>
                <a:ea typeface="Times New Roman"/>
                <a:cs typeface="Times New Roman"/>
                <a:sym typeface="Times New Roman"/>
              </a:defRPr>
            </a:lvl5pPr>
            <a:lvl6pPr indent="0" lvl="5" marL="0" algn="l">
              <a:spcBef>
                <a:spcPts val="0"/>
              </a:spcBef>
              <a:buNone/>
              <a:defRPr b="0" sz="1200">
                <a:solidFill>
                  <a:schemeClr val="dk2"/>
                </a:solidFill>
                <a:latin typeface="Times New Roman"/>
                <a:ea typeface="Times New Roman"/>
                <a:cs typeface="Times New Roman"/>
                <a:sym typeface="Times New Roman"/>
              </a:defRPr>
            </a:lvl6pPr>
            <a:lvl7pPr indent="0" lvl="6" marL="0" algn="l">
              <a:spcBef>
                <a:spcPts val="0"/>
              </a:spcBef>
              <a:buNone/>
              <a:defRPr b="0" sz="1200">
                <a:solidFill>
                  <a:schemeClr val="dk2"/>
                </a:solidFill>
                <a:latin typeface="Times New Roman"/>
                <a:ea typeface="Times New Roman"/>
                <a:cs typeface="Times New Roman"/>
                <a:sym typeface="Times New Roman"/>
              </a:defRPr>
            </a:lvl7pPr>
            <a:lvl8pPr indent="0" lvl="7" marL="0" algn="l">
              <a:spcBef>
                <a:spcPts val="0"/>
              </a:spcBef>
              <a:buNone/>
              <a:defRPr b="0" sz="1200">
                <a:solidFill>
                  <a:schemeClr val="dk2"/>
                </a:solidFill>
                <a:latin typeface="Times New Roman"/>
                <a:ea typeface="Times New Roman"/>
                <a:cs typeface="Times New Roman"/>
                <a:sym typeface="Times New Roman"/>
              </a:defRPr>
            </a:lvl8pPr>
            <a:lvl9pPr indent="0" lvl="8" marL="0" algn="l">
              <a:spcBef>
                <a:spcPts val="0"/>
              </a:spcBef>
              <a:buNone/>
              <a:defRPr b="0" sz="1200">
                <a:solidFill>
                  <a:schemeClr val="dk2"/>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pic>
        <p:nvPicPr>
          <p:cNvPr id="132" name="Google Shape;132;p26"/>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133" name="Google Shape;133;p26"/>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pic>
        <p:nvPicPr>
          <p:cNvPr id="134" name="Google Shape;134;p26"/>
          <p:cNvPicPr preferRelativeResize="0"/>
          <p:nvPr/>
        </p:nvPicPr>
        <p:blipFill rotWithShape="1">
          <a:blip r:embed="rId4">
            <a:alphaModFix/>
          </a:blip>
          <a:srcRect b="0" l="0" r="0" t="0"/>
          <a:stretch/>
        </p:blipFill>
        <p:spPr>
          <a:xfrm>
            <a:off x="2361000" y="1044000"/>
            <a:ext cx="7470001" cy="4770001"/>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ủ Đề - Mục tiêu chủ đề" showMasterSp="0" type="secHead">
  <p:cSld name="SECTION_HEADER">
    <p:bg>
      <p:bgPr>
        <a:solidFill>
          <a:schemeClr val="lt1"/>
        </a:solidFill>
      </p:bgPr>
    </p:bg>
    <p:spTree>
      <p:nvGrpSpPr>
        <p:cNvPr id="142" name="Shape 142"/>
        <p:cNvGrpSpPr/>
        <p:nvPr/>
      </p:nvGrpSpPr>
      <p:grpSpPr>
        <a:xfrm>
          <a:off x="0" y="0"/>
          <a:ext cx="0" cy="0"/>
          <a:chOff x="0" y="0"/>
          <a:chExt cx="0" cy="0"/>
        </a:xfrm>
      </p:grpSpPr>
      <p:sp>
        <p:nvSpPr>
          <p:cNvPr id="143" name="Google Shape;143;g2c9647516ed_0_36"/>
          <p:cNvSpPr/>
          <p:nvPr/>
        </p:nvSpPr>
        <p:spPr>
          <a:xfrm>
            <a:off x="-6843" y="2059012"/>
            <a:ext cx="12195600" cy="18288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g2c9647516ed_0_36"/>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rtl="0" algn="ctr">
              <a:lnSpc>
                <a:spcPct val="80000"/>
              </a:lnSpc>
              <a:spcBef>
                <a:spcPts val="0"/>
              </a:spcBef>
              <a:spcAft>
                <a:spcPts val="0"/>
              </a:spcAft>
              <a:buClr>
                <a:schemeClr val="lt1"/>
              </a:buClr>
              <a:buSzPts val="6000"/>
              <a:buFont typeface="Times"/>
              <a:buNone/>
              <a:defRPr b="0" sz="6000">
                <a:solidFill>
                  <a:schemeClr val="lt1"/>
                </a:solidFill>
                <a:latin typeface="Times"/>
                <a:ea typeface="Times"/>
                <a:cs typeface="Times"/>
                <a:sym typeface="Time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45" name="Google Shape;145;g2c9647516ed_0_36"/>
          <p:cNvSpPr txBox="1"/>
          <p:nvPr>
            <p:ph idx="1" type="body"/>
          </p:nvPr>
        </p:nvSpPr>
        <p:spPr>
          <a:xfrm>
            <a:off x="833191" y="4010334"/>
            <a:ext cx="10515600" cy="1174500"/>
          </a:xfrm>
          <a:prstGeom prst="rect">
            <a:avLst/>
          </a:prstGeom>
          <a:noFill/>
          <a:ln>
            <a:noFill/>
          </a:ln>
        </p:spPr>
        <p:txBody>
          <a:bodyPr anchorCtr="0" anchor="t" bIns="45700" lIns="91425" spcFirstLastPara="1" rIns="91425" wrap="square" tIns="45700">
            <a:normAutofit/>
          </a:bodyPr>
          <a:lstStyle>
            <a:lvl1pPr indent="-228600" lvl="0" marL="457200" rtl="0" algn="ctr">
              <a:lnSpc>
                <a:spcPct val="90000"/>
              </a:lnSpc>
              <a:spcBef>
                <a:spcPts val="1200"/>
              </a:spcBef>
              <a:spcAft>
                <a:spcPts val="0"/>
              </a:spcAft>
              <a:buSzPts val="2000"/>
              <a:buNone/>
              <a:defRPr sz="2000">
                <a:solidFill>
                  <a:schemeClr val="dk2"/>
                </a:solidFill>
                <a:latin typeface="Times"/>
                <a:ea typeface="Times"/>
                <a:cs typeface="Times"/>
                <a:sym typeface="Times"/>
              </a:defRPr>
            </a:lvl1pPr>
            <a:lvl2pPr indent="-228600" lvl="1" marL="914400" rtl="0" algn="l">
              <a:lnSpc>
                <a:spcPct val="90000"/>
              </a:lnSpc>
              <a:spcBef>
                <a:spcPts val="200"/>
              </a:spcBef>
              <a:spcAft>
                <a:spcPts val="0"/>
              </a:spcAft>
              <a:buSzPts val="1800"/>
              <a:buNone/>
              <a:defRPr sz="1800">
                <a:solidFill>
                  <a:srgbClr val="8C8C8C"/>
                </a:solidFill>
              </a:defRPr>
            </a:lvl2pPr>
            <a:lvl3pPr indent="-228600" lvl="2" marL="1371600" rtl="0" algn="l">
              <a:lnSpc>
                <a:spcPct val="90000"/>
              </a:lnSpc>
              <a:spcBef>
                <a:spcPts val="400"/>
              </a:spcBef>
              <a:spcAft>
                <a:spcPts val="0"/>
              </a:spcAft>
              <a:buSzPts val="1600"/>
              <a:buNone/>
              <a:defRPr sz="1600">
                <a:solidFill>
                  <a:srgbClr val="8C8C8C"/>
                </a:solidFill>
              </a:defRPr>
            </a:lvl3pPr>
            <a:lvl4pPr indent="-228600" lvl="3" marL="1828800" rtl="0" algn="l">
              <a:lnSpc>
                <a:spcPct val="90000"/>
              </a:lnSpc>
              <a:spcBef>
                <a:spcPts val="400"/>
              </a:spcBef>
              <a:spcAft>
                <a:spcPts val="0"/>
              </a:spcAft>
              <a:buSzPts val="1400"/>
              <a:buNone/>
              <a:defRPr sz="1400">
                <a:solidFill>
                  <a:srgbClr val="8C8C8C"/>
                </a:solidFill>
              </a:defRPr>
            </a:lvl4pPr>
            <a:lvl5pPr indent="-228600" lvl="4" marL="2286000" rtl="0" algn="l">
              <a:lnSpc>
                <a:spcPct val="90000"/>
              </a:lnSpc>
              <a:spcBef>
                <a:spcPts val="400"/>
              </a:spcBef>
              <a:spcAft>
                <a:spcPts val="0"/>
              </a:spcAft>
              <a:buSzPts val="1400"/>
              <a:buNone/>
              <a:defRPr sz="1400">
                <a:solidFill>
                  <a:srgbClr val="8C8C8C"/>
                </a:solidFill>
              </a:defRPr>
            </a:lvl5pPr>
            <a:lvl6pPr indent="-228600" lvl="5" marL="2743200" rtl="0" algn="l">
              <a:lnSpc>
                <a:spcPct val="90000"/>
              </a:lnSpc>
              <a:spcBef>
                <a:spcPts val="400"/>
              </a:spcBef>
              <a:spcAft>
                <a:spcPts val="0"/>
              </a:spcAft>
              <a:buSzPts val="1400"/>
              <a:buNone/>
              <a:defRPr sz="1400">
                <a:solidFill>
                  <a:srgbClr val="8C8C8C"/>
                </a:solidFill>
              </a:defRPr>
            </a:lvl6pPr>
            <a:lvl7pPr indent="-228600" lvl="6" marL="3200400" rtl="0" algn="l">
              <a:lnSpc>
                <a:spcPct val="90000"/>
              </a:lnSpc>
              <a:spcBef>
                <a:spcPts val="400"/>
              </a:spcBef>
              <a:spcAft>
                <a:spcPts val="0"/>
              </a:spcAft>
              <a:buSzPts val="1400"/>
              <a:buNone/>
              <a:defRPr sz="1400">
                <a:solidFill>
                  <a:srgbClr val="8C8C8C"/>
                </a:solidFill>
              </a:defRPr>
            </a:lvl7pPr>
            <a:lvl8pPr indent="-228600" lvl="7" marL="3657600" rtl="0" algn="l">
              <a:lnSpc>
                <a:spcPct val="90000"/>
              </a:lnSpc>
              <a:spcBef>
                <a:spcPts val="400"/>
              </a:spcBef>
              <a:spcAft>
                <a:spcPts val="0"/>
              </a:spcAft>
              <a:buSzPts val="1400"/>
              <a:buNone/>
              <a:defRPr sz="1400">
                <a:solidFill>
                  <a:srgbClr val="8C8C8C"/>
                </a:solidFill>
              </a:defRPr>
            </a:lvl8pPr>
            <a:lvl9pPr indent="-228600" lvl="8" marL="4114800" rtl="0" algn="l">
              <a:lnSpc>
                <a:spcPct val="90000"/>
              </a:lnSpc>
              <a:spcBef>
                <a:spcPts val="400"/>
              </a:spcBef>
              <a:spcAft>
                <a:spcPts val="400"/>
              </a:spcAft>
              <a:buSzPts val="1400"/>
              <a:buNone/>
              <a:defRPr sz="1400">
                <a:solidFill>
                  <a:srgbClr val="8C8C8C"/>
                </a:solidFill>
              </a:defRPr>
            </a:lvl9pPr>
          </a:lstStyle>
          <a:p/>
        </p:txBody>
      </p:sp>
      <p:sp>
        <p:nvSpPr>
          <p:cNvPr id="146" name="Google Shape;146;g2c9647516ed_0_36"/>
          <p:cNvSpPr txBox="1"/>
          <p:nvPr>
            <p:ph idx="10" type="dt"/>
          </p:nvPr>
        </p:nvSpPr>
        <p:spPr>
          <a:xfrm>
            <a:off x="1202266" y="6422854"/>
            <a:ext cx="3000900" cy="365100"/>
          </a:xfrm>
          <a:prstGeom prst="rect">
            <a:avLst/>
          </a:prstGeom>
          <a:noFill/>
          <a:ln>
            <a:noFill/>
          </a:ln>
        </p:spPr>
        <p:txBody>
          <a:bodyPr anchorCtr="0" anchor="ctr" bIns="45700" lIns="91425" spcFirstLastPara="1" rIns="45700" wrap="square" tIns="45700">
            <a:noAutofit/>
          </a:bodyPr>
          <a:lstStyle>
            <a:lvl1pPr lvl="0" rtl="0" algn="l">
              <a:spcBef>
                <a:spcPts val="0"/>
              </a:spcBef>
              <a:spcAft>
                <a:spcPts val="0"/>
              </a:spcAft>
              <a:buSzPts val="1400"/>
              <a:buNone/>
              <a:defRPr>
                <a:solidFill>
                  <a:schemeClr val="dk2"/>
                </a:solidFill>
                <a:latin typeface="Times"/>
                <a:ea typeface="Times"/>
                <a:cs typeface="Times"/>
                <a:sym typeface="Times"/>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47" name="Google Shape;147;g2c9647516ed_0_36"/>
          <p:cNvSpPr txBox="1"/>
          <p:nvPr>
            <p:ph idx="11" type="ftr"/>
          </p:nvPr>
        </p:nvSpPr>
        <p:spPr>
          <a:xfrm>
            <a:off x="5596471" y="6422854"/>
            <a:ext cx="5044500" cy="3651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solidFill>
                  <a:schemeClr val="dk2"/>
                </a:solidFill>
                <a:latin typeface="Times"/>
                <a:ea typeface="Times"/>
                <a:cs typeface="Times"/>
                <a:sym typeface="Times"/>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48" name="Google Shape;148;g2c9647516ed_0_36"/>
          <p:cNvSpPr txBox="1"/>
          <p:nvPr>
            <p:ph idx="12" type="sldNum"/>
          </p:nvPr>
        </p:nvSpPr>
        <p:spPr>
          <a:xfrm>
            <a:off x="10658927" y="6422854"/>
            <a:ext cx="946200" cy="365100"/>
          </a:xfrm>
          <a:prstGeom prst="rect">
            <a:avLst/>
          </a:prstGeom>
          <a:noFill/>
          <a:ln>
            <a:noFill/>
          </a:ln>
        </p:spPr>
        <p:txBody>
          <a:bodyPr anchorCtr="0" anchor="ctr" bIns="45700" lIns="45700" spcFirstLastPara="1" rIns="91425" wrap="square" tIns="45700">
            <a:noAutofit/>
          </a:bodyPr>
          <a:lstStyle>
            <a:lvl1pPr indent="0" lvl="0" marL="0" rtl="0" algn="l">
              <a:spcBef>
                <a:spcPts val="0"/>
              </a:spcBef>
              <a:buNone/>
              <a:defRPr b="0" i="0" sz="1200" u="none" cap="none" strike="noStrike">
                <a:solidFill>
                  <a:schemeClr val="dk2"/>
                </a:solidFill>
                <a:latin typeface="Times"/>
                <a:ea typeface="Times"/>
                <a:cs typeface="Times"/>
                <a:sym typeface="Times"/>
              </a:defRPr>
            </a:lvl1pPr>
            <a:lvl2pPr indent="0" lvl="1" marL="0" rtl="0" algn="l">
              <a:spcBef>
                <a:spcPts val="0"/>
              </a:spcBef>
              <a:buNone/>
              <a:defRPr b="0" i="0" sz="1200" u="none" cap="none" strike="noStrike">
                <a:solidFill>
                  <a:schemeClr val="dk2"/>
                </a:solidFill>
                <a:latin typeface="Times"/>
                <a:ea typeface="Times"/>
                <a:cs typeface="Times"/>
                <a:sym typeface="Times"/>
              </a:defRPr>
            </a:lvl2pPr>
            <a:lvl3pPr indent="0" lvl="2" marL="0" rtl="0" algn="l">
              <a:spcBef>
                <a:spcPts val="0"/>
              </a:spcBef>
              <a:buNone/>
              <a:defRPr b="0" i="0" sz="1200" u="none" cap="none" strike="noStrike">
                <a:solidFill>
                  <a:schemeClr val="dk2"/>
                </a:solidFill>
                <a:latin typeface="Times"/>
                <a:ea typeface="Times"/>
                <a:cs typeface="Times"/>
                <a:sym typeface="Times"/>
              </a:defRPr>
            </a:lvl3pPr>
            <a:lvl4pPr indent="0" lvl="3" marL="0" rtl="0" algn="l">
              <a:spcBef>
                <a:spcPts val="0"/>
              </a:spcBef>
              <a:buNone/>
              <a:defRPr b="0" i="0" sz="1200" u="none" cap="none" strike="noStrike">
                <a:solidFill>
                  <a:schemeClr val="dk2"/>
                </a:solidFill>
                <a:latin typeface="Times"/>
                <a:ea typeface="Times"/>
                <a:cs typeface="Times"/>
                <a:sym typeface="Times"/>
              </a:defRPr>
            </a:lvl4pPr>
            <a:lvl5pPr indent="0" lvl="4" marL="0" rtl="0" algn="l">
              <a:spcBef>
                <a:spcPts val="0"/>
              </a:spcBef>
              <a:buNone/>
              <a:defRPr b="0" i="0" sz="1200" u="none" cap="none" strike="noStrike">
                <a:solidFill>
                  <a:schemeClr val="dk2"/>
                </a:solidFill>
                <a:latin typeface="Times"/>
                <a:ea typeface="Times"/>
                <a:cs typeface="Times"/>
                <a:sym typeface="Times"/>
              </a:defRPr>
            </a:lvl5pPr>
            <a:lvl6pPr indent="0" lvl="5" marL="0" rtl="0" algn="l">
              <a:spcBef>
                <a:spcPts val="0"/>
              </a:spcBef>
              <a:buNone/>
              <a:defRPr b="0" i="0" sz="1200" u="none" cap="none" strike="noStrike">
                <a:solidFill>
                  <a:schemeClr val="dk2"/>
                </a:solidFill>
                <a:latin typeface="Times"/>
                <a:ea typeface="Times"/>
                <a:cs typeface="Times"/>
                <a:sym typeface="Times"/>
              </a:defRPr>
            </a:lvl6pPr>
            <a:lvl7pPr indent="0" lvl="6" marL="0" rtl="0" algn="l">
              <a:spcBef>
                <a:spcPts val="0"/>
              </a:spcBef>
              <a:buNone/>
              <a:defRPr b="0" i="0" sz="1200" u="none" cap="none" strike="noStrike">
                <a:solidFill>
                  <a:schemeClr val="dk2"/>
                </a:solidFill>
                <a:latin typeface="Times"/>
                <a:ea typeface="Times"/>
                <a:cs typeface="Times"/>
                <a:sym typeface="Times"/>
              </a:defRPr>
            </a:lvl7pPr>
            <a:lvl8pPr indent="0" lvl="7" marL="0" rtl="0" algn="l">
              <a:spcBef>
                <a:spcPts val="0"/>
              </a:spcBef>
              <a:buNone/>
              <a:defRPr b="0" i="0" sz="1200" u="none" cap="none" strike="noStrike">
                <a:solidFill>
                  <a:schemeClr val="dk2"/>
                </a:solidFill>
                <a:latin typeface="Times"/>
                <a:ea typeface="Times"/>
                <a:cs typeface="Times"/>
                <a:sym typeface="Times"/>
              </a:defRPr>
            </a:lvl8pPr>
            <a:lvl9pPr indent="0" lvl="8" marL="0" rtl="0" algn="l">
              <a:spcBef>
                <a:spcPts val="0"/>
              </a:spcBef>
              <a:buNone/>
              <a:defRPr b="0" i="0" sz="1200" u="none" cap="none" strike="noStrike">
                <a:solidFill>
                  <a:schemeClr val="dk2"/>
                </a:solidFill>
                <a:latin typeface="Times"/>
                <a:ea typeface="Times"/>
                <a:cs typeface="Times"/>
                <a:sym typeface="Times"/>
              </a:defRPr>
            </a:lvl9pPr>
          </a:lstStyle>
          <a:p>
            <a:pPr indent="0" lvl="0" marL="0" rtl="0" algn="l">
              <a:spcBef>
                <a:spcPts val="0"/>
              </a:spcBef>
              <a:spcAft>
                <a:spcPts val="0"/>
              </a:spcAft>
              <a:buNone/>
            </a:pPr>
            <a:fld id="{00000000-1234-1234-1234-123412341234}" type="slidenum">
              <a:rPr lang="en-US"/>
              <a:t>‹#›</a:t>
            </a:fld>
            <a:endParaRPr/>
          </a:p>
        </p:txBody>
      </p:sp>
      <p:pic>
        <p:nvPicPr>
          <p:cNvPr id="149" name="Google Shape;149;g2c9647516ed_0_36"/>
          <p:cNvPicPr preferRelativeResize="0"/>
          <p:nvPr/>
        </p:nvPicPr>
        <p:blipFill rotWithShape="1">
          <a:blip r:embed="rId2">
            <a:alphaModFix/>
          </a:blip>
          <a:srcRect b="0" l="0" r="0" t="0"/>
          <a:stretch/>
        </p:blipFill>
        <p:spPr>
          <a:xfrm>
            <a:off x="452980" y="262439"/>
            <a:ext cx="1289023" cy="1327501"/>
          </a:xfrm>
          <a:prstGeom prst="rect">
            <a:avLst/>
          </a:prstGeom>
          <a:noFill/>
          <a:ln>
            <a:noFill/>
          </a:ln>
        </p:spPr>
      </p:pic>
      <p:pic>
        <p:nvPicPr>
          <p:cNvPr id="150" name="Google Shape;150;g2c9647516ed_0_36"/>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grpSp>
        <p:nvGrpSpPr>
          <p:cNvPr id="151" name="Google Shape;151;g2c9647516ed_0_36"/>
          <p:cNvGrpSpPr/>
          <p:nvPr/>
        </p:nvGrpSpPr>
        <p:grpSpPr>
          <a:xfrm>
            <a:off x="3517905" y="460004"/>
            <a:ext cx="4157134" cy="1475193"/>
            <a:chOff x="3634320" y="261051"/>
            <a:chExt cx="4157134" cy="1475193"/>
          </a:xfrm>
        </p:grpSpPr>
        <p:pic>
          <p:nvPicPr>
            <p:cNvPr id="152" name="Google Shape;152;g2c9647516ed_0_36"/>
            <p:cNvPicPr preferRelativeResize="0"/>
            <p:nvPr/>
          </p:nvPicPr>
          <p:blipFill rotWithShape="1">
            <a:blip r:embed="rId4">
              <a:alphaModFix/>
            </a:blip>
            <a:srcRect b="81730" l="0" r="0" t="0"/>
            <a:stretch/>
          </p:blipFill>
          <p:spPr>
            <a:xfrm>
              <a:off x="4095749" y="261051"/>
              <a:ext cx="3695705" cy="341046"/>
            </a:xfrm>
            <a:prstGeom prst="rect">
              <a:avLst/>
            </a:prstGeom>
            <a:noFill/>
            <a:ln>
              <a:noFill/>
            </a:ln>
          </p:spPr>
        </p:pic>
        <p:pic>
          <p:nvPicPr>
            <p:cNvPr id="153" name="Google Shape;153;g2c9647516ed_0_36"/>
            <p:cNvPicPr preferRelativeResize="0"/>
            <p:nvPr/>
          </p:nvPicPr>
          <p:blipFill rotWithShape="1">
            <a:blip r:embed="rId5">
              <a:alphaModFix/>
            </a:blip>
            <a:srcRect b="0" l="0" r="0" t="40212"/>
            <a:stretch/>
          </p:blipFill>
          <p:spPr>
            <a:xfrm>
              <a:off x="3634320" y="620207"/>
              <a:ext cx="3695701" cy="1116037"/>
            </a:xfrm>
            <a:prstGeom prst="rect">
              <a:avLst/>
            </a:prstGeom>
            <a:noFill/>
            <a:ln>
              <a:noFill/>
            </a:ln>
          </p:spPr>
        </p:pic>
      </p:gr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Bài 8- Phan 2-Chủ đề B-Nội dung">
  <p:cSld name="9_-Bài 8- Phan 2-Chủ đề B-Nội dung">
    <p:bg>
      <p:bgPr>
        <a:solidFill>
          <a:schemeClr val="lt1"/>
        </a:solidFill>
      </p:bgPr>
    </p:bg>
    <p:spTree>
      <p:nvGrpSpPr>
        <p:cNvPr id="161" name="Shape 161"/>
        <p:cNvGrpSpPr/>
        <p:nvPr/>
      </p:nvGrpSpPr>
      <p:grpSpPr>
        <a:xfrm>
          <a:off x="0" y="0"/>
          <a:ext cx="0" cy="0"/>
          <a:chOff x="0" y="0"/>
          <a:chExt cx="0" cy="0"/>
        </a:xfrm>
      </p:grpSpPr>
      <p:sp>
        <p:nvSpPr>
          <p:cNvPr id="162" name="Google Shape;162;g2c9647516ed_0_142"/>
          <p:cNvSpPr txBox="1"/>
          <p:nvPr>
            <p:ph idx="10" type="dt"/>
          </p:nvPr>
        </p:nvSpPr>
        <p:spPr>
          <a:xfrm>
            <a:off x="1202266" y="6422854"/>
            <a:ext cx="3000900" cy="365100"/>
          </a:xfrm>
          <a:prstGeom prst="rect">
            <a:avLst/>
          </a:prstGeom>
          <a:noFill/>
          <a:ln>
            <a:noFill/>
          </a:ln>
        </p:spPr>
        <p:txBody>
          <a:bodyPr anchorCtr="0" anchor="ctr" bIns="45700" lIns="91425" spcFirstLastPara="1" rIns="45700" wrap="square" tIns="45700">
            <a:noAutofit/>
          </a:bodyPr>
          <a:lstStyle>
            <a:lvl1pPr lvl="0" rtl="0" algn="l">
              <a:spcBef>
                <a:spcPts val="0"/>
              </a:spcBef>
              <a:spcAft>
                <a:spcPts val="0"/>
              </a:spcAft>
              <a:buSzPts val="1400"/>
              <a:buNone/>
              <a:defRPr>
                <a:latin typeface="Times New Roman"/>
                <a:ea typeface="Times New Roman"/>
                <a:cs typeface="Times New Roman"/>
                <a:sym typeface="Times New Roman"/>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63" name="Google Shape;163;g2c9647516ed_0_142"/>
          <p:cNvSpPr txBox="1"/>
          <p:nvPr>
            <p:ph idx="11" type="ftr"/>
          </p:nvPr>
        </p:nvSpPr>
        <p:spPr>
          <a:xfrm>
            <a:off x="5596471" y="6422854"/>
            <a:ext cx="5044500" cy="3651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latin typeface="Times New Roman"/>
                <a:ea typeface="Times New Roman"/>
                <a:cs typeface="Times New Roman"/>
                <a:sym typeface="Times New Roman"/>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64" name="Google Shape;164;g2c9647516ed_0_142"/>
          <p:cNvSpPr txBox="1"/>
          <p:nvPr>
            <p:ph idx="12" type="sldNum"/>
          </p:nvPr>
        </p:nvSpPr>
        <p:spPr>
          <a:xfrm>
            <a:off x="10658927" y="6422854"/>
            <a:ext cx="946200" cy="365100"/>
          </a:xfrm>
          <a:prstGeom prst="rect">
            <a:avLst/>
          </a:prstGeom>
          <a:noFill/>
          <a:ln>
            <a:noFill/>
          </a:ln>
        </p:spPr>
        <p:txBody>
          <a:bodyPr anchorCtr="0" anchor="ctr" bIns="45700" lIns="45700" spcFirstLastPara="1" rIns="91425" wrap="square" tIns="45700">
            <a:noAutofit/>
          </a:bodyPr>
          <a:lstStyle>
            <a:lvl1pPr indent="0" lvl="0" marL="0" rtl="0" algn="l">
              <a:spcBef>
                <a:spcPts val="0"/>
              </a:spcBef>
              <a:buNone/>
              <a:defRPr b="0" sz="1200">
                <a:solidFill>
                  <a:schemeClr val="lt1"/>
                </a:solidFill>
                <a:latin typeface="Times New Roman"/>
                <a:ea typeface="Times New Roman"/>
                <a:cs typeface="Times New Roman"/>
                <a:sym typeface="Times New Roman"/>
              </a:defRPr>
            </a:lvl1pPr>
            <a:lvl2pPr indent="0" lvl="1" marL="0" rtl="0" algn="l">
              <a:spcBef>
                <a:spcPts val="0"/>
              </a:spcBef>
              <a:buNone/>
              <a:defRPr b="0" sz="1200">
                <a:solidFill>
                  <a:schemeClr val="lt1"/>
                </a:solidFill>
                <a:latin typeface="Times New Roman"/>
                <a:ea typeface="Times New Roman"/>
                <a:cs typeface="Times New Roman"/>
                <a:sym typeface="Times New Roman"/>
              </a:defRPr>
            </a:lvl2pPr>
            <a:lvl3pPr indent="0" lvl="2" marL="0" rtl="0" algn="l">
              <a:spcBef>
                <a:spcPts val="0"/>
              </a:spcBef>
              <a:buNone/>
              <a:defRPr b="0" sz="1200">
                <a:solidFill>
                  <a:schemeClr val="lt1"/>
                </a:solidFill>
                <a:latin typeface="Times New Roman"/>
                <a:ea typeface="Times New Roman"/>
                <a:cs typeface="Times New Roman"/>
                <a:sym typeface="Times New Roman"/>
              </a:defRPr>
            </a:lvl3pPr>
            <a:lvl4pPr indent="0" lvl="3" marL="0" rtl="0" algn="l">
              <a:spcBef>
                <a:spcPts val="0"/>
              </a:spcBef>
              <a:buNone/>
              <a:defRPr b="0" sz="1200">
                <a:solidFill>
                  <a:schemeClr val="lt1"/>
                </a:solidFill>
                <a:latin typeface="Times New Roman"/>
                <a:ea typeface="Times New Roman"/>
                <a:cs typeface="Times New Roman"/>
                <a:sym typeface="Times New Roman"/>
              </a:defRPr>
            </a:lvl4pPr>
            <a:lvl5pPr indent="0" lvl="4" marL="0" rtl="0" algn="l">
              <a:spcBef>
                <a:spcPts val="0"/>
              </a:spcBef>
              <a:buNone/>
              <a:defRPr b="0" sz="1200">
                <a:solidFill>
                  <a:schemeClr val="lt1"/>
                </a:solidFill>
                <a:latin typeface="Times New Roman"/>
                <a:ea typeface="Times New Roman"/>
                <a:cs typeface="Times New Roman"/>
                <a:sym typeface="Times New Roman"/>
              </a:defRPr>
            </a:lvl5pPr>
            <a:lvl6pPr indent="0" lvl="5" marL="0" rtl="0" algn="l">
              <a:spcBef>
                <a:spcPts val="0"/>
              </a:spcBef>
              <a:buNone/>
              <a:defRPr b="0" sz="1200">
                <a:solidFill>
                  <a:schemeClr val="lt1"/>
                </a:solidFill>
                <a:latin typeface="Times New Roman"/>
                <a:ea typeface="Times New Roman"/>
                <a:cs typeface="Times New Roman"/>
                <a:sym typeface="Times New Roman"/>
              </a:defRPr>
            </a:lvl6pPr>
            <a:lvl7pPr indent="0" lvl="6" marL="0" rtl="0" algn="l">
              <a:spcBef>
                <a:spcPts val="0"/>
              </a:spcBef>
              <a:buNone/>
              <a:defRPr b="0" sz="1200">
                <a:solidFill>
                  <a:schemeClr val="lt1"/>
                </a:solidFill>
                <a:latin typeface="Times New Roman"/>
                <a:ea typeface="Times New Roman"/>
                <a:cs typeface="Times New Roman"/>
                <a:sym typeface="Times New Roman"/>
              </a:defRPr>
            </a:lvl7pPr>
            <a:lvl8pPr indent="0" lvl="7" marL="0" rtl="0" algn="l">
              <a:spcBef>
                <a:spcPts val="0"/>
              </a:spcBef>
              <a:buNone/>
              <a:defRPr b="0" sz="1200">
                <a:solidFill>
                  <a:schemeClr val="lt1"/>
                </a:solidFill>
                <a:latin typeface="Times New Roman"/>
                <a:ea typeface="Times New Roman"/>
                <a:cs typeface="Times New Roman"/>
                <a:sym typeface="Times New Roman"/>
              </a:defRPr>
            </a:lvl8pPr>
            <a:lvl9pPr indent="0" lvl="8" marL="0" rtl="0" algn="l">
              <a:spcBef>
                <a:spcPts val="0"/>
              </a:spcBef>
              <a:buNone/>
              <a:defRPr b="0" sz="1200">
                <a:solidFill>
                  <a:schemeClr val="lt1"/>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
        <p:nvSpPr>
          <p:cNvPr id="165" name="Google Shape;165;g2c9647516ed_0_142"/>
          <p:cNvSpPr/>
          <p:nvPr/>
        </p:nvSpPr>
        <p:spPr>
          <a:xfrm>
            <a:off x="0" y="42505"/>
            <a:ext cx="12192000" cy="693000"/>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166" name="Google Shape;166;g2c9647516ed_0_142"/>
          <p:cNvSpPr txBox="1"/>
          <p:nvPr/>
        </p:nvSpPr>
        <p:spPr>
          <a:xfrm>
            <a:off x="510139" y="161842"/>
            <a:ext cx="2326200" cy="369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Times New Roman"/>
                <a:ea typeface="Times New Roman"/>
                <a:cs typeface="Times New Roman"/>
                <a:sym typeface="Times New Roman"/>
              </a:rPr>
              <a:t>Chủ</a:t>
            </a:r>
            <a:r>
              <a:rPr lang="en-US" sz="1800">
                <a:solidFill>
                  <a:schemeClr val="lt1"/>
                </a:solidFill>
                <a:latin typeface="Times New Roman"/>
                <a:ea typeface="Times New Roman"/>
                <a:cs typeface="Times New Roman"/>
                <a:sym typeface="Times New Roman"/>
              </a:rPr>
              <a:t> đề B. Công dân số</a:t>
            </a:r>
            <a:endParaRPr sz="1800">
              <a:solidFill>
                <a:schemeClr val="lt1"/>
              </a:solidFill>
              <a:latin typeface="Times New Roman"/>
              <a:ea typeface="Times New Roman"/>
              <a:cs typeface="Times New Roman"/>
              <a:sym typeface="Times New Roman"/>
            </a:endParaRPr>
          </a:p>
        </p:txBody>
      </p:sp>
      <p:sp>
        <p:nvSpPr>
          <p:cNvPr id="167" name="Google Shape;167;g2c9647516ed_0_142"/>
          <p:cNvSpPr txBox="1"/>
          <p:nvPr/>
        </p:nvSpPr>
        <p:spPr>
          <a:xfrm>
            <a:off x="8666033" y="188910"/>
            <a:ext cx="3024300" cy="369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Times New Roman"/>
                <a:ea typeface="Times New Roman"/>
                <a:cs typeface="Times New Roman"/>
                <a:sym typeface="Times New Roman"/>
              </a:rPr>
              <a:t>Bài</a:t>
            </a:r>
            <a:r>
              <a:rPr lang="en-US" sz="1800">
                <a:solidFill>
                  <a:schemeClr val="lt1"/>
                </a:solidFill>
                <a:latin typeface="Times New Roman"/>
                <a:ea typeface="Times New Roman"/>
                <a:cs typeface="Times New Roman"/>
                <a:sym typeface="Times New Roman"/>
              </a:rPr>
              <a:t> 2</a:t>
            </a:r>
            <a:r>
              <a:rPr lang="en-US" sz="1800">
                <a:solidFill>
                  <a:schemeClr val="lt1"/>
                </a:solidFill>
                <a:latin typeface="Times New Roman"/>
                <a:ea typeface="Times New Roman"/>
                <a:cs typeface="Times New Roman"/>
                <a:sym typeface="Times New Roman"/>
              </a:rPr>
              <a:t>. Tớ</a:t>
            </a:r>
            <a:r>
              <a:rPr lang="en-US" sz="1800">
                <a:solidFill>
                  <a:schemeClr val="lt1"/>
                </a:solidFill>
                <a:latin typeface="Times New Roman"/>
                <a:ea typeface="Times New Roman"/>
                <a:cs typeface="Times New Roman"/>
                <a:sym typeface="Times New Roman"/>
              </a:rPr>
              <a:t> tự khám phá thế giới</a:t>
            </a:r>
            <a:endParaRPr sz="1800">
              <a:solidFill>
                <a:schemeClr val="lt1"/>
              </a:solidFill>
              <a:latin typeface="Times New Roman"/>
              <a:ea typeface="Times New Roman"/>
              <a:cs typeface="Times New Roman"/>
              <a:sym typeface="Times New Roman"/>
            </a:endParaRPr>
          </a:p>
        </p:txBody>
      </p:sp>
      <p:sp>
        <p:nvSpPr>
          <p:cNvPr id="168" name="Google Shape;168;g2c9647516ed_0_142"/>
          <p:cNvSpPr txBox="1"/>
          <p:nvPr>
            <p:ph idx="1" type="body"/>
          </p:nvPr>
        </p:nvSpPr>
        <p:spPr>
          <a:xfrm>
            <a:off x="1275744" y="795485"/>
            <a:ext cx="9784800" cy="777900"/>
          </a:xfrm>
          <a:prstGeom prst="rect">
            <a:avLst/>
          </a:prstGeom>
          <a:noFill/>
          <a:ln>
            <a:noFill/>
          </a:ln>
        </p:spPr>
        <p:txBody>
          <a:bodyPr anchorCtr="0" anchor="t" bIns="45700" lIns="91425" spcFirstLastPara="1" rIns="91425" wrap="square" tIns="45700">
            <a:normAutofit/>
          </a:bodyPr>
          <a:lstStyle>
            <a:lvl1pPr indent="-368300" lvl="0" marL="457200" rtl="0" algn="l">
              <a:lnSpc>
                <a:spcPct val="90000"/>
              </a:lnSpc>
              <a:spcBef>
                <a:spcPts val="1200"/>
              </a:spcBef>
              <a:spcAft>
                <a:spcPts val="0"/>
              </a:spcAft>
              <a:buSzPts val="2200"/>
              <a:buChar char="▪"/>
              <a:defRPr>
                <a:latin typeface="Times New Roman"/>
                <a:ea typeface="Times New Roman"/>
                <a:cs typeface="Times New Roman"/>
                <a:sym typeface="Times New Roman"/>
              </a:defRPr>
            </a:lvl1pPr>
            <a:lvl2pPr indent="-355600" lvl="1" marL="914400" rtl="0" algn="l">
              <a:lnSpc>
                <a:spcPct val="90000"/>
              </a:lnSpc>
              <a:spcBef>
                <a:spcPts val="200"/>
              </a:spcBef>
              <a:spcAft>
                <a:spcPts val="0"/>
              </a:spcAft>
              <a:buSzPts val="2000"/>
              <a:buChar char="▪"/>
              <a:defRPr>
                <a:latin typeface="Times New Roman"/>
                <a:ea typeface="Times New Roman"/>
                <a:cs typeface="Times New Roman"/>
                <a:sym typeface="Times New Roman"/>
              </a:defRPr>
            </a:lvl2pPr>
            <a:lvl3pPr indent="-342900" lvl="2" marL="1371600" rtl="0" algn="l">
              <a:lnSpc>
                <a:spcPct val="90000"/>
              </a:lnSpc>
              <a:spcBef>
                <a:spcPts val="400"/>
              </a:spcBef>
              <a:spcAft>
                <a:spcPts val="0"/>
              </a:spcAft>
              <a:buSzPts val="1800"/>
              <a:buChar char="▪"/>
              <a:defRPr>
                <a:latin typeface="Times New Roman"/>
                <a:ea typeface="Times New Roman"/>
                <a:cs typeface="Times New Roman"/>
                <a:sym typeface="Times New Roman"/>
              </a:defRPr>
            </a:lvl3pPr>
            <a:lvl4pPr indent="-330200" lvl="3" marL="1828800" rtl="0" algn="l">
              <a:lnSpc>
                <a:spcPct val="90000"/>
              </a:lnSpc>
              <a:spcBef>
                <a:spcPts val="400"/>
              </a:spcBef>
              <a:spcAft>
                <a:spcPts val="0"/>
              </a:spcAft>
              <a:buSzPts val="1600"/>
              <a:buChar char="▪"/>
              <a:defRPr>
                <a:latin typeface="Times New Roman"/>
                <a:ea typeface="Times New Roman"/>
                <a:cs typeface="Times New Roman"/>
                <a:sym typeface="Times New Roman"/>
              </a:defRPr>
            </a:lvl4pPr>
            <a:lvl5pPr indent="-330200" lvl="4" marL="2286000" rtl="0" algn="l">
              <a:lnSpc>
                <a:spcPct val="90000"/>
              </a:lnSpc>
              <a:spcBef>
                <a:spcPts val="400"/>
              </a:spcBef>
              <a:spcAft>
                <a:spcPts val="0"/>
              </a:spcAft>
              <a:buSzPts val="1600"/>
              <a:buChar char="▪"/>
              <a:defRPr>
                <a:latin typeface="Times New Roman"/>
                <a:ea typeface="Times New Roman"/>
                <a:cs typeface="Times New Roman"/>
                <a:sym typeface="Times New Roman"/>
              </a:defRPr>
            </a:lvl5pPr>
            <a:lvl6pPr indent="-342900" lvl="5" marL="2743200" rtl="0" algn="l">
              <a:lnSpc>
                <a:spcPct val="90000"/>
              </a:lnSpc>
              <a:spcBef>
                <a:spcPts val="400"/>
              </a:spcBef>
              <a:spcAft>
                <a:spcPts val="0"/>
              </a:spcAft>
              <a:buSzPts val="1800"/>
              <a:buChar char="▪"/>
              <a:defRPr/>
            </a:lvl6pPr>
            <a:lvl7pPr indent="-342900" lvl="6" marL="3200400" rtl="0" algn="l">
              <a:lnSpc>
                <a:spcPct val="90000"/>
              </a:lnSpc>
              <a:spcBef>
                <a:spcPts val="400"/>
              </a:spcBef>
              <a:spcAft>
                <a:spcPts val="0"/>
              </a:spcAft>
              <a:buSzPts val="1800"/>
              <a:buChar char="▪"/>
              <a:defRPr/>
            </a:lvl7pPr>
            <a:lvl8pPr indent="-342900" lvl="7" marL="3657600" rtl="0" algn="l">
              <a:lnSpc>
                <a:spcPct val="90000"/>
              </a:lnSpc>
              <a:spcBef>
                <a:spcPts val="400"/>
              </a:spcBef>
              <a:spcAft>
                <a:spcPts val="0"/>
              </a:spcAft>
              <a:buSzPts val="1800"/>
              <a:buChar char="▪"/>
              <a:defRPr/>
            </a:lvl8pPr>
            <a:lvl9pPr indent="-342900" lvl="8" marL="4114800" rtl="0" algn="l">
              <a:lnSpc>
                <a:spcPct val="90000"/>
              </a:lnSpc>
              <a:spcBef>
                <a:spcPts val="400"/>
              </a:spcBef>
              <a:spcAft>
                <a:spcPts val="400"/>
              </a:spcAft>
              <a:buSzPts val="1800"/>
              <a:buChar char="▪"/>
              <a:defRPr/>
            </a:lvl9pPr>
          </a:lstStyle>
          <a:p/>
        </p:txBody>
      </p:sp>
      <p:pic>
        <p:nvPicPr>
          <p:cNvPr id="169" name="Google Shape;169;g2c9647516ed_0_142"/>
          <p:cNvPicPr preferRelativeResize="0"/>
          <p:nvPr/>
        </p:nvPicPr>
        <p:blipFill rotWithShape="1">
          <a:blip r:embed="rId2">
            <a:alphaModFix/>
          </a:blip>
          <a:srcRect b="0" l="0" r="0" t="0"/>
          <a:stretch/>
        </p:blipFill>
        <p:spPr>
          <a:xfrm>
            <a:off x="510139" y="5094603"/>
            <a:ext cx="2600794" cy="1693377"/>
          </a:xfrm>
          <a:prstGeom prst="rect">
            <a:avLst/>
          </a:prstGeom>
          <a:noFill/>
          <a:ln>
            <a:noFill/>
          </a:ln>
        </p:spPr>
      </p:pic>
      <p:pic>
        <p:nvPicPr>
          <p:cNvPr id="170" name="Google Shape;170;g2c9647516ed_0_142"/>
          <p:cNvPicPr preferRelativeResize="0"/>
          <p:nvPr/>
        </p:nvPicPr>
        <p:blipFill rotWithShape="1">
          <a:blip r:embed="rId3">
            <a:alphaModFix/>
          </a:blip>
          <a:srcRect b="0" l="0" r="0" t="0"/>
          <a:stretch/>
        </p:blipFill>
        <p:spPr>
          <a:xfrm>
            <a:off x="9877425" y="5425844"/>
            <a:ext cx="1943098" cy="1030893"/>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ủ Đề - Mục tiêu chủ đề" showMasterSp="0" type="secHead">
  <p:cSld name="SECTION_HEADER">
    <p:bg>
      <p:bgPr>
        <a:solidFill>
          <a:schemeClr val="lt1"/>
        </a:solidFill>
      </p:bgPr>
    </p:bg>
    <p:spTree>
      <p:nvGrpSpPr>
        <p:cNvPr id="171" name="Shape 171"/>
        <p:cNvGrpSpPr/>
        <p:nvPr/>
      </p:nvGrpSpPr>
      <p:grpSpPr>
        <a:xfrm>
          <a:off x="0" y="0"/>
          <a:ext cx="0" cy="0"/>
          <a:chOff x="0" y="0"/>
          <a:chExt cx="0" cy="0"/>
        </a:xfrm>
      </p:grpSpPr>
      <p:sp>
        <p:nvSpPr>
          <p:cNvPr id="172" name="Google Shape;172;g2c9647516ed_0_152"/>
          <p:cNvSpPr/>
          <p:nvPr/>
        </p:nvSpPr>
        <p:spPr>
          <a:xfrm>
            <a:off x="-6843" y="2059012"/>
            <a:ext cx="12195600" cy="18288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g2c9647516ed_0_152"/>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rtl="0" algn="ctr">
              <a:lnSpc>
                <a:spcPct val="80000"/>
              </a:lnSpc>
              <a:spcBef>
                <a:spcPts val="0"/>
              </a:spcBef>
              <a:spcAft>
                <a:spcPts val="0"/>
              </a:spcAft>
              <a:buClr>
                <a:schemeClr val="lt1"/>
              </a:buClr>
              <a:buSzPts val="6000"/>
              <a:buFont typeface="Times New Roman"/>
              <a:buNone/>
              <a:defRPr b="0" sz="6000">
                <a:solidFill>
                  <a:schemeClr val="l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74" name="Google Shape;174;g2c9647516ed_0_152"/>
          <p:cNvSpPr txBox="1"/>
          <p:nvPr>
            <p:ph idx="1" type="body"/>
          </p:nvPr>
        </p:nvSpPr>
        <p:spPr>
          <a:xfrm>
            <a:off x="833191" y="4010334"/>
            <a:ext cx="10515600" cy="1174500"/>
          </a:xfrm>
          <a:prstGeom prst="rect">
            <a:avLst/>
          </a:prstGeom>
          <a:noFill/>
          <a:ln>
            <a:noFill/>
          </a:ln>
        </p:spPr>
        <p:txBody>
          <a:bodyPr anchorCtr="0" anchor="t" bIns="45700" lIns="91425" spcFirstLastPara="1" rIns="91425" wrap="square" tIns="45700">
            <a:normAutofit/>
          </a:bodyPr>
          <a:lstStyle>
            <a:lvl1pPr indent="-228600" lvl="0" marL="457200" rtl="0" algn="ctr">
              <a:lnSpc>
                <a:spcPct val="90000"/>
              </a:lnSpc>
              <a:spcBef>
                <a:spcPts val="1200"/>
              </a:spcBef>
              <a:spcAft>
                <a:spcPts val="0"/>
              </a:spcAft>
              <a:buSzPts val="2000"/>
              <a:buNone/>
              <a:defRPr sz="2000">
                <a:solidFill>
                  <a:schemeClr val="dk2"/>
                </a:solidFill>
              </a:defRPr>
            </a:lvl1pPr>
            <a:lvl2pPr indent="-228600" lvl="1" marL="914400" rtl="0" algn="l">
              <a:lnSpc>
                <a:spcPct val="90000"/>
              </a:lnSpc>
              <a:spcBef>
                <a:spcPts val="200"/>
              </a:spcBef>
              <a:spcAft>
                <a:spcPts val="0"/>
              </a:spcAft>
              <a:buSzPts val="1800"/>
              <a:buNone/>
              <a:defRPr sz="1800">
                <a:solidFill>
                  <a:srgbClr val="8C8C8C"/>
                </a:solidFill>
              </a:defRPr>
            </a:lvl2pPr>
            <a:lvl3pPr indent="-228600" lvl="2" marL="1371600" rtl="0" algn="l">
              <a:lnSpc>
                <a:spcPct val="90000"/>
              </a:lnSpc>
              <a:spcBef>
                <a:spcPts val="400"/>
              </a:spcBef>
              <a:spcAft>
                <a:spcPts val="0"/>
              </a:spcAft>
              <a:buSzPts val="1600"/>
              <a:buNone/>
              <a:defRPr sz="1600">
                <a:solidFill>
                  <a:srgbClr val="8C8C8C"/>
                </a:solidFill>
              </a:defRPr>
            </a:lvl3pPr>
            <a:lvl4pPr indent="-228600" lvl="3" marL="1828800" rtl="0" algn="l">
              <a:lnSpc>
                <a:spcPct val="90000"/>
              </a:lnSpc>
              <a:spcBef>
                <a:spcPts val="400"/>
              </a:spcBef>
              <a:spcAft>
                <a:spcPts val="0"/>
              </a:spcAft>
              <a:buSzPts val="1400"/>
              <a:buNone/>
              <a:defRPr sz="1400">
                <a:solidFill>
                  <a:srgbClr val="8C8C8C"/>
                </a:solidFill>
              </a:defRPr>
            </a:lvl4pPr>
            <a:lvl5pPr indent="-228600" lvl="4" marL="2286000" rtl="0" algn="l">
              <a:lnSpc>
                <a:spcPct val="90000"/>
              </a:lnSpc>
              <a:spcBef>
                <a:spcPts val="400"/>
              </a:spcBef>
              <a:spcAft>
                <a:spcPts val="0"/>
              </a:spcAft>
              <a:buSzPts val="1400"/>
              <a:buNone/>
              <a:defRPr sz="1400">
                <a:solidFill>
                  <a:srgbClr val="8C8C8C"/>
                </a:solidFill>
              </a:defRPr>
            </a:lvl5pPr>
            <a:lvl6pPr indent="-228600" lvl="5" marL="2743200" rtl="0" algn="l">
              <a:lnSpc>
                <a:spcPct val="90000"/>
              </a:lnSpc>
              <a:spcBef>
                <a:spcPts val="400"/>
              </a:spcBef>
              <a:spcAft>
                <a:spcPts val="0"/>
              </a:spcAft>
              <a:buSzPts val="1400"/>
              <a:buNone/>
              <a:defRPr sz="1400">
                <a:solidFill>
                  <a:srgbClr val="8C8C8C"/>
                </a:solidFill>
              </a:defRPr>
            </a:lvl6pPr>
            <a:lvl7pPr indent="-228600" lvl="6" marL="3200400" rtl="0" algn="l">
              <a:lnSpc>
                <a:spcPct val="90000"/>
              </a:lnSpc>
              <a:spcBef>
                <a:spcPts val="400"/>
              </a:spcBef>
              <a:spcAft>
                <a:spcPts val="0"/>
              </a:spcAft>
              <a:buSzPts val="1400"/>
              <a:buNone/>
              <a:defRPr sz="1400">
                <a:solidFill>
                  <a:srgbClr val="8C8C8C"/>
                </a:solidFill>
              </a:defRPr>
            </a:lvl7pPr>
            <a:lvl8pPr indent="-228600" lvl="7" marL="3657600" rtl="0" algn="l">
              <a:lnSpc>
                <a:spcPct val="90000"/>
              </a:lnSpc>
              <a:spcBef>
                <a:spcPts val="400"/>
              </a:spcBef>
              <a:spcAft>
                <a:spcPts val="0"/>
              </a:spcAft>
              <a:buSzPts val="1400"/>
              <a:buNone/>
              <a:defRPr sz="1400">
                <a:solidFill>
                  <a:srgbClr val="8C8C8C"/>
                </a:solidFill>
              </a:defRPr>
            </a:lvl8pPr>
            <a:lvl9pPr indent="-228600" lvl="8" marL="4114800" rtl="0" algn="l">
              <a:lnSpc>
                <a:spcPct val="90000"/>
              </a:lnSpc>
              <a:spcBef>
                <a:spcPts val="400"/>
              </a:spcBef>
              <a:spcAft>
                <a:spcPts val="400"/>
              </a:spcAft>
              <a:buSzPts val="1400"/>
              <a:buNone/>
              <a:defRPr sz="1400">
                <a:solidFill>
                  <a:srgbClr val="8C8C8C"/>
                </a:solidFill>
              </a:defRPr>
            </a:lvl9pPr>
          </a:lstStyle>
          <a:p/>
        </p:txBody>
      </p:sp>
      <p:sp>
        <p:nvSpPr>
          <p:cNvPr id="175" name="Google Shape;175;g2c9647516ed_0_152"/>
          <p:cNvSpPr txBox="1"/>
          <p:nvPr>
            <p:ph idx="10" type="dt"/>
          </p:nvPr>
        </p:nvSpPr>
        <p:spPr>
          <a:xfrm>
            <a:off x="1202266" y="6422854"/>
            <a:ext cx="3000900" cy="365100"/>
          </a:xfrm>
          <a:prstGeom prst="rect">
            <a:avLst/>
          </a:prstGeom>
          <a:noFill/>
          <a:ln>
            <a:noFill/>
          </a:ln>
        </p:spPr>
        <p:txBody>
          <a:bodyPr anchorCtr="0" anchor="ctr" bIns="45700" lIns="91425" spcFirstLastPara="1" rIns="45700" wrap="square" tIns="45700">
            <a:noAutofit/>
          </a:bodyPr>
          <a:lstStyle>
            <a:lvl1pPr lvl="0" rtl="0" algn="l">
              <a:spcBef>
                <a:spcPts val="0"/>
              </a:spcBef>
              <a:spcAft>
                <a:spcPts val="0"/>
              </a:spcAft>
              <a:buSzPts val="1400"/>
              <a:buNone/>
              <a:defRPr>
                <a:solidFill>
                  <a:schemeClr val="dk2"/>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76" name="Google Shape;176;g2c9647516ed_0_152"/>
          <p:cNvSpPr txBox="1"/>
          <p:nvPr>
            <p:ph idx="11" type="ftr"/>
          </p:nvPr>
        </p:nvSpPr>
        <p:spPr>
          <a:xfrm>
            <a:off x="5596471" y="6422854"/>
            <a:ext cx="5044500" cy="3651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solidFill>
                  <a:schemeClr val="dk2"/>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77" name="Google Shape;177;g2c9647516ed_0_152"/>
          <p:cNvSpPr txBox="1"/>
          <p:nvPr>
            <p:ph idx="12" type="sldNum"/>
          </p:nvPr>
        </p:nvSpPr>
        <p:spPr>
          <a:xfrm>
            <a:off x="10658927" y="6422854"/>
            <a:ext cx="946200" cy="365100"/>
          </a:xfrm>
          <a:prstGeom prst="rect">
            <a:avLst/>
          </a:prstGeom>
          <a:noFill/>
          <a:ln>
            <a:noFill/>
          </a:ln>
        </p:spPr>
        <p:txBody>
          <a:bodyPr anchorCtr="0" anchor="ctr" bIns="45700" lIns="45700" spcFirstLastPara="1" rIns="91425" wrap="square" tIns="45700">
            <a:noAutofit/>
          </a:bodyPr>
          <a:lstStyle>
            <a:lvl1pPr indent="0" lvl="0" marL="0" rtl="0" algn="l">
              <a:spcBef>
                <a:spcPts val="0"/>
              </a:spcBef>
              <a:buNone/>
              <a:defRPr b="0" sz="1200">
                <a:solidFill>
                  <a:schemeClr val="dk2"/>
                </a:solidFill>
                <a:latin typeface="Times New Roman"/>
                <a:ea typeface="Times New Roman"/>
                <a:cs typeface="Times New Roman"/>
                <a:sym typeface="Times New Roman"/>
              </a:defRPr>
            </a:lvl1pPr>
            <a:lvl2pPr indent="0" lvl="1" marL="0" rtl="0" algn="l">
              <a:spcBef>
                <a:spcPts val="0"/>
              </a:spcBef>
              <a:buNone/>
              <a:defRPr b="0" sz="1200">
                <a:solidFill>
                  <a:schemeClr val="dk2"/>
                </a:solidFill>
                <a:latin typeface="Times New Roman"/>
                <a:ea typeface="Times New Roman"/>
                <a:cs typeface="Times New Roman"/>
                <a:sym typeface="Times New Roman"/>
              </a:defRPr>
            </a:lvl2pPr>
            <a:lvl3pPr indent="0" lvl="2" marL="0" rtl="0" algn="l">
              <a:spcBef>
                <a:spcPts val="0"/>
              </a:spcBef>
              <a:buNone/>
              <a:defRPr b="0" sz="1200">
                <a:solidFill>
                  <a:schemeClr val="dk2"/>
                </a:solidFill>
                <a:latin typeface="Times New Roman"/>
                <a:ea typeface="Times New Roman"/>
                <a:cs typeface="Times New Roman"/>
                <a:sym typeface="Times New Roman"/>
              </a:defRPr>
            </a:lvl3pPr>
            <a:lvl4pPr indent="0" lvl="3" marL="0" rtl="0" algn="l">
              <a:spcBef>
                <a:spcPts val="0"/>
              </a:spcBef>
              <a:buNone/>
              <a:defRPr b="0" sz="1200">
                <a:solidFill>
                  <a:schemeClr val="dk2"/>
                </a:solidFill>
                <a:latin typeface="Times New Roman"/>
                <a:ea typeface="Times New Roman"/>
                <a:cs typeface="Times New Roman"/>
                <a:sym typeface="Times New Roman"/>
              </a:defRPr>
            </a:lvl4pPr>
            <a:lvl5pPr indent="0" lvl="4" marL="0" rtl="0" algn="l">
              <a:spcBef>
                <a:spcPts val="0"/>
              </a:spcBef>
              <a:buNone/>
              <a:defRPr b="0" sz="1200">
                <a:solidFill>
                  <a:schemeClr val="dk2"/>
                </a:solidFill>
                <a:latin typeface="Times New Roman"/>
                <a:ea typeface="Times New Roman"/>
                <a:cs typeface="Times New Roman"/>
                <a:sym typeface="Times New Roman"/>
              </a:defRPr>
            </a:lvl5pPr>
            <a:lvl6pPr indent="0" lvl="5" marL="0" rtl="0" algn="l">
              <a:spcBef>
                <a:spcPts val="0"/>
              </a:spcBef>
              <a:buNone/>
              <a:defRPr b="0" sz="1200">
                <a:solidFill>
                  <a:schemeClr val="dk2"/>
                </a:solidFill>
                <a:latin typeface="Times New Roman"/>
                <a:ea typeface="Times New Roman"/>
                <a:cs typeface="Times New Roman"/>
                <a:sym typeface="Times New Roman"/>
              </a:defRPr>
            </a:lvl6pPr>
            <a:lvl7pPr indent="0" lvl="6" marL="0" rtl="0" algn="l">
              <a:spcBef>
                <a:spcPts val="0"/>
              </a:spcBef>
              <a:buNone/>
              <a:defRPr b="0" sz="1200">
                <a:solidFill>
                  <a:schemeClr val="dk2"/>
                </a:solidFill>
                <a:latin typeface="Times New Roman"/>
                <a:ea typeface="Times New Roman"/>
                <a:cs typeface="Times New Roman"/>
                <a:sym typeface="Times New Roman"/>
              </a:defRPr>
            </a:lvl7pPr>
            <a:lvl8pPr indent="0" lvl="7" marL="0" rtl="0" algn="l">
              <a:spcBef>
                <a:spcPts val="0"/>
              </a:spcBef>
              <a:buNone/>
              <a:defRPr b="0" sz="1200">
                <a:solidFill>
                  <a:schemeClr val="dk2"/>
                </a:solidFill>
                <a:latin typeface="Times New Roman"/>
                <a:ea typeface="Times New Roman"/>
                <a:cs typeface="Times New Roman"/>
                <a:sym typeface="Times New Roman"/>
              </a:defRPr>
            </a:lvl8pPr>
            <a:lvl9pPr indent="0" lvl="8" marL="0" rtl="0" algn="l">
              <a:spcBef>
                <a:spcPts val="0"/>
              </a:spcBef>
              <a:buNone/>
              <a:defRPr b="0" sz="1200">
                <a:solidFill>
                  <a:schemeClr val="dk2"/>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pic>
        <p:nvPicPr>
          <p:cNvPr id="178" name="Google Shape;178;g2c9647516ed_0_152"/>
          <p:cNvPicPr preferRelativeResize="0"/>
          <p:nvPr/>
        </p:nvPicPr>
        <p:blipFill rotWithShape="1">
          <a:blip r:embed="rId2">
            <a:alphaModFix/>
          </a:blip>
          <a:srcRect b="0" l="0" r="0" t="0"/>
          <a:stretch/>
        </p:blipFill>
        <p:spPr>
          <a:xfrm>
            <a:off x="452980" y="262439"/>
            <a:ext cx="1289023" cy="1327501"/>
          </a:xfrm>
          <a:prstGeom prst="rect">
            <a:avLst/>
          </a:prstGeom>
          <a:noFill/>
          <a:ln>
            <a:noFill/>
          </a:ln>
        </p:spPr>
      </p:pic>
      <p:pic>
        <p:nvPicPr>
          <p:cNvPr id="179" name="Google Shape;179;g2c9647516ed_0_152"/>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grpSp>
        <p:nvGrpSpPr>
          <p:cNvPr id="180" name="Google Shape;180;g2c9647516ed_0_152"/>
          <p:cNvGrpSpPr/>
          <p:nvPr/>
        </p:nvGrpSpPr>
        <p:grpSpPr>
          <a:xfrm>
            <a:off x="3517905" y="460004"/>
            <a:ext cx="4157134" cy="1475193"/>
            <a:chOff x="3634320" y="261051"/>
            <a:chExt cx="4157134" cy="1475193"/>
          </a:xfrm>
        </p:grpSpPr>
        <p:pic>
          <p:nvPicPr>
            <p:cNvPr id="181" name="Google Shape;181;g2c9647516ed_0_152"/>
            <p:cNvPicPr preferRelativeResize="0"/>
            <p:nvPr/>
          </p:nvPicPr>
          <p:blipFill rotWithShape="1">
            <a:blip r:embed="rId4">
              <a:alphaModFix/>
            </a:blip>
            <a:srcRect b="81730" l="0" r="0" t="0"/>
            <a:stretch/>
          </p:blipFill>
          <p:spPr>
            <a:xfrm>
              <a:off x="4095749" y="261051"/>
              <a:ext cx="3695705" cy="341046"/>
            </a:xfrm>
            <a:prstGeom prst="rect">
              <a:avLst/>
            </a:prstGeom>
            <a:noFill/>
            <a:ln>
              <a:noFill/>
            </a:ln>
          </p:spPr>
        </p:pic>
        <p:pic>
          <p:nvPicPr>
            <p:cNvPr id="182" name="Google Shape;182;g2c9647516ed_0_152"/>
            <p:cNvPicPr preferRelativeResize="0"/>
            <p:nvPr/>
          </p:nvPicPr>
          <p:blipFill rotWithShape="1">
            <a:blip r:embed="rId5">
              <a:alphaModFix/>
            </a:blip>
            <a:srcRect b="0" l="0" r="0" t="40212"/>
            <a:stretch/>
          </p:blipFill>
          <p:spPr>
            <a:xfrm>
              <a:off x="3634320" y="620207"/>
              <a:ext cx="3695701" cy="1116037"/>
            </a:xfrm>
            <a:prstGeom prst="rect">
              <a:avLst/>
            </a:prstGeom>
            <a:noFill/>
            <a:ln>
              <a:noFill/>
            </a:ln>
          </p:spPr>
        </p:pic>
      </p:gr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êu Đề Bài 1-Quyển 3-Internet" showMasterSp="0" type="title">
  <p:cSld name="TITLE">
    <p:spTree>
      <p:nvGrpSpPr>
        <p:cNvPr id="183" name="Shape 183"/>
        <p:cNvGrpSpPr/>
        <p:nvPr/>
      </p:nvGrpSpPr>
      <p:grpSpPr>
        <a:xfrm>
          <a:off x="0" y="0"/>
          <a:ext cx="0" cy="0"/>
          <a:chOff x="0" y="0"/>
          <a:chExt cx="0" cy="0"/>
        </a:xfrm>
      </p:grpSpPr>
      <p:sp>
        <p:nvSpPr>
          <p:cNvPr id="184" name="Google Shape;184;g2c9647516ed_0_164"/>
          <p:cNvSpPr/>
          <p:nvPr/>
        </p:nvSpPr>
        <p:spPr>
          <a:xfrm>
            <a:off x="-6843" y="2059012"/>
            <a:ext cx="12195600" cy="1828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g2c9647516ed_0_164"/>
          <p:cNvSpPr txBox="1"/>
          <p:nvPr>
            <p:ph type="ctrTitle"/>
          </p:nvPr>
        </p:nvSpPr>
        <p:spPr>
          <a:xfrm>
            <a:off x="365759" y="2166364"/>
            <a:ext cx="11471700" cy="1739400"/>
          </a:xfrm>
          <a:prstGeom prst="rect">
            <a:avLst/>
          </a:prstGeom>
          <a:noFill/>
          <a:ln>
            <a:noFill/>
          </a:ln>
        </p:spPr>
        <p:txBody>
          <a:bodyPr anchorCtr="0" anchor="ctr" bIns="45700" lIns="91425" spcFirstLastPara="1" rIns="91425" wrap="square" tIns="45700">
            <a:normAutofit/>
          </a:bodyPr>
          <a:lstStyle>
            <a:lvl1pPr lvl="0" rtl="0" algn="ctr">
              <a:lnSpc>
                <a:spcPct val="80000"/>
              </a:lnSpc>
              <a:spcBef>
                <a:spcPts val="0"/>
              </a:spcBef>
              <a:spcAft>
                <a:spcPts val="0"/>
              </a:spcAft>
              <a:buClr>
                <a:schemeClr val="dk2"/>
              </a:buClr>
              <a:buSzPts val="6000"/>
              <a:buFont typeface="Times New Roman"/>
              <a:buNone/>
              <a:defRPr sz="60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86" name="Google Shape;186;g2c9647516ed_0_164"/>
          <p:cNvSpPr txBox="1"/>
          <p:nvPr>
            <p:ph idx="1" type="subTitle"/>
          </p:nvPr>
        </p:nvSpPr>
        <p:spPr>
          <a:xfrm>
            <a:off x="1524000" y="3996250"/>
            <a:ext cx="9144000" cy="1309200"/>
          </a:xfrm>
          <a:prstGeom prst="rect">
            <a:avLst/>
          </a:prstGeom>
          <a:noFill/>
          <a:ln>
            <a:noFill/>
          </a:ln>
        </p:spPr>
        <p:txBody>
          <a:bodyPr anchorCtr="0" anchor="t" bIns="45700" lIns="91425" spcFirstLastPara="1" rIns="91425" wrap="square" tIns="45700">
            <a:normAutofit/>
          </a:bodyPr>
          <a:lstStyle>
            <a:lvl1pPr lvl="0" rtl="0" algn="ctr">
              <a:lnSpc>
                <a:spcPct val="90000"/>
              </a:lnSpc>
              <a:spcBef>
                <a:spcPts val="1200"/>
              </a:spcBef>
              <a:spcAft>
                <a:spcPts val="0"/>
              </a:spcAft>
              <a:buSzPts val="2000"/>
              <a:buNone/>
              <a:defRPr sz="2000"/>
            </a:lvl1pPr>
            <a:lvl2pPr lvl="1" rtl="0" algn="ctr">
              <a:lnSpc>
                <a:spcPct val="90000"/>
              </a:lnSpc>
              <a:spcBef>
                <a:spcPts val="200"/>
              </a:spcBef>
              <a:spcAft>
                <a:spcPts val="0"/>
              </a:spcAft>
              <a:buSzPts val="2000"/>
              <a:buNone/>
              <a:defRPr sz="2000"/>
            </a:lvl2pPr>
            <a:lvl3pPr lvl="2" rtl="0" algn="ctr">
              <a:lnSpc>
                <a:spcPct val="90000"/>
              </a:lnSpc>
              <a:spcBef>
                <a:spcPts val="400"/>
              </a:spcBef>
              <a:spcAft>
                <a:spcPts val="0"/>
              </a:spcAft>
              <a:buSzPts val="2000"/>
              <a:buNone/>
              <a:defRPr sz="2000"/>
            </a:lvl3pPr>
            <a:lvl4pPr lvl="3" rtl="0" algn="ctr">
              <a:lnSpc>
                <a:spcPct val="90000"/>
              </a:lnSpc>
              <a:spcBef>
                <a:spcPts val="400"/>
              </a:spcBef>
              <a:spcAft>
                <a:spcPts val="0"/>
              </a:spcAft>
              <a:buSzPts val="2000"/>
              <a:buNone/>
              <a:defRPr sz="2000"/>
            </a:lvl4pPr>
            <a:lvl5pPr lvl="4" rtl="0" algn="ctr">
              <a:lnSpc>
                <a:spcPct val="90000"/>
              </a:lnSpc>
              <a:spcBef>
                <a:spcPts val="400"/>
              </a:spcBef>
              <a:spcAft>
                <a:spcPts val="0"/>
              </a:spcAft>
              <a:buSzPts val="2000"/>
              <a:buNone/>
              <a:defRPr sz="2000"/>
            </a:lvl5pPr>
            <a:lvl6pPr lvl="5" rtl="0" algn="ctr">
              <a:lnSpc>
                <a:spcPct val="90000"/>
              </a:lnSpc>
              <a:spcBef>
                <a:spcPts val="400"/>
              </a:spcBef>
              <a:spcAft>
                <a:spcPts val="0"/>
              </a:spcAft>
              <a:buSzPts val="2000"/>
              <a:buNone/>
              <a:defRPr sz="2000"/>
            </a:lvl6pPr>
            <a:lvl7pPr lvl="6" rtl="0" algn="ctr">
              <a:lnSpc>
                <a:spcPct val="90000"/>
              </a:lnSpc>
              <a:spcBef>
                <a:spcPts val="400"/>
              </a:spcBef>
              <a:spcAft>
                <a:spcPts val="0"/>
              </a:spcAft>
              <a:buSzPts val="2000"/>
              <a:buNone/>
              <a:defRPr sz="2000"/>
            </a:lvl7pPr>
            <a:lvl8pPr lvl="7" rtl="0" algn="ctr">
              <a:lnSpc>
                <a:spcPct val="90000"/>
              </a:lnSpc>
              <a:spcBef>
                <a:spcPts val="400"/>
              </a:spcBef>
              <a:spcAft>
                <a:spcPts val="0"/>
              </a:spcAft>
              <a:buSzPts val="2000"/>
              <a:buNone/>
              <a:defRPr sz="2000"/>
            </a:lvl8pPr>
            <a:lvl9pPr lvl="8" rtl="0" algn="ctr">
              <a:lnSpc>
                <a:spcPct val="90000"/>
              </a:lnSpc>
              <a:spcBef>
                <a:spcPts val="400"/>
              </a:spcBef>
              <a:spcAft>
                <a:spcPts val="400"/>
              </a:spcAft>
              <a:buSzPts val="2000"/>
              <a:buNone/>
              <a:defRPr sz="2000"/>
            </a:lvl9pPr>
          </a:lstStyle>
          <a:p/>
        </p:txBody>
      </p:sp>
      <p:sp>
        <p:nvSpPr>
          <p:cNvPr id="187" name="Google Shape;187;g2c9647516ed_0_164"/>
          <p:cNvSpPr txBox="1"/>
          <p:nvPr>
            <p:ph idx="10" type="dt"/>
          </p:nvPr>
        </p:nvSpPr>
        <p:spPr>
          <a:xfrm>
            <a:off x="1202266" y="6422854"/>
            <a:ext cx="3000900" cy="365100"/>
          </a:xfrm>
          <a:prstGeom prst="rect">
            <a:avLst/>
          </a:prstGeom>
          <a:noFill/>
          <a:ln>
            <a:noFill/>
          </a:ln>
        </p:spPr>
        <p:txBody>
          <a:bodyPr anchorCtr="0" anchor="ctr" bIns="45700" lIns="91425" spcFirstLastPara="1" rIns="45700"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88" name="Google Shape;188;g2c9647516ed_0_164"/>
          <p:cNvSpPr txBox="1"/>
          <p:nvPr>
            <p:ph idx="11" type="ftr"/>
          </p:nvPr>
        </p:nvSpPr>
        <p:spPr>
          <a:xfrm>
            <a:off x="5596471" y="6422854"/>
            <a:ext cx="5044500" cy="3651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89" name="Google Shape;189;g2c9647516ed_0_164"/>
          <p:cNvSpPr txBox="1"/>
          <p:nvPr>
            <p:ph idx="12" type="sldNum"/>
          </p:nvPr>
        </p:nvSpPr>
        <p:spPr>
          <a:xfrm>
            <a:off x="10658927" y="6422854"/>
            <a:ext cx="946200" cy="365100"/>
          </a:xfrm>
          <a:prstGeom prst="rect">
            <a:avLst/>
          </a:prstGeom>
          <a:noFill/>
          <a:ln>
            <a:noFill/>
          </a:ln>
        </p:spPr>
        <p:txBody>
          <a:bodyPr anchorCtr="0" anchor="ctr" bIns="45700" lIns="45700" spcFirstLastPara="1" rIns="91425" wrap="square" tIns="45700">
            <a:noAutofit/>
          </a:bodyPr>
          <a:lstStyle>
            <a:lvl1pPr indent="0" lvl="0" marL="0" rtl="0" algn="l">
              <a:spcBef>
                <a:spcPts val="0"/>
              </a:spcBef>
              <a:buNone/>
              <a:defRPr/>
            </a:lvl1pPr>
            <a:lvl2pPr indent="0" lvl="1" marL="0" rtl="0" algn="l">
              <a:spcBef>
                <a:spcPts val="0"/>
              </a:spcBef>
              <a:buNone/>
              <a:defRPr/>
            </a:lvl2pPr>
            <a:lvl3pPr indent="0" lvl="2" marL="0" rtl="0" algn="l">
              <a:spcBef>
                <a:spcPts val="0"/>
              </a:spcBef>
              <a:buNone/>
              <a:defRPr/>
            </a:lvl3pPr>
            <a:lvl4pPr indent="0" lvl="3" marL="0" rtl="0" algn="l">
              <a:spcBef>
                <a:spcPts val="0"/>
              </a:spcBef>
              <a:buNone/>
              <a:defRPr/>
            </a:lvl4pPr>
            <a:lvl5pPr indent="0" lvl="4" marL="0" rtl="0" algn="l">
              <a:spcBef>
                <a:spcPts val="0"/>
              </a:spcBef>
              <a:buNone/>
              <a:defRPr/>
            </a:lvl5pPr>
            <a:lvl6pPr indent="0" lvl="5" marL="0" rtl="0" algn="l">
              <a:spcBef>
                <a:spcPts val="0"/>
              </a:spcBef>
              <a:buNone/>
              <a:defRPr/>
            </a:lvl6pPr>
            <a:lvl7pPr indent="0" lvl="6" marL="0" rtl="0" algn="l">
              <a:spcBef>
                <a:spcPts val="0"/>
              </a:spcBef>
              <a:buNone/>
              <a:defRPr/>
            </a:lvl7pPr>
            <a:lvl8pPr indent="0" lvl="7" marL="0" rtl="0" algn="l">
              <a:spcBef>
                <a:spcPts val="0"/>
              </a:spcBef>
              <a:buNone/>
              <a:defRPr/>
            </a:lvl8pPr>
            <a:lvl9pPr indent="0" lvl="8" marL="0" rt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pic>
        <p:nvPicPr>
          <p:cNvPr id="190" name="Google Shape;190;g2c9647516ed_0_164"/>
          <p:cNvPicPr preferRelativeResize="0"/>
          <p:nvPr/>
        </p:nvPicPr>
        <p:blipFill rotWithShape="1">
          <a:blip r:embed="rId2">
            <a:alphaModFix/>
          </a:blip>
          <a:srcRect b="0" l="0" r="0" t="0"/>
          <a:stretch/>
        </p:blipFill>
        <p:spPr>
          <a:xfrm>
            <a:off x="365759" y="-15913"/>
            <a:ext cx="1943100" cy="2057025"/>
          </a:xfrm>
          <a:prstGeom prst="rect">
            <a:avLst/>
          </a:prstGeom>
          <a:noFill/>
          <a:ln>
            <a:noFill/>
          </a:ln>
        </p:spPr>
      </p:pic>
      <p:pic>
        <p:nvPicPr>
          <p:cNvPr id="191" name="Google Shape;191;g2c9647516ed_0_164"/>
          <p:cNvPicPr preferRelativeResize="0"/>
          <p:nvPr/>
        </p:nvPicPr>
        <p:blipFill rotWithShape="1">
          <a:blip r:embed="rId3">
            <a:alphaModFix/>
          </a:blip>
          <a:srcRect b="0" l="0" r="0" t="0"/>
          <a:stretch/>
        </p:blipFill>
        <p:spPr>
          <a:xfrm>
            <a:off x="10325088" y="115342"/>
            <a:ext cx="1502698" cy="2118709"/>
          </a:xfrm>
          <a:prstGeom prst="rect">
            <a:avLst/>
          </a:prstGeom>
          <a:noFill/>
          <a:ln>
            <a:noFill/>
          </a:ln>
        </p:spPr>
      </p:pic>
      <p:pic>
        <p:nvPicPr>
          <p:cNvPr id="192" name="Google Shape;192;g2c9647516ed_0_164"/>
          <p:cNvPicPr preferRelativeResize="0"/>
          <p:nvPr/>
        </p:nvPicPr>
        <p:blipFill rotWithShape="1">
          <a:blip r:embed="rId4">
            <a:alphaModFix/>
          </a:blip>
          <a:srcRect b="0" l="0" r="0" t="0"/>
          <a:stretch/>
        </p:blipFill>
        <p:spPr>
          <a:xfrm>
            <a:off x="9454036" y="4523280"/>
            <a:ext cx="2373751" cy="1901251"/>
          </a:xfrm>
          <a:prstGeom prst="rect">
            <a:avLst/>
          </a:prstGeom>
          <a:noFill/>
          <a:ln>
            <a:noFill/>
          </a:ln>
        </p:spPr>
      </p:pic>
      <p:pic>
        <p:nvPicPr>
          <p:cNvPr id="193" name="Google Shape;193;g2c9647516ed_0_164"/>
          <p:cNvPicPr preferRelativeResize="0"/>
          <p:nvPr/>
        </p:nvPicPr>
        <p:blipFill rotWithShape="1">
          <a:blip r:embed="rId5">
            <a:alphaModFix/>
          </a:blip>
          <a:srcRect b="0" l="0" r="0" t="0"/>
          <a:stretch/>
        </p:blipFill>
        <p:spPr>
          <a:xfrm>
            <a:off x="720976" y="5023060"/>
            <a:ext cx="1232665" cy="1232665"/>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 Phan 2-Chủ đề A-Bài 1-Nội dung">
  <p:cSld name="8- Phan 2-Chủ đề A-Bài 1-Nội dung">
    <p:bg>
      <p:bgPr>
        <a:solidFill>
          <a:schemeClr val="lt1"/>
        </a:solidFill>
      </p:bgPr>
    </p:bg>
    <p:spTree>
      <p:nvGrpSpPr>
        <p:cNvPr id="194" name="Shape 194"/>
        <p:cNvGrpSpPr/>
        <p:nvPr/>
      </p:nvGrpSpPr>
      <p:grpSpPr>
        <a:xfrm>
          <a:off x="0" y="0"/>
          <a:ext cx="0" cy="0"/>
          <a:chOff x="0" y="0"/>
          <a:chExt cx="0" cy="0"/>
        </a:xfrm>
      </p:grpSpPr>
      <p:sp>
        <p:nvSpPr>
          <p:cNvPr id="195" name="Google Shape;195;g2c9647516ed_0_175"/>
          <p:cNvSpPr txBox="1"/>
          <p:nvPr>
            <p:ph idx="10" type="dt"/>
          </p:nvPr>
        </p:nvSpPr>
        <p:spPr>
          <a:xfrm>
            <a:off x="1202266" y="6422854"/>
            <a:ext cx="3000900" cy="365100"/>
          </a:xfrm>
          <a:prstGeom prst="rect">
            <a:avLst/>
          </a:prstGeom>
          <a:noFill/>
          <a:ln>
            <a:noFill/>
          </a:ln>
        </p:spPr>
        <p:txBody>
          <a:bodyPr anchorCtr="0" anchor="ctr" bIns="45700" lIns="91425" spcFirstLastPara="1" rIns="45700"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96" name="Google Shape;196;g2c9647516ed_0_175"/>
          <p:cNvSpPr txBox="1"/>
          <p:nvPr>
            <p:ph idx="11" type="ftr"/>
          </p:nvPr>
        </p:nvSpPr>
        <p:spPr>
          <a:xfrm>
            <a:off x="5596471" y="6422854"/>
            <a:ext cx="5044500" cy="3651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97" name="Google Shape;197;g2c9647516ed_0_175"/>
          <p:cNvSpPr txBox="1"/>
          <p:nvPr>
            <p:ph idx="12" type="sldNum"/>
          </p:nvPr>
        </p:nvSpPr>
        <p:spPr>
          <a:xfrm>
            <a:off x="10658927" y="6422854"/>
            <a:ext cx="946200" cy="365100"/>
          </a:xfrm>
          <a:prstGeom prst="rect">
            <a:avLst/>
          </a:prstGeom>
          <a:noFill/>
          <a:ln>
            <a:noFill/>
          </a:ln>
        </p:spPr>
        <p:txBody>
          <a:bodyPr anchorCtr="0" anchor="ctr" bIns="45700" lIns="45700" spcFirstLastPara="1" rIns="91425" wrap="square" tIns="45700">
            <a:noAutofit/>
          </a:bodyPr>
          <a:lstStyle>
            <a:lvl1pPr indent="0" lvl="0" marL="0" rtl="0" algn="l">
              <a:spcBef>
                <a:spcPts val="0"/>
              </a:spcBef>
              <a:buNone/>
              <a:defRPr/>
            </a:lvl1pPr>
            <a:lvl2pPr indent="0" lvl="1" marL="0" rtl="0" algn="l">
              <a:spcBef>
                <a:spcPts val="0"/>
              </a:spcBef>
              <a:buNone/>
              <a:defRPr/>
            </a:lvl2pPr>
            <a:lvl3pPr indent="0" lvl="2" marL="0" rtl="0" algn="l">
              <a:spcBef>
                <a:spcPts val="0"/>
              </a:spcBef>
              <a:buNone/>
              <a:defRPr/>
            </a:lvl3pPr>
            <a:lvl4pPr indent="0" lvl="3" marL="0" rtl="0" algn="l">
              <a:spcBef>
                <a:spcPts val="0"/>
              </a:spcBef>
              <a:buNone/>
              <a:defRPr/>
            </a:lvl4pPr>
            <a:lvl5pPr indent="0" lvl="4" marL="0" rtl="0" algn="l">
              <a:spcBef>
                <a:spcPts val="0"/>
              </a:spcBef>
              <a:buNone/>
              <a:defRPr/>
            </a:lvl5pPr>
            <a:lvl6pPr indent="0" lvl="5" marL="0" rtl="0" algn="l">
              <a:spcBef>
                <a:spcPts val="0"/>
              </a:spcBef>
              <a:buNone/>
              <a:defRPr/>
            </a:lvl6pPr>
            <a:lvl7pPr indent="0" lvl="6" marL="0" rtl="0" algn="l">
              <a:spcBef>
                <a:spcPts val="0"/>
              </a:spcBef>
              <a:buNone/>
              <a:defRPr/>
            </a:lvl7pPr>
            <a:lvl8pPr indent="0" lvl="7" marL="0" rtl="0" algn="l">
              <a:spcBef>
                <a:spcPts val="0"/>
              </a:spcBef>
              <a:buNone/>
              <a:defRPr/>
            </a:lvl8pPr>
            <a:lvl9pPr indent="0" lvl="8" marL="0" rt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
        <p:nvSpPr>
          <p:cNvPr id="198" name="Google Shape;198;g2c9647516ed_0_175"/>
          <p:cNvSpPr/>
          <p:nvPr/>
        </p:nvSpPr>
        <p:spPr>
          <a:xfrm>
            <a:off x="0" y="-1"/>
            <a:ext cx="12192000" cy="693000"/>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199" name="Google Shape;199;g2c9647516ed_0_175"/>
          <p:cNvSpPr txBox="1"/>
          <p:nvPr/>
        </p:nvSpPr>
        <p:spPr>
          <a:xfrm>
            <a:off x="510139" y="161842"/>
            <a:ext cx="2283000" cy="6465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Arial"/>
                <a:ea typeface="Arial"/>
                <a:cs typeface="Arial"/>
                <a:sym typeface="Arial"/>
              </a:rPr>
              <a:t>Chủ</a:t>
            </a:r>
            <a:r>
              <a:rPr lang="en-US" sz="1800">
                <a:solidFill>
                  <a:schemeClr val="lt1"/>
                </a:solidFill>
                <a:latin typeface="Arial"/>
                <a:ea typeface="Arial"/>
                <a:cs typeface="Arial"/>
                <a:sym typeface="Arial"/>
              </a:rPr>
              <a:t> đề B. Công dân số</a:t>
            </a:r>
            <a:endParaRPr sz="1800">
              <a:solidFill>
                <a:schemeClr val="lt1"/>
              </a:solidFill>
              <a:latin typeface="Arial"/>
              <a:ea typeface="Arial"/>
              <a:cs typeface="Arial"/>
              <a:sym typeface="Arial"/>
            </a:endParaRPr>
          </a:p>
        </p:txBody>
      </p:sp>
      <p:sp>
        <p:nvSpPr>
          <p:cNvPr id="200" name="Google Shape;200;g2c9647516ed_0_175"/>
          <p:cNvSpPr txBox="1"/>
          <p:nvPr/>
        </p:nvSpPr>
        <p:spPr>
          <a:xfrm>
            <a:off x="8142943" y="161842"/>
            <a:ext cx="4049100" cy="6465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lt1"/>
                </a:solidFill>
                <a:latin typeface="Arial"/>
                <a:ea typeface="Arial"/>
                <a:cs typeface="Arial"/>
                <a:sym typeface="Arial"/>
              </a:rPr>
              <a:t>Bài 1: Tớ cần chú ý những gì khi “online”</a:t>
            </a:r>
            <a:endParaRPr b="1" sz="1800">
              <a:solidFill>
                <a:schemeClr val="lt1"/>
              </a:solidFill>
              <a:latin typeface="Arial"/>
              <a:ea typeface="Arial"/>
              <a:cs typeface="Arial"/>
              <a:sym typeface="Arial"/>
            </a:endParaRPr>
          </a:p>
        </p:txBody>
      </p:sp>
      <p:sp>
        <p:nvSpPr>
          <p:cNvPr id="201" name="Google Shape;201;g2c9647516ed_0_175"/>
          <p:cNvSpPr txBox="1"/>
          <p:nvPr>
            <p:ph idx="1" type="body"/>
          </p:nvPr>
        </p:nvSpPr>
        <p:spPr>
          <a:xfrm>
            <a:off x="1275744" y="795485"/>
            <a:ext cx="9784800" cy="777900"/>
          </a:xfrm>
          <a:prstGeom prst="rect">
            <a:avLst/>
          </a:prstGeom>
          <a:noFill/>
          <a:ln>
            <a:noFill/>
          </a:ln>
        </p:spPr>
        <p:txBody>
          <a:bodyPr anchorCtr="0" anchor="t" bIns="45700" lIns="91425" spcFirstLastPara="1" rIns="91425" wrap="square" tIns="45700">
            <a:normAutofit/>
          </a:bodyPr>
          <a:lstStyle>
            <a:lvl1pPr indent="-342900" lvl="0" marL="457200" rtl="0" algn="l">
              <a:lnSpc>
                <a:spcPct val="90000"/>
              </a:lnSpc>
              <a:spcBef>
                <a:spcPts val="1200"/>
              </a:spcBef>
              <a:spcAft>
                <a:spcPts val="0"/>
              </a:spcAft>
              <a:buSzPts val="1800"/>
              <a:buChar char="▪"/>
              <a:defRPr/>
            </a:lvl1pPr>
            <a:lvl2pPr indent="-342900" lvl="1" marL="914400" rtl="0" algn="l">
              <a:lnSpc>
                <a:spcPct val="90000"/>
              </a:lnSpc>
              <a:spcBef>
                <a:spcPts val="200"/>
              </a:spcBef>
              <a:spcAft>
                <a:spcPts val="0"/>
              </a:spcAft>
              <a:buSzPts val="1800"/>
              <a:buChar char="▪"/>
              <a:defRPr/>
            </a:lvl2pPr>
            <a:lvl3pPr indent="-342900" lvl="2" marL="1371600" rtl="0" algn="l">
              <a:lnSpc>
                <a:spcPct val="90000"/>
              </a:lnSpc>
              <a:spcBef>
                <a:spcPts val="400"/>
              </a:spcBef>
              <a:spcAft>
                <a:spcPts val="0"/>
              </a:spcAft>
              <a:buSzPts val="1800"/>
              <a:buChar char="▪"/>
              <a:defRPr/>
            </a:lvl3pPr>
            <a:lvl4pPr indent="-342900" lvl="3" marL="1828800" rtl="0" algn="l">
              <a:lnSpc>
                <a:spcPct val="90000"/>
              </a:lnSpc>
              <a:spcBef>
                <a:spcPts val="400"/>
              </a:spcBef>
              <a:spcAft>
                <a:spcPts val="0"/>
              </a:spcAft>
              <a:buSzPts val="1800"/>
              <a:buChar char="▪"/>
              <a:defRPr/>
            </a:lvl4pPr>
            <a:lvl5pPr indent="-342900" lvl="4" marL="2286000" rtl="0" algn="l">
              <a:lnSpc>
                <a:spcPct val="90000"/>
              </a:lnSpc>
              <a:spcBef>
                <a:spcPts val="400"/>
              </a:spcBef>
              <a:spcAft>
                <a:spcPts val="0"/>
              </a:spcAft>
              <a:buSzPts val="1800"/>
              <a:buChar char="▪"/>
              <a:defRPr/>
            </a:lvl5pPr>
            <a:lvl6pPr indent="-342900" lvl="5" marL="2743200" rtl="0" algn="l">
              <a:lnSpc>
                <a:spcPct val="90000"/>
              </a:lnSpc>
              <a:spcBef>
                <a:spcPts val="400"/>
              </a:spcBef>
              <a:spcAft>
                <a:spcPts val="0"/>
              </a:spcAft>
              <a:buSzPts val="1800"/>
              <a:buChar char="▪"/>
              <a:defRPr/>
            </a:lvl6pPr>
            <a:lvl7pPr indent="-342900" lvl="6" marL="3200400" rtl="0" algn="l">
              <a:lnSpc>
                <a:spcPct val="90000"/>
              </a:lnSpc>
              <a:spcBef>
                <a:spcPts val="400"/>
              </a:spcBef>
              <a:spcAft>
                <a:spcPts val="0"/>
              </a:spcAft>
              <a:buSzPts val="1800"/>
              <a:buChar char="▪"/>
              <a:defRPr/>
            </a:lvl7pPr>
            <a:lvl8pPr indent="-342900" lvl="7" marL="3657600" rtl="0" algn="l">
              <a:lnSpc>
                <a:spcPct val="90000"/>
              </a:lnSpc>
              <a:spcBef>
                <a:spcPts val="400"/>
              </a:spcBef>
              <a:spcAft>
                <a:spcPts val="0"/>
              </a:spcAft>
              <a:buSzPts val="1800"/>
              <a:buChar char="▪"/>
              <a:defRPr/>
            </a:lvl8pPr>
            <a:lvl9pPr indent="-342900" lvl="8" marL="4114800" rtl="0" algn="l">
              <a:lnSpc>
                <a:spcPct val="90000"/>
              </a:lnSpc>
              <a:spcBef>
                <a:spcPts val="400"/>
              </a:spcBef>
              <a:spcAft>
                <a:spcPts val="400"/>
              </a:spcAft>
              <a:buSzPts val="1800"/>
              <a:buChar char="▪"/>
              <a:defRPr/>
            </a:lvl9pPr>
          </a:lstStyle>
          <a:p/>
        </p:txBody>
      </p:sp>
      <p:pic>
        <p:nvPicPr>
          <p:cNvPr id="202" name="Google Shape;202;g2c9647516ed_0_175"/>
          <p:cNvPicPr preferRelativeResize="0"/>
          <p:nvPr/>
        </p:nvPicPr>
        <p:blipFill rotWithShape="1">
          <a:blip r:embed="rId2">
            <a:alphaModFix/>
          </a:blip>
          <a:srcRect b="0" l="0" r="0" t="0"/>
          <a:stretch/>
        </p:blipFill>
        <p:spPr>
          <a:xfrm>
            <a:off x="10086975" y="5597612"/>
            <a:ext cx="1600201" cy="825242"/>
          </a:xfrm>
          <a:prstGeom prst="rect">
            <a:avLst/>
          </a:prstGeom>
          <a:noFill/>
          <a:ln>
            <a:noFill/>
          </a:ln>
        </p:spPr>
      </p:pic>
      <p:pic>
        <p:nvPicPr>
          <p:cNvPr id="203" name="Google Shape;203;g2c9647516ed_0_175"/>
          <p:cNvPicPr preferRelativeResize="0"/>
          <p:nvPr/>
        </p:nvPicPr>
        <p:blipFill rotWithShape="1">
          <a:blip r:embed="rId3">
            <a:alphaModFix/>
          </a:blip>
          <a:srcRect b="0" l="0" r="0" t="0"/>
          <a:stretch/>
        </p:blipFill>
        <p:spPr>
          <a:xfrm>
            <a:off x="318818" y="5265259"/>
            <a:ext cx="2335747" cy="1489948"/>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áo hiệu Bài tập" showMasterSp="0">
  <p:cSld name="Báo hiệu Bài tập">
    <p:bg>
      <p:bgPr>
        <a:solidFill>
          <a:schemeClr val="lt1"/>
        </a:solidFill>
      </p:bgPr>
    </p:bg>
    <p:spTree>
      <p:nvGrpSpPr>
        <p:cNvPr id="204" name="Shape 204"/>
        <p:cNvGrpSpPr/>
        <p:nvPr/>
      </p:nvGrpSpPr>
      <p:grpSpPr>
        <a:xfrm>
          <a:off x="0" y="0"/>
          <a:ext cx="0" cy="0"/>
          <a:chOff x="0" y="0"/>
          <a:chExt cx="0" cy="0"/>
        </a:xfrm>
      </p:grpSpPr>
      <p:sp>
        <p:nvSpPr>
          <p:cNvPr id="205" name="Google Shape;205;g2c9647516ed_0_185"/>
          <p:cNvSpPr txBox="1"/>
          <p:nvPr>
            <p:ph idx="10" type="dt"/>
          </p:nvPr>
        </p:nvSpPr>
        <p:spPr>
          <a:xfrm>
            <a:off x="1202266" y="6422854"/>
            <a:ext cx="3000900" cy="365100"/>
          </a:xfrm>
          <a:prstGeom prst="rect">
            <a:avLst/>
          </a:prstGeom>
          <a:noFill/>
          <a:ln>
            <a:noFill/>
          </a:ln>
        </p:spPr>
        <p:txBody>
          <a:bodyPr anchorCtr="0" anchor="ctr" bIns="45700" lIns="91425" spcFirstLastPara="1" rIns="45700" wrap="square" tIns="45700">
            <a:noAutofit/>
          </a:bodyPr>
          <a:lstStyle>
            <a:lvl1pPr lvl="0" rtl="0" algn="l">
              <a:spcBef>
                <a:spcPts val="0"/>
              </a:spcBef>
              <a:spcAft>
                <a:spcPts val="0"/>
              </a:spcAft>
              <a:buSzPts val="1400"/>
              <a:buNone/>
              <a:defRPr>
                <a:solidFill>
                  <a:schemeClr val="dk2"/>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06" name="Google Shape;206;g2c9647516ed_0_185"/>
          <p:cNvSpPr txBox="1"/>
          <p:nvPr>
            <p:ph idx="11" type="ftr"/>
          </p:nvPr>
        </p:nvSpPr>
        <p:spPr>
          <a:xfrm>
            <a:off x="5596471" y="6422854"/>
            <a:ext cx="5044500" cy="3651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solidFill>
                  <a:schemeClr val="dk2"/>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07" name="Google Shape;207;g2c9647516ed_0_185"/>
          <p:cNvSpPr txBox="1"/>
          <p:nvPr>
            <p:ph idx="12" type="sldNum"/>
          </p:nvPr>
        </p:nvSpPr>
        <p:spPr>
          <a:xfrm>
            <a:off x="10658927" y="6422854"/>
            <a:ext cx="946200" cy="365100"/>
          </a:xfrm>
          <a:prstGeom prst="rect">
            <a:avLst/>
          </a:prstGeom>
          <a:noFill/>
          <a:ln>
            <a:noFill/>
          </a:ln>
        </p:spPr>
        <p:txBody>
          <a:bodyPr anchorCtr="0" anchor="ctr" bIns="45700" lIns="45700" spcFirstLastPara="1" rIns="91425" wrap="square" tIns="45700">
            <a:noAutofit/>
          </a:bodyPr>
          <a:lstStyle>
            <a:lvl1pPr indent="0" lvl="0" marL="0" rtl="0" algn="l">
              <a:spcBef>
                <a:spcPts val="0"/>
              </a:spcBef>
              <a:buNone/>
              <a:defRPr b="0" sz="1200">
                <a:solidFill>
                  <a:schemeClr val="dk2"/>
                </a:solidFill>
                <a:latin typeface="Times New Roman"/>
                <a:ea typeface="Times New Roman"/>
                <a:cs typeface="Times New Roman"/>
                <a:sym typeface="Times New Roman"/>
              </a:defRPr>
            </a:lvl1pPr>
            <a:lvl2pPr indent="0" lvl="1" marL="0" rtl="0" algn="l">
              <a:spcBef>
                <a:spcPts val="0"/>
              </a:spcBef>
              <a:buNone/>
              <a:defRPr b="0" sz="1200">
                <a:solidFill>
                  <a:schemeClr val="dk2"/>
                </a:solidFill>
                <a:latin typeface="Times New Roman"/>
                <a:ea typeface="Times New Roman"/>
                <a:cs typeface="Times New Roman"/>
                <a:sym typeface="Times New Roman"/>
              </a:defRPr>
            </a:lvl2pPr>
            <a:lvl3pPr indent="0" lvl="2" marL="0" rtl="0" algn="l">
              <a:spcBef>
                <a:spcPts val="0"/>
              </a:spcBef>
              <a:buNone/>
              <a:defRPr b="0" sz="1200">
                <a:solidFill>
                  <a:schemeClr val="dk2"/>
                </a:solidFill>
                <a:latin typeface="Times New Roman"/>
                <a:ea typeface="Times New Roman"/>
                <a:cs typeface="Times New Roman"/>
                <a:sym typeface="Times New Roman"/>
              </a:defRPr>
            </a:lvl3pPr>
            <a:lvl4pPr indent="0" lvl="3" marL="0" rtl="0" algn="l">
              <a:spcBef>
                <a:spcPts val="0"/>
              </a:spcBef>
              <a:buNone/>
              <a:defRPr b="0" sz="1200">
                <a:solidFill>
                  <a:schemeClr val="dk2"/>
                </a:solidFill>
                <a:latin typeface="Times New Roman"/>
                <a:ea typeface="Times New Roman"/>
                <a:cs typeface="Times New Roman"/>
                <a:sym typeface="Times New Roman"/>
              </a:defRPr>
            </a:lvl4pPr>
            <a:lvl5pPr indent="0" lvl="4" marL="0" rtl="0" algn="l">
              <a:spcBef>
                <a:spcPts val="0"/>
              </a:spcBef>
              <a:buNone/>
              <a:defRPr b="0" sz="1200">
                <a:solidFill>
                  <a:schemeClr val="dk2"/>
                </a:solidFill>
                <a:latin typeface="Times New Roman"/>
                <a:ea typeface="Times New Roman"/>
                <a:cs typeface="Times New Roman"/>
                <a:sym typeface="Times New Roman"/>
              </a:defRPr>
            </a:lvl5pPr>
            <a:lvl6pPr indent="0" lvl="5" marL="0" rtl="0" algn="l">
              <a:spcBef>
                <a:spcPts val="0"/>
              </a:spcBef>
              <a:buNone/>
              <a:defRPr b="0" sz="1200">
                <a:solidFill>
                  <a:schemeClr val="dk2"/>
                </a:solidFill>
                <a:latin typeface="Times New Roman"/>
                <a:ea typeface="Times New Roman"/>
                <a:cs typeface="Times New Roman"/>
                <a:sym typeface="Times New Roman"/>
              </a:defRPr>
            </a:lvl6pPr>
            <a:lvl7pPr indent="0" lvl="6" marL="0" rtl="0" algn="l">
              <a:spcBef>
                <a:spcPts val="0"/>
              </a:spcBef>
              <a:buNone/>
              <a:defRPr b="0" sz="1200">
                <a:solidFill>
                  <a:schemeClr val="dk2"/>
                </a:solidFill>
                <a:latin typeface="Times New Roman"/>
                <a:ea typeface="Times New Roman"/>
                <a:cs typeface="Times New Roman"/>
                <a:sym typeface="Times New Roman"/>
              </a:defRPr>
            </a:lvl7pPr>
            <a:lvl8pPr indent="0" lvl="7" marL="0" rtl="0" algn="l">
              <a:spcBef>
                <a:spcPts val="0"/>
              </a:spcBef>
              <a:buNone/>
              <a:defRPr b="0" sz="1200">
                <a:solidFill>
                  <a:schemeClr val="dk2"/>
                </a:solidFill>
                <a:latin typeface="Times New Roman"/>
                <a:ea typeface="Times New Roman"/>
                <a:cs typeface="Times New Roman"/>
                <a:sym typeface="Times New Roman"/>
              </a:defRPr>
            </a:lvl8pPr>
            <a:lvl9pPr indent="0" lvl="8" marL="0" rtl="0" algn="l">
              <a:spcBef>
                <a:spcPts val="0"/>
              </a:spcBef>
              <a:buNone/>
              <a:defRPr b="0" sz="1200">
                <a:solidFill>
                  <a:schemeClr val="dk2"/>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pic>
        <p:nvPicPr>
          <p:cNvPr id="208" name="Google Shape;208;g2c9647516ed_0_185"/>
          <p:cNvPicPr preferRelativeResize="0"/>
          <p:nvPr/>
        </p:nvPicPr>
        <p:blipFill rotWithShape="1">
          <a:blip r:embed="rId2">
            <a:alphaModFix/>
          </a:blip>
          <a:srcRect b="0" l="0" r="0" t="0"/>
          <a:stretch/>
        </p:blipFill>
        <p:spPr>
          <a:xfrm>
            <a:off x="452980" y="262439"/>
            <a:ext cx="1289023" cy="1327501"/>
          </a:xfrm>
          <a:prstGeom prst="rect">
            <a:avLst/>
          </a:prstGeom>
          <a:noFill/>
          <a:ln>
            <a:noFill/>
          </a:ln>
        </p:spPr>
      </p:pic>
      <p:pic>
        <p:nvPicPr>
          <p:cNvPr id="209" name="Google Shape;209;g2c9647516ed_0_185"/>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pic>
        <p:nvPicPr>
          <p:cNvPr id="210" name="Google Shape;210;g2c9647516ed_0_185"/>
          <p:cNvPicPr preferRelativeResize="0"/>
          <p:nvPr/>
        </p:nvPicPr>
        <p:blipFill rotWithShape="1">
          <a:blip r:embed="rId4">
            <a:alphaModFix/>
          </a:blip>
          <a:srcRect b="0" l="0" r="0" t="0"/>
          <a:stretch/>
        </p:blipFill>
        <p:spPr>
          <a:xfrm>
            <a:off x="2361000" y="1044000"/>
            <a:ext cx="7470002" cy="4770000"/>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êu Đề Bài 1-Quyển 3-Internet" showMasterSp="0" type="title">
  <p:cSld name="TITLE">
    <p:spTree>
      <p:nvGrpSpPr>
        <p:cNvPr id="218" name="Shape 218"/>
        <p:cNvGrpSpPr/>
        <p:nvPr/>
      </p:nvGrpSpPr>
      <p:grpSpPr>
        <a:xfrm>
          <a:off x="0" y="0"/>
          <a:ext cx="0" cy="0"/>
          <a:chOff x="0" y="0"/>
          <a:chExt cx="0" cy="0"/>
        </a:xfrm>
      </p:grpSpPr>
      <p:sp>
        <p:nvSpPr>
          <p:cNvPr id="219" name="Google Shape;219;g2c9647516ed_0_261"/>
          <p:cNvSpPr/>
          <p:nvPr/>
        </p:nvSpPr>
        <p:spPr>
          <a:xfrm>
            <a:off x="-6843" y="2059012"/>
            <a:ext cx="12195600" cy="1828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g2c9647516ed_0_261"/>
          <p:cNvSpPr txBox="1"/>
          <p:nvPr>
            <p:ph type="ctrTitle"/>
          </p:nvPr>
        </p:nvSpPr>
        <p:spPr>
          <a:xfrm>
            <a:off x="365759" y="2166364"/>
            <a:ext cx="11471700" cy="1739400"/>
          </a:xfrm>
          <a:prstGeom prst="rect">
            <a:avLst/>
          </a:prstGeom>
          <a:noFill/>
          <a:ln>
            <a:noFill/>
          </a:ln>
        </p:spPr>
        <p:txBody>
          <a:bodyPr anchorCtr="0" anchor="ctr" bIns="45700" lIns="91425" spcFirstLastPara="1" rIns="91425" wrap="square" tIns="45700">
            <a:normAutofit/>
          </a:bodyPr>
          <a:lstStyle>
            <a:lvl1pPr lvl="0" rtl="0" algn="ctr">
              <a:lnSpc>
                <a:spcPct val="80000"/>
              </a:lnSpc>
              <a:spcBef>
                <a:spcPts val="0"/>
              </a:spcBef>
              <a:spcAft>
                <a:spcPts val="0"/>
              </a:spcAft>
              <a:buClr>
                <a:schemeClr val="dk2"/>
              </a:buClr>
              <a:buSzPts val="6000"/>
              <a:buFont typeface="Times New Roman"/>
              <a:buNone/>
              <a:defRPr sz="60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221" name="Google Shape;221;g2c9647516ed_0_261"/>
          <p:cNvSpPr txBox="1"/>
          <p:nvPr>
            <p:ph idx="1" type="subTitle"/>
          </p:nvPr>
        </p:nvSpPr>
        <p:spPr>
          <a:xfrm>
            <a:off x="1524000" y="3996250"/>
            <a:ext cx="9144000" cy="1309200"/>
          </a:xfrm>
          <a:prstGeom prst="rect">
            <a:avLst/>
          </a:prstGeom>
          <a:noFill/>
          <a:ln>
            <a:noFill/>
          </a:ln>
        </p:spPr>
        <p:txBody>
          <a:bodyPr anchorCtr="0" anchor="t" bIns="45700" lIns="91425" spcFirstLastPara="1" rIns="91425" wrap="square" tIns="45700">
            <a:normAutofit/>
          </a:bodyPr>
          <a:lstStyle>
            <a:lvl1pPr lvl="0" rtl="0" algn="ctr">
              <a:lnSpc>
                <a:spcPct val="90000"/>
              </a:lnSpc>
              <a:spcBef>
                <a:spcPts val="1200"/>
              </a:spcBef>
              <a:spcAft>
                <a:spcPts val="0"/>
              </a:spcAft>
              <a:buSzPts val="2000"/>
              <a:buNone/>
              <a:defRPr sz="2000"/>
            </a:lvl1pPr>
            <a:lvl2pPr lvl="1" rtl="0" algn="ctr">
              <a:lnSpc>
                <a:spcPct val="90000"/>
              </a:lnSpc>
              <a:spcBef>
                <a:spcPts val="200"/>
              </a:spcBef>
              <a:spcAft>
                <a:spcPts val="0"/>
              </a:spcAft>
              <a:buSzPts val="2000"/>
              <a:buNone/>
              <a:defRPr sz="2000"/>
            </a:lvl2pPr>
            <a:lvl3pPr lvl="2" rtl="0" algn="ctr">
              <a:lnSpc>
                <a:spcPct val="90000"/>
              </a:lnSpc>
              <a:spcBef>
                <a:spcPts val="400"/>
              </a:spcBef>
              <a:spcAft>
                <a:spcPts val="0"/>
              </a:spcAft>
              <a:buSzPts val="2000"/>
              <a:buNone/>
              <a:defRPr sz="2000"/>
            </a:lvl3pPr>
            <a:lvl4pPr lvl="3" rtl="0" algn="ctr">
              <a:lnSpc>
                <a:spcPct val="90000"/>
              </a:lnSpc>
              <a:spcBef>
                <a:spcPts val="400"/>
              </a:spcBef>
              <a:spcAft>
                <a:spcPts val="0"/>
              </a:spcAft>
              <a:buSzPts val="2000"/>
              <a:buNone/>
              <a:defRPr sz="2000"/>
            </a:lvl4pPr>
            <a:lvl5pPr lvl="4" rtl="0" algn="ctr">
              <a:lnSpc>
                <a:spcPct val="90000"/>
              </a:lnSpc>
              <a:spcBef>
                <a:spcPts val="400"/>
              </a:spcBef>
              <a:spcAft>
                <a:spcPts val="0"/>
              </a:spcAft>
              <a:buSzPts val="2000"/>
              <a:buNone/>
              <a:defRPr sz="2000"/>
            </a:lvl5pPr>
            <a:lvl6pPr lvl="5" rtl="0" algn="ctr">
              <a:lnSpc>
                <a:spcPct val="90000"/>
              </a:lnSpc>
              <a:spcBef>
                <a:spcPts val="400"/>
              </a:spcBef>
              <a:spcAft>
                <a:spcPts val="0"/>
              </a:spcAft>
              <a:buSzPts val="2000"/>
              <a:buNone/>
              <a:defRPr sz="2000"/>
            </a:lvl6pPr>
            <a:lvl7pPr lvl="6" rtl="0" algn="ctr">
              <a:lnSpc>
                <a:spcPct val="90000"/>
              </a:lnSpc>
              <a:spcBef>
                <a:spcPts val="400"/>
              </a:spcBef>
              <a:spcAft>
                <a:spcPts val="0"/>
              </a:spcAft>
              <a:buSzPts val="2000"/>
              <a:buNone/>
              <a:defRPr sz="2000"/>
            </a:lvl7pPr>
            <a:lvl8pPr lvl="7" rtl="0" algn="ctr">
              <a:lnSpc>
                <a:spcPct val="90000"/>
              </a:lnSpc>
              <a:spcBef>
                <a:spcPts val="400"/>
              </a:spcBef>
              <a:spcAft>
                <a:spcPts val="0"/>
              </a:spcAft>
              <a:buSzPts val="2000"/>
              <a:buNone/>
              <a:defRPr sz="2000"/>
            </a:lvl8pPr>
            <a:lvl9pPr lvl="8" rtl="0" algn="ctr">
              <a:lnSpc>
                <a:spcPct val="90000"/>
              </a:lnSpc>
              <a:spcBef>
                <a:spcPts val="400"/>
              </a:spcBef>
              <a:spcAft>
                <a:spcPts val="400"/>
              </a:spcAft>
              <a:buSzPts val="2000"/>
              <a:buNone/>
              <a:defRPr sz="2000"/>
            </a:lvl9pPr>
          </a:lstStyle>
          <a:p/>
        </p:txBody>
      </p:sp>
      <p:sp>
        <p:nvSpPr>
          <p:cNvPr id="222" name="Google Shape;222;g2c9647516ed_0_261"/>
          <p:cNvSpPr txBox="1"/>
          <p:nvPr>
            <p:ph idx="10" type="dt"/>
          </p:nvPr>
        </p:nvSpPr>
        <p:spPr>
          <a:xfrm>
            <a:off x="1202266" y="6422854"/>
            <a:ext cx="3000900" cy="365100"/>
          </a:xfrm>
          <a:prstGeom prst="rect">
            <a:avLst/>
          </a:prstGeom>
          <a:noFill/>
          <a:ln>
            <a:noFill/>
          </a:ln>
        </p:spPr>
        <p:txBody>
          <a:bodyPr anchorCtr="0" anchor="ctr" bIns="45700" lIns="91425" spcFirstLastPara="1" rIns="45700"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23" name="Google Shape;223;g2c9647516ed_0_261"/>
          <p:cNvSpPr txBox="1"/>
          <p:nvPr>
            <p:ph idx="11" type="ftr"/>
          </p:nvPr>
        </p:nvSpPr>
        <p:spPr>
          <a:xfrm>
            <a:off x="5596471" y="6422854"/>
            <a:ext cx="5044500" cy="3651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24" name="Google Shape;224;g2c9647516ed_0_261"/>
          <p:cNvSpPr txBox="1"/>
          <p:nvPr>
            <p:ph idx="12" type="sldNum"/>
          </p:nvPr>
        </p:nvSpPr>
        <p:spPr>
          <a:xfrm>
            <a:off x="10658927" y="6422854"/>
            <a:ext cx="946200" cy="365100"/>
          </a:xfrm>
          <a:prstGeom prst="rect">
            <a:avLst/>
          </a:prstGeom>
          <a:noFill/>
          <a:ln>
            <a:noFill/>
          </a:ln>
        </p:spPr>
        <p:txBody>
          <a:bodyPr anchorCtr="0" anchor="ctr" bIns="45700" lIns="45700" spcFirstLastPara="1" rIns="91425" wrap="square" tIns="45700">
            <a:noAutofit/>
          </a:bodyPr>
          <a:lstStyle>
            <a:lvl1pPr indent="0" lvl="0" marL="0" rtl="0" algn="l">
              <a:spcBef>
                <a:spcPts val="0"/>
              </a:spcBef>
              <a:buNone/>
              <a:defRPr/>
            </a:lvl1pPr>
            <a:lvl2pPr indent="0" lvl="1" marL="0" rtl="0" algn="l">
              <a:spcBef>
                <a:spcPts val="0"/>
              </a:spcBef>
              <a:buNone/>
              <a:defRPr/>
            </a:lvl2pPr>
            <a:lvl3pPr indent="0" lvl="2" marL="0" rtl="0" algn="l">
              <a:spcBef>
                <a:spcPts val="0"/>
              </a:spcBef>
              <a:buNone/>
              <a:defRPr/>
            </a:lvl3pPr>
            <a:lvl4pPr indent="0" lvl="3" marL="0" rtl="0" algn="l">
              <a:spcBef>
                <a:spcPts val="0"/>
              </a:spcBef>
              <a:buNone/>
              <a:defRPr/>
            </a:lvl4pPr>
            <a:lvl5pPr indent="0" lvl="4" marL="0" rtl="0" algn="l">
              <a:spcBef>
                <a:spcPts val="0"/>
              </a:spcBef>
              <a:buNone/>
              <a:defRPr/>
            </a:lvl5pPr>
            <a:lvl6pPr indent="0" lvl="5" marL="0" rtl="0" algn="l">
              <a:spcBef>
                <a:spcPts val="0"/>
              </a:spcBef>
              <a:buNone/>
              <a:defRPr/>
            </a:lvl6pPr>
            <a:lvl7pPr indent="0" lvl="6" marL="0" rtl="0" algn="l">
              <a:spcBef>
                <a:spcPts val="0"/>
              </a:spcBef>
              <a:buNone/>
              <a:defRPr/>
            </a:lvl7pPr>
            <a:lvl8pPr indent="0" lvl="7" marL="0" rtl="0" algn="l">
              <a:spcBef>
                <a:spcPts val="0"/>
              </a:spcBef>
              <a:buNone/>
              <a:defRPr/>
            </a:lvl8pPr>
            <a:lvl9pPr indent="0" lvl="8" marL="0" rt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pic>
        <p:nvPicPr>
          <p:cNvPr id="225" name="Google Shape;225;g2c9647516ed_0_261"/>
          <p:cNvPicPr preferRelativeResize="0"/>
          <p:nvPr/>
        </p:nvPicPr>
        <p:blipFill rotWithShape="1">
          <a:blip r:embed="rId2">
            <a:alphaModFix/>
          </a:blip>
          <a:srcRect b="0" l="0" r="0" t="0"/>
          <a:stretch/>
        </p:blipFill>
        <p:spPr>
          <a:xfrm>
            <a:off x="365759" y="-15913"/>
            <a:ext cx="1943100" cy="2057025"/>
          </a:xfrm>
          <a:prstGeom prst="rect">
            <a:avLst/>
          </a:prstGeom>
          <a:noFill/>
          <a:ln>
            <a:noFill/>
          </a:ln>
        </p:spPr>
      </p:pic>
      <p:pic>
        <p:nvPicPr>
          <p:cNvPr id="226" name="Google Shape;226;g2c9647516ed_0_261"/>
          <p:cNvPicPr preferRelativeResize="0"/>
          <p:nvPr/>
        </p:nvPicPr>
        <p:blipFill rotWithShape="1">
          <a:blip r:embed="rId3">
            <a:alphaModFix/>
          </a:blip>
          <a:srcRect b="0" l="0" r="0" t="0"/>
          <a:stretch/>
        </p:blipFill>
        <p:spPr>
          <a:xfrm>
            <a:off x="10325088" y="115342"/>
            <a:ext cx="1502698" cy="2118709"/>
          </a:xfrm>
          <a:prstGeom prst="rect">
            <a:avLst/>
          </a:prstGeom>
          <a:noFill/>
          <a:ln>
            <a:noFill/>
          </a:ln>
        </p:spPr>
      </p:pic>
      <p:pic>
        <p:nvPicPr>
          <p:cNvPr id="227" name="Google Shape;227;g2c9647516ed_0_261"/>
          <p:cNvPicPr preferRelativeResize="0"/>
          <p:nvPr/>
        </p:nvPicPr>
        <p:blipFill rotWithShape="1">
          <a:blip r:embed="rId4">
            <a:alphaModFix/>
          </a:blip>
          <a:srcRect b="0" l="0" r="0" t="0"/>
          <a:stretch/>
        </p:blipFill>
        <p:spPr>
          <a:xfrm>
            <a:off x="9454036" y="4523280"/>
            <a:ext cx="2373751" cy="1901251"/>
          </a:xfrm>
          <a:prstGeom prst="rect">
            <a:avLst/>
          </a:prstGeom>
          <a:noFill/>
          <a:ln>
            <a:noFill/>
          </a:ln>
        </p:spPr>
      </p:pic>
      <p:pic>
        <p:nvPicPr>
          <p:cNvPr id="228" name="Google Shape;228;g2c9647516ed_0_261"/>
          <p:cNvPicPr preferRelativeResize="0"/>
          <p:nvPr/>
        </p:nvPicPr>
        <p:blipFill rotWithShape="1">
          <a:blip r:embed="rId5">
            <a:alphaModFix/>
          </a:blip>
          <a:srcRect b="0" l="0" r="0" t="0"/>
          <a:stretch/>
        </p:blipFill>
        <p:spPr>
          <a:xfrm>
            <a:off x="720976" y="5023060"/>
            <a:ext cx="1232665" cy="1232665"/>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 Phan 2-Chủ đề A-Bài 1-Nội dung">
  <p:cSld name="8- Phan 2-Chủ đề A-Bài 1-Nội dung">
    <p:bg>
      <p:bgPr>
        <a:solidFill>
          <a:schemeClr val="lt1"/>
        </a:solidFill>
      </p:bgPr>
    </p:bg>
    <p:spTree>
      <p:nvGrpSpPr>
        <p:cNvPr id="229" name="Shape 229"/>
        <p:cNvGrpSpPr/>
        <p:nvPr/>
      </p:nvGrpSpPr>
      <p:grpSpPr>
        <a:xfrm>
          <a:off x="0" y="0"/>
          <a:ext cx="0" cy="0"/>
          <a:chOff x="0" y="0"/>
          <a:chExt cx="0" cy="0"/>
        </a:xfrm>
      </p:grpSpPr>
      <p:sp>
        <p:nvSpPr>
          <p:cNvPr id="230" name="Google Shape;230;g2c9647516ed_0_272"/>
          <p:cNvSpPr txBox="1"/>
          <p:nvPr>
            <p:ph idx="10" type="dt"/>
          </p:nvPr>
        </p:nvSpPr>
        <p:spPr>
          <a:xfrm>
            <a:off x="1202266" y="6422854"/>
            <a:ext cx="3000900" cy="365100"/>
          </a:xfrm>
          <a:prstGeom prst="rect">
            <a:avLst/>
          </a:prstGeom>
          <a:noFill/>
          <a:ln>
            <a:noFill/>
          </a:ln>
        </p:spPr>
        <p:txBody>
          <a:bodyPr anchorCtr="0" anchor="ctr" bIns="45700" lIns="91425" spcFirstLastPara="1" rIns="45700"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31" name="Google Shape;231;g2c9647516ed_0_272"/>
          <p:cNvSpPr txBox="1"/>
          <p:nvPr>
            <p:ph idx="11" type="ftr"/>
          </p:nvPr>
        </p:nvSpPr>
        <p:spPr>
          <a:xfrm>
            <a:off x="5596471" y="6422854"/>
            <a:ext cx="5044500" cy="3651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32" name="Google Shape;232;g2c9647516ed_0_272"/>
          <p:cNvSpPr txBox="1"/>
          <p:nvPr>
            <p:ph idx="12" type="sldNum"/>
          </p:nvPr>
        </p:nvSpPr>
        <p:spPr>
          <a:xfrm>
            <a:off x="10658927" y="6422854"/>
            <a:ext cx="946200" cy="365100"/>
          </a:xfrm>
          <a:prstGeom prst="rect">
            <a:avLst/>
          </a:prstGeom>
          <a:noFill/>
          <a:ln>
            <a:noFill/>
          </a:ln>
        </p:spPr>
        <p:txBody>
          <a:bodyPr anchorCtr="0" anchor="ctr" bIns="45700" lIns="45700" spcFirstLastPara="1" rIns="91425" wrap="square" tIns="45700">
            <a:noAutofit/>
          </a:bodyPr>
          <a:lstStyle>
            <a:lvl1pPr indent="0" lvl="0" marL="0" rtl="0" algn="l">
              <a:spcBef>
                <a:spcPts val="0"/>
              </a:spcBef>
              <a:buNone/>
              <a:defRPr/>
            </a:lvl1pPr>
            <a:lvl2pPr indent="0" lvl="1" marL="0" rtl="0" algn="l">
              <a:spcBef>
                <a:spcPts val="0"/>
              </a:spcBef>
              <a:buNone/>
              <a:defRPr/>
            </a:lvl2pPr>
            <a:lvl3pPr indent="0" lvl="2" marL="0" rtl="0" algn="l">
              <a:spcBef>
                <a:spcPts val="0"/>
              </a:spcBef>
              <a:buNone/>
              <a:defRPr/>
            </a:lvl3pPr>
            <a:lvl4pPr indent="0" lvl="3" marL="0" rtl="0" algn="l">
              <a:spcBef>
                <a:spcPts val="0"/>
              </a:spcBef>
              <a:buNone/>
              <a:defRPr/>
            </a:lvl4pPr>
            <a:lvl5pPr indent="0" lvl="4" marL="0" rtl="0" algn="l">
              <a:spcBef>
                <a:spcPts val="0"/>
              </a:spcBef>
              <a:buNone/>
              <a:defRPr/>
            </a:lvl5pPr>
            <a:lvl6pPr indent="0" lvl="5" marL="0" rtl="0" algn="l">
              <a:spcBef>
                <a:spcPts val="0"/>
              </a:spcBef>
              <a:buNone/>
              <a:defRPr/>
            </a:lvl6pPr>
            <a:lvl7pPr indent="0" lvl="6" marL="0" rtl="0" algn="l">
              <a:spcBef>
                <a:spcPts val="0"/>
              </a:spcBef>
              <a:buNone/>
              <a:defRPr/>
            </a:lvl7pPr>
            <a:lvl8pPr indent="0" lvl="7" marL="0" rtl="0" algn="l">
              <a:spcBef>
                <a:spcPts val="0"/>
              </a:spcBef>
              <a:buNone/>
              <a:defRPr/>
            </a:lvl8pPr>
            <a:lvl9pPr indent="0" lvl="8" marL="0" rt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
        <p:nvSpPr>
          <p:cNvPr id="233" name="Google Shape;233;g2c9647516ed_0_272"/>
          <p:cNvSpPr/>
          <p:nvPr/>
        </p:nvSpPr>
        <p:spPr>
          <a:xfrm>
            <a:off x="0" y="-1"/>
            <a:ext cx="12192000" cy="693000"/>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234" name="Google Shape;234;g2c9647516ed_0_272"/>
          <p:cNvSpPr txBox="1"/>
          <p:nvPr/>
        </p:nvSpPr>
        <p:spPr>
          <a:xfrm>
            <a:off x="510139" y="161842"/>
            <a:ext cx="2326200" cy="369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Times New Roman"/>
                <a:ea typeface="Times New Roman"/>
                <a:cs typeface="Times New Roman"/>
                <a:sym typeface="Times New Roman"/>
              </a:rPr>
              <a:t>Chủ</a:t>
            </a:r>
            <a:r>
              <a:rPr lang="en-US" sz="1800">
                <a:solidFill>
                  <a:schemeClr val="lt1"/>
                </a:solidFill>
                <a:latin typeface="Times New Roman"/>
                <a:ea typeface="Times New Roman"/>
                <a:cs typeface="Times New Roman"/>
                <a:sym typeface="Times New Roman"/>
              </a:rPr>
              <a:t> đề B</a:t>
            </a:r>
            <a:r>
              <a:rPr lang="en-US" sz="1800">
                <a:solidFill>
                  <a:schemeClr val="lt1"/>
                </a:solidFill>
                <a:latin typeface="Times New Roman"/>
                <a:ea typeface="Times New Roman"/>
                <a:cs typeface="Times New Roman"/>
                <a:sym typeface="Times New Roman"/>
              </a:rPr>
              <a:t>. Công dân số</a:t>
            </a:r>
            <a:endParaRPr sz="1800">
              <a:solidFill>
                <a:schemeClr val="lt1"/>
              </a:solidFill>
              <a:latin typeface="Times New Roman"/>
              <a:ea typeface="Times New Roman"/>
              <a:cs typeface="Times New Roman"/>
              <a:sym typeface="Times New Roman"/>
            </a:endParaRPr>
          </a:p>
        </p:txBody>
      </p:sp>
      <p:sp>
        <p:nvSpPr>
          <p:cNvPr id="235" name="Google Shape;235;g2c9647516ed_0_272"/>
          <p:cNvSpPr txBox="1"/>
          <p:nvPr/>
        </p:nvSpPr>
        <p:spPr>
          <a:xfrm>
            <a:off x="7878960" y="198198"/>
            <a:ext cx="3222900" cy="369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FFFFFF"/>
                </a:solidFill>
                <a:latin typeface="Times New Roman"/>
                <a:ea typeface="Times New Roman"/>
                <a:cs typeface="Times New Roman"/>
                <a:sym typeface="Times New Roman"/>
              </a:rPr>
              <a:t>Bài 2: Tớ tự</a:t>
            </a:r>
            <a:r>
              <a:rPr b="1" lang="en-US" sz="1800">
                <a:solidFill>
                  <a:srgbClr val="FFFFFF"/>
                </a:solidFill>
                <a:latin typeface="Times New Roman"/>
                <a:ea typeface="Times New Roman"/>
                <a:cs typeface="Times New Roman"/>
                <a:sym typeface="Times New Roman"/>
              </a:rPr>
              <a:t> khám phá thế giới</a:t>
            </a:r>
            <a:endParaRPr sz="1800">
              <a:solidFill>
                <a:schemeClr val="lt1"/>
              </a:solidFill>
              <a:latin typeface="Times New Roman"/>
              <a:ea typeface="Times New Roman"/>
              <a:cs typeface="Times New Roman"/>
              <a:sym typeface="Times New Roman"/>
            </a:endParaRPr>
          </a:p>
        </p:txBody>
      </p:sp>
      <p:sp>
        <p:nvSpPr>
          <p:cNvPr id="236" name="Google Shape;236;g2c9647516ed_0_272"/>
          <p:cNvSpPr txBox="1"/>
          <p:nvPr>
            <p:ph idx="1" type="body"/>
          </p:nvPr>
        </p:nvSpPr>
        <p:spPr>
          <a:xfrm>
            <a:off x="1275744" y="795485"/>
            <a:ext cx="9784800" cy="777900"/>
          </a:xfrm>
          <a:prstGeom prst="rect">
            <a:avLst/>
          </a:prstGeom>
          <a:noFill/>
          <a:ln>
            <a:noFill/>
          </a:ln>
        </p:spPr>
        <p:txBody>
          <a:bodyPr anchorCtr="0" anchor="t" bIns="45700" lIns="91425" spcFirstLastPara="1" rIns="91425" wrap="square" tIns="45700">
            <a:normAutofit/>
          </a:bodyPr>
          <a:lstStyle>
            <a:lvl1pPr indent="-342900" lvl="0" marL="457200" rtl="0" algn="l">
              <a:lnSpc>
                <a:spcPct val="90000"/>
              </a:lnSpc>
              <a:spcBef>
                <a:spcPts val="1200"/>
              </a:spcBef>
              <a:spcAft>
                <a:spcPts val="0"/>
              </a:spcAft>
              <a:buSzPts val="1800"/>
              <a:buChar char="▪"/>
              <a:defRPr/>
            </a:lvl1pPr>
            <a:lvl2pPr indent="-342900" lvl="1" marL="914400" rtl="0" algn="l">
              <a:lnSpc>
                <a:spcPct val="90000"/>
              </a:lnSpc>
              <a:spcBef>
                <a:spcPts val="200"/>
              </a:spcBef>
              <a:spcAft>
                <a:spcPts val="0"/>
              </a:spcAft>
              <a:buSzPts val="1800"/>
              <a:buChar char="▪"/>
              <a:defRPr/>
            </a:lvl2pPr>
            <a:lvl3pPr indent="-342900" lvl="2" marL="1371600" rtl="0" algn="l">
              <a:lnSpc>
                <a:spcPct val="90000"/>
              </a:lnSpc>
              <a:spcBef>
                <a:spcPts val="400"/>
              </a:spcBef>
              <a:spcAft>
                <a:spcPts val="0"/>
              </a:spcAft>
              <a:buSzPts val="1800"/>
              <a:buChar char="▪"/>
              <a:defRPr/>
            </a:lvl3pPr>
            <a:lvl4pPr indent="-342900" lvl="3" marL="1828800" rtl="0" algn="l">
              <a:lnSpc>
                <a:spcPct val="90000"/>
              </a:lnSpc>
              <a:spcBef>
                <a:spcPts val="400"/>
              </a:spcBef>
              <a:spcAft>
                <a:spcPts val="0"/>
              </a:spcAft>
              <a:buSzPts val="1800"/>
              <a:buChar char="▪"/>
              <a:defRPr/>
            </a:lvl4pPr>
            <a:lvl5pPr indent="-342900" lvl="4" marL="2286000" rtl="0" algn="l">
              <a:lnSpc>
                <a:spcPct val="90000"/>
              </a:lnSpc>
              <a:spcBef>
                <a:spcPts val="400"/>
              </a:spcBef>
              <a:spcAft>
                <a:spcPts val="0"/>
              </a:spcAft>
              <a:buSzPts val="1800"/>
              <a:buChar char="▪"/>
              <a:defRPr/>
            </a:lvl5pPr>
            <a:lvl6pPr indent="-342900" lvl="5" marL="2743200" rtl="0" algn="l">
              <a:lnSpc>
                <a:spcPct val="90000"/>
              </a:lnSpc>
              <a:spcBef>
                <a:spcPts val="400"/>
              </a:spcBef>
              <a:spcAft>
                <a:spcPts val="0"/>
              </a:spcAft>
              <a:buSzPts val="1800"/>
              <a:buChar char="▪"/>
              <a:defRPr/>
            </a:lvl6pPr>
            <a:lvl7pPr indent="-342900" lvl="6" marL="3200400" rtl="0" algn="l">
              <a:lnSpc>
                <a:spcPct val="90000"/>
              </a:lnSpc>
              <a:spcBef>
                <a:spcPts val="400"/>
              </a:spcBef>
              <a:spcAft>
                <a:spcPts val="0"/>
              </a:spcAft>
              <a:buSzPts val="1800"/>
              <a:buChar char="▪"/>
              <a:defRPr/>
            </a:lvl7pPr>
            <a:lvl8pPr indent="-342900" lvl="7" marL="3657600" rtl="0" algn="l">
              <a:lnSpc>
                <a:spcPct val="90000"/>
              </a:lnSpc>
              <a:spcBef>
                <a:spcPts val="400"/>
              </a:spcBef>
              <a:spcAft>
                <a:spcPts val="0"/>
              </a:spcAft>
              <a:buSzPts val="1800"/>
              <a:buChar char="▪"/>
              <a:defRPr/>
            </a:lvl8pPr>
            <a:lvl9pPr indent="-342900" lvl="8" marL="4114800" rtl="0" algn="l">
              <a:lnSpc>
                <a:spcPct val="90000"/>
              </a:lnSpc>
              <a:spcBef>
                <a:spcPts val="400"/>
              </a:spcBef>
              <a:spcAft>
                <a:spcPts val="400"/>
              </a:spcAft>
              <a:buSzPts val="1800"/>
              <a:buChar char="▪"/>
              <a:defRPr/>
            </a:lvl9pPr>
          </a:lstStyle>
          <a:p/>
        </p:txBody>
      </p:sp>
      <p:pic>
        <p:nvPicPr>
          <p:cNvPr id="237" name="Google Shape;237;g2c9647516ed_0_272"/>
          <p:cNvPicPr preferRelativeResize="0"/>
          <p:nvPr/>
        </p:nvPicPr>
        <p:blipFill rotWithShape="1">
          <a:blip r:embed="rId2">
            <a:alphaModFix/>
          </a:blip>
          <a:srcRect b="0" l="0" r="0" t="0"/>
          <a:stretch/>
        </p:blipFill>
        <p:spPr>
          <a:xfrm>
            <a:off x="10086975" y="5597612"/>
            <a:ext cx="1600201" cy="825242"/>
          </a:xfrm>
          <a:prstGeom prst="rect">
            <a:avLst/>
          </a:prstGeom>
          <a:noFill/>
          <a:ln>
            <a:noFill/>
          </a:ln>
        </p:spPr>
      </p:pic>
      <p:pic>
        <p:nvPicPr>
          <p:cNvPr id="238" name="Google Shape;238;g2c9647516ed_0_272"/>
          <p:cNvPicPr preferRelativeResize="0"/>
          <p:nvPr/>
        </p:nvPicPr>
        <p:blipFill rotWithShape="1">
          <a:blip r:embed="rId3">
            <a:alphaModFix/>
          </a:blip>
          <a:srcRect b="0" l="0" r="0" t="0"/>
          <a:stretch/>
        </p:blipFill>
        <p:spPr>
          <a:xfrm>
            <a:off x="318818" y="5265259"/>
            <a:ext cx="2335747" cy="1489948"/>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Bài 8- Phan 2-Chủ đề B-Nội dung">
  <p:cSld name="9_-Bài 8- Phan 2-Chủ đề B-Nội dung">
    <p:bg>
      <p:bgPr>
        <a:solidFill>
          <a:schemeClr val="lt1"/>
        </a:solidFill>
      </p:bgPr>
    </p:bg>
    <p:spTree>
      <p:nvGrpSpPr>
        <p:cNvPr id="239" name="Shape 239"/>
        <p:cNvGrpSpPr/>
        <p:nvPr/>
      </p:nvGrpSpPr>
      <p:grpSpPr>
        <a:xfrm>
          <a:off x="0" y="0"/>
          <a:ext cx="0" cy="0"/>
          <a:chOff x="0" y="0"/>
          <a:chExt cx="0" cy="0"/>
        </a:xfrm>
      </p:grpSpPr>
      <p:sp>
        <p:nvSpPr>
          <p:cNvPr id="240" name="Google Shape;240;g2c9647516ed_0_282"/>
          <p:cNvSpPr txBox="1"/>
          <p:nvPr>
            <p:ph idx="10" type="dt"/>
          </p:nvPr>
        </p:nvSpPr>
        <p:spPr>
          <a:xfrm>
            <a:off x="1202266" y="6422854"/>
            <a:ext cx="3000900" cy="365100"/>
          </a:xfrm>
          <a:prstGeom prst="rect">
            <a:avLst/>
          </a:prstGeom>
          <a:noFill/>
          <a:ln>
            <a:noFill/>
          </a:ln>
        </p:spPr>
        <p:txBody>
          <a:bodyPr anchorCtr="0" anchor="ctr" bIns="45700" lIns="91425" spcFirstLastPara="1" rIns="45700" wrap="square" tIns="45700">
            <a:noAutofit/>
          </a:bodyPr>
          <a:lstStyle>
            <a:lvl1pPr lvl="0" rtl="0" algn="l">
              <a:spcBef>
                <a:spcPts val="0"/>
              </a:spcBef>
              <a:spcAft>
                <a:spcPts val="0"/>
              </a:spcAft>
              <a:buSzPts val="1400"/>
              <a:buNone/>
              <a:defRPr>
                <a:latin typeface="Times New Roman"/>
                <a:ea typeface="Times New Roman"/>
                <a:cs typeface="Times New Roman"/>
                <a:sym typeface="Times New Roman"/>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41" name="Google Shape;241;g2c9647516ed_0_282"/>
          <p:cNvSpPr txBox="1"/>
          <p:nvPr>
            <p:ph idx="11" type="ftr"/>
          </p:nvPr>
        </p:nvSpPr>
        <p:spPr>
          <a:xfrm>
            <a:off x="5596471" y="6422854"/>
            <a:ext cx="5044500" cy="3651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latin typeface="Times New Roman"/>
                <a:ea typeface="Times New Roman"/>
                <a:cs typeface="Times New Roman"/>
                <a:sym typeface="Times New Roman"/>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42" name="Google Shape;242;g2c9647516ed_0_282"/>
          <p:cNvSpPr txBox="1"/>
          <p:nvPr>
            <p:ph idx="12" type="sldNum"/>
          </p:nvPr>
        </p:nvSpPr>
        <p:spPr>
          <a:xfrm>
            <a:off x="10658927" y="6422854"/>
            <a:ext cx="946200" cy="365100"/>
          </a:xfrm>
          <a:prstGeom prst="rect">
            <a:avLst/>
          </a:prstGeom>
          <a:noFill/>
          <a:ln>
            <a:noFill/>
          </a:ln>
        </p:spPr>
        <p:txBody>
          <a:bodyPr anchorCtr="0" anchor="ctr" bIns="45700" lIns="45700" spcFirstLastPara="1" rIns="91425" wrap="square" tIns="45700">
            <a:noAutofit/>
          </a:bodyPr>
          <a:lstStyle>
            <a:lvl1pPr indent="0" lvl="0" marL="0" rtl="0" algn="l">
              <a:spcBef>
                <a:spcPts val="0"/>
              </a:spcBef>
              <a:buNone/>
              <a:defRPr b="0" sz="1200">
                <a:solidFill>
                  <a:schemeClr val="lt1"/>
                </a:solidFill>
                <a:latin typeface="Times New Roman"/>
                <a:ea typeface="Times New Roman"/>
                <a:cs typeface="Times New Roman"/>
                <a:sym typeface="Times New Roman"/>
              </a:defRPr>
            </a:lvl1pPr>
            <a:lvl2pPr indent="0" lvl="1" marL="0" rtl="0" algn="l">
              <a:spcBef>
                <a:spcPts val="0"/>
              </a:spcBef>
              <a:buNone/>
              <a:defRPr b="0" sz="1200">
                <a:solidFill>
                  <a:schemeClr val="lt1"/>
                </a:solidFill>
                <a:latin typeface="Times New Roman"/>
                <a:ea typeface="Times New Roman"/>
                <a:cs typeface="Times New Roman"/>
                <a:sym typeface="Times New Roman"/>
              </a:defRPr>
            </a:lvl2pPr>
            <a:lvl3pPr indent="0" lvl="2" marL="0" rtl="0" algn="l">
              <a:spcBef>
                <a:spcPts val="0"/>
              </a:spcBef>
              <a:buNone/>
              <a:defRPr b="0" sz="1200">
                <a:solidFill>
                  <a:schemeClr val="lt1"/>
                </a:solidFill>
                <a:latin typeface="Times New Roman"/>
                <a:ea typeface="Times New Roman"/>
                <a:cs typeface="Times New Roman"/>
                <a:sym typeface="Times New Roman"/>
              </a:defRPr>
            </a:lvl3pPr>
            <a:lvl4pPr indent="0" lvl="3" marL="0" rtl="0" algn="l">
              <a:spcBef>
                <a:spcPts val="0"/>
              </a:spcBef>
              <a:buNone/>
              <a:defRPr b="0" sz="1200">
                <a:solidFill>
                  <a:schemeClr val="lt1"/>
                </a:solidFill>
                <a:latin typeface="Times New Roman"/>
                <a:ea typeface="Times New Roman"/>
                <a:cs typeface="Times New Roman"/>
                <a:sym typeface="Times New Roman"/>
              </a:defRPr>
            </a:lvl4pPr>
            <a:lvl5pPr indent="0" lvl="4" marL="0" rtl="0" algn="l">
              <a:spcBef>
                <a:spcPts val="0"/>
              </a:spcBef>
              <a:buNone/>
              <a:defRPr b="0" sz="1200">
                <a:solidFill>
                  <a:schemeClr val="lt1"/>
                </a:solidFill>
                <a:latin typeface="Times New Roman"/>
                <a:ea typeface="Times New Roman"/>
                <a:cs typeface="Times New Roman"/>
                <a:sym typeface="Times New Roman"/>
              </a:defRPr>
            </a:lvl5pPr>
            <a:lvl6pPr indent="0" lvl="5" marL="0" rtl="0" algn="l">
              <a:spcBef>
                <a:spcPts val="0"/>
              </a:spcBef>
              <a:buNone/>
              <a:defRPr b="0" sz="1200">
                <a:solidFill>
                  <a:schemeClr val="lt1"/>
                </a:solidFill>
                <a:latin typeface="Times New Roman"/>
                <a:ea typeface="Times New Roman"/>
                <a:cs typeface="Times New Roman"/>
                <a:sym typeface="Times New Roman"/>
              </a:defRPr>
            </a:lvl6pPr>
            <a:lvl7pPr indent="0" lvl="6" marL="0" rtl="0" algn="l">
              <a:spcBef>
                <a:spcPts val="0"/>
              </a:spcBef>
              <a:buNone/>
              <a:defRPr b="0" sz="1200">
                <a:solidFill>
                  <a:schemeClr val="lt1"/>
                </a:solidFill>
                <a:latin typeface="Times New Roman"/>
                <a:ea typeface="Times New Roman"/>
                <a:cs typeface="Times New Roman"/>
                <a:sym typeface="Times New Roman"/>
              </a:defRPr>
            </a:lvl7pPr>
            <a:lvl8pPr indent="0" lvl="7" marL="0" rtl="0" algn="l">
              <a:spcBef>
                <a:spcPts val="0"/>
              </a:spcBef>
              <a:buNone/>
              <a:defRPr b="0" sz="1200">
                <a:solidFill>
                  <a:schemeClr val="lt1"/>
                </a:solidFill>
                <a:latin typeface="Times New Roman"/>
                <a:ea typeface="Times New Roman"/>
                <a:cs typeface="Times New Roman"/>
                <a:sym typeface="Times New Roman"/>
              </a:defRPr>
            </a:lvl8pPr>
            <a:lvl9pPr indent="0" lvl="8" marL="0" rtl="0" algn="l">
              <a:spcBef>
                <a:spcPts val="0"/>
              </a:spcBef>
              <a:buNone/>
              <a:defRPr b="0" sz="1200">
                <a:solidFill>
                  <a:schemeClr val="lt1"/>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
        <p:nvSpPr>
          <p:cNvPr id="243" name="Google Shape;243;g2c9647516ed_0_282"/>
          <p:cNvSpPr/>
          <p:nvPr/>
        </p:nvSpPr>
        <p:spPr>
          <a:xfrm>
            <a:off x="0" y="-1"/>
            <a:ext cx="12192000" cy="693000"/>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244" name="Google Shape;244;g2c9647516ed_0_282"/>
          <p:cNvSpPr txBox="1"/>
          <p:nvPr/>
        </p:nvSpPr>
        <p:spPr>
          <a:xfrm>
            <a:off x="510139" y="161842"/>
            <a:ext cx="2326200" cy="369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Times New Roman"/>
                <a:ea typeface="Times New Roman"/>
                <a:cs typeface="Times New Roman"/>
                <a:sym typeface="Times New Roman"/>
              </a:rPr>
              <a:t>Chủ</a:t>
            </a:r>
            <a:r>
              <a:rPr lang="en-US" sz="1800">
                <a:solidFill>
                  <a:schemeClr val="lt1"/>
                </a:solidFill>
                <a:latin typeface="Times New Roman"/>
                <a:ea typeface="Times New Roman"/>
                <a:cs typeface="Times New Roman"/>
                <a:sym typeface="Times New Roman"/>
              </a:rPr>
              <a:t> đề B</a:t>
            </a:r>
            <a:r>
              <a:rPr lang="en-US" sz="1800">
                <a:solidFill>
                  <a:schemeClr val="lt1"/>
                </a:solidFill>
                <a:latin typeface="Times New Roman"/>
                <a:ea typeface="Times New Roman"/>
                <a:cs typeface="Times New Roman"/>
                <a:sym typeface="Times New Roman"/>
              </a:rPr>
              <a:t>. Công</a:t>
            </a:r>
            <a:r>
              <a:rPr lang="en-US" sz="1800">
                <a:solidFill>
                  <a:schemeClr val="lt1"/>
                </a:solidFill>
                <a:latin typeface="Times New Roman"/>
                <a:ea typeface="Times New Roman"/>
                <a:cs typeface="Times New Roman"/>
                <a:sym typeface="Times New Roman"/>
              </a:rPr>
              <a:t> dân</a:t>
            </a:r>
            <a:r>
              <a:rPr lang="en-US" sz="1800">
                <a:solidFill>
                  <a:schemeClr val="lt1"/>
                </a:solidFill>
                <a:latin typeface="Times New Roman"/>
                <a:ea typeface="Times New Roman"/>
                <a:cs typeface="Times New Roman"/>
                <a:sym typeface="Times New Roman"/>
              </a:rPr>
              <a:t> số</a:t>
            </a:r>
            <a:endParaRPr sz="1800">
              <a:solidFill>
                <a:schemeClr val="lt1"/>
              </a:solidFill>
              <a:latin typeface="Times New Roman"/>
              <a:ea typeface="Times New Roman"/>
              <a:cs typeface="Times New Roman"/>
              <a:sym typeface="Times New Roman"/>
            </a:endParaRPr>
          </a:p>
        </p:txBody>
      </p:sp>
      <p:sp>
        <p:nvSpPr>
          <p:cNvPr id="245" name="Google Shape;245;g2c9647516ed_0_282"/>
          <p:cNvSpPr txBox="1"/>
          <p:nvPr/>
        </p:nvSpPr>
        <p:spPr>
          <a:xfrm>
            <a:off x="8580965" y="94912"/>
            <a:ext cx="3024300" cy="369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Times New Roman"/>
                <a:ea typeface="Times New Roman"/>
                <a:cs typeface="Times New Roman"/>
                <a:sym typeface="Times New Roman"/>
              </a:rPr>
              <a:t>Bài</a:t>
            </a:r>
            <a:r>
              <a:rPr lang="en-US" sz="1800">
                <a:solidFill>
                  <a:schemeClr val="lt1"/>
                </a:solidFill>
                <a:latin typeface="Times New Roman"/>
                <a:ea typeface="Times New Roman"/>
                <a:cs typeface="Times New Roman"/>
                <a:sym typeface="Times New Roman"/>
              </a:rPr>
              <a:t> 2</a:t>
            </a:r>
            <a:r>
              <a:rPr lang="en-US" sz="1800">
                <a:solidFill>
                  <a:schemeClr val="lt1"/>
                </a:solidFill>
                <a:latin typeface="Times New Roman"/>
                <a:ea typeface="Times New Roman"/>
                <a:cs typeface="Times New Roman"/>
                <a:sym typeface="Times New Roman"/>
              </a:rPr>
              <a:t>. Tớ tự</a:t>
            </a:r>
            <a:r>
              <a:rPr lang="en-US" sz="1800">
                <a:solidFill>
                  <a:schemeClr val="lt1"/>
                </a:solidFill>
                <a:latin typeface="Times New Roman"/>
                <a:ea typeface="Times New Roman"/>
                <a:cs typeface="Times New Roman"/>
                <a:sym typeface="Times New Roman"/>
              </a:rPr>
              <a:t> khám phá </a:t>
            </a:r>
            <a:r>
              <a:rPr lang="en-US" sz="1800">
                <a:solidFill>
                  <a:schemeClr val="lt1"/>
                </a:solidFill>
                <a:latin typeface="Times New Roman"/>
                <a:ea typeface="Times New Roman"/>
                <a:cs typeface="Times New Roman"/>
                <a:sym typeface="Times New Roman"/>
              </a:rPr>
              <a:t>thế giới</a:t>
            </a:r>
            <a:endParaRPr/>
          </a:p>
        </p:txBody>
      </p:sp>
      <p:sp>
        <p:nvSpPr>
          <p:cNvPr id="246" name="Google Shape;246;g2c9647516ed_0_282"/>
          <p:cNvSpPr txBox="1"/>
          <p:nvPr>
            <p:ph idx="1" type="body"/>
          </p:nvPr>
        </p:nvSpPr>
        <p:spPr>
          <a:xfrm>
            <a:off x="1275744" y="795485"/>
            <a:ext cx="9784800" cy="777900"/>
          </a:xfrm>
          <a:prstGeom prst="rect">
            <a:avLst/>
          </a:prstGeom>
          <a:noFill/>
          <a:ln>
            <a:noFill/>
          </a:ln>
        </p:spPr>
        <p:txBody>
          <a:bodyPr anchorCtr="0" anchor="t" bIns="45700" lIns="91425" spcFirstLastPara="1" rIns="91425" wrap="square" tIns="45700">
            <a:normAutofit/>
          </a:bodyPr>
          <a:lstStyle>
            <a:lvl1pPr indent="-368300" lvl="0" marL="457200" rtl="0" algn="l">
              <a:lnSpc>
                <a:spcPct val="90000"/>
              </a:lnSpc>
              <a:spcBef>
                <a:spcPts val="1200"/>
              </a:spcBef>
              <a:spcAft>
                <a:spcPts val="0"/>
              </a:spcAft>
              <a:buSzPts val="2200"/>
              <a:buChar char="▪"/>
              <a:defRPr>
                <a:latin typeface="Times New Roman"/>
                <a:ea typeface="Times New Roman"/>
                <a:cs typeface="Times New Roman"/>
                <a:sym typeface="Times New Roman"/>
              </a:defRPr>
            </a:lvl1pPr>
            <a:lvl2pPr indent="-355600" lvl="1" marL="914400" rtl="0" algn="l">
              <a:lnSpc>
                <a:spcPct val="90000"/>
              </a:lnSpc>
              <a:spcBef>
                <a:spcPts val="200"/>
              </a:spcBef>
              <a:spcAft>
                <a:spcPts val="0"/>
              </a:spcAft>
              <a:buSzPts val="2000"/>
              <a:buChar char="▪"/>
              <a:defRPr>
                <a:latin typeface="Times New Roman"/>
                <a:ea typeface="Times New Roman"/>
                <a:cs typeface="Times New Roman"/>
                <a:sym typeface="Times New Roman"/>
              </a:defRPr>
            </a:lvl2pPr>
            <a:lvl3pPr indent="-342900" lvl="2" marL="1371600" rtl="0" algn="l">
              <a:lnSpc>
                <a:spcPct val="90000"/>
              </a:lnSpc>
              <a:spcBef>
                <a:spcPts val="400"/>
              </a:spcBef>
              <a:spcAft>
                <a:spcPts val="0"/>
              </a:spcAft>
              <a:buSzPts val="1800"/>
              <a:buChar char="▪"/>
              <a:defRPr>
                <a:latin typeface="Times New Roman"/>
                <a:ea typeface="Times New Roman"/>
                <a:cs typeface="Times New Roman"/>
                <a:sym typeface="Times New Roman"/>
              </a:defRPr>
            </a:lvl3pPr>
            <a:lvl4pPr indent="-330200" lvl="3" marL="1828800" rtl="0" algn="l">
              <a:lnSpc>
                <a:spcPct val="90000"/>
              </a:lnSpc>
              <a:spcBef>
                <a:spcPts val="400"/>
              </a:spcBef>
              <a:spcAft>
                <a:spcPts val="0"/>
              </a:spcAft>
              <a:buSzPts val="1600"/>
              <a:buChar char="▪"/>
              <a:defRPr>
                <a:latin typeface="Times New Roman"/>
                <a:ea typeface="Times New Roman"/>
                <a:cs typeface="Times New Roman"/>
                <a:sym typeface="Times New Roman"/>
              </a:defRPr>
            </a:lvl4pPr>
            <a:lvl5pPr indent="-330200" lvl="4" marL="2286000" rtl="0" algn="l">
              <a:lnSpc>
                <a:spcPct val="90000"/>
              </a:lnSpc>
              <a:spcBef>
                <a:spcPts val="400"/>
              </a:spcBef>
              <a:spcAft>
                <a:spcPts val="0"/>
              </a:spcAft>
              <a:buSzPts val="1600"/>
              <a:buChar char="▪"/>
              <a:defRPr>
                <a:latin typeface="Times New Roman"/>
                <a:ea typeface="Times New Roman"/>
                <a:cs typeface="Times New Roman"/>
                <a:sym typeface="Times New Roman"/>
              </a:defRPr>
            </a:lvl5pPr>
            <a:lvl6pPr indent="-342900" lvl="5" marL="2743200" rtl="0" algn="l">
              <a:lnSpc>
                <a:spcPct val="90000"/>
              </a:lnSpc>
              <a:spcBef>
                <a:spcPts val="400"/>
              </a:spcBef>
              <a:spcAft>
                <a:spcPts val="0"/>
              </a:spcAft>
              <a:buSzPts val="1800"/>
              <a:buChar char="▪"/>
              <a:defRPr/>
            </a:lvl6pPr>
            <a:lvl7pPr indent="-342900" lvl="6" marL="3200400" rtl="0" algn="l">
              <a:lnSpc>
                <a:spcPct val="90000"/>
              </a:lnSpc>
              <a:spcBef>
                <a:spcPts val="400"/>
              </a:spcBef>
              <a:spcAft>
                <a:spcPts val="0"/>
              </a:spcAft>
              <a:buSzPts val="1800"/>
              <a:buChar char="▪"/>
              <a:defRPr/>
            </a:lvl7pPr>
            <a:lvl8pPr indent="-342900" lvl="7" marL="3657600" rtl="0" algn="l">
              <a:lnSpc>
                <a:spcPct val="90000"/>
              </a:lnSpc>
              <a:spcBef>
                <a:spcPts val="400"/>
              </a:spcBef>
              <a:spcAft>
                <a:spcPts val="0"/>
              </a:spcAft>
              <a:buSzPts val="1800"/>
              <a:buChar char="▪"/>
              <a:defRPr/>
            </a:lvl8pPr>
            <a:lvl9pPr indent="-342900" lvl="8" marL="4114800" rtl="0" algn="l">
              <a:lnSpc>
                <a:spcPct val="90000"/>
              </a:lnSpc>
              <a:spcBef>
                <a:spcPts val="400"/>
              </a:spcBef>
              <a:spcAft>
                <a:spcPts val="400"/>
              </a:spcAft>
              <a:buSzPts val="1800"/>
              <a:buChar char="▪"/>
              <a:defRPr/>
            </a:lvl9pPr>
          </a:lstStyle>
          <a:p/>
        </p:txBody>
      </p:sp>
      <p:pic>
        <p:nvPicPr>
          <p:cNvPr id="247" name="Google Shape;247;g2c9647516ed_0_282"/>
          <p:cNvPicPr preferRelativeResize="0"/>
          <p:nvPr/>
        </p:nvPicPr>
        <p:blipFill rotWithShape="1">
          <a:blip r:embed="rId2">
            <a:alphaModFix/>
          </a:blip>
          <a:srcRect b="0" l="0" r="0" t="0"/>
          <a:stretch/>
        </p:blipFill>
        <p:spPr>
          <a:xfrm>
            <a:off x="510139" y="5094603"/>
            <a:ext cx="2600794" cy="1693377"/>
          </a:xfrm>
          <a:prstGeom prst="rect">
            <a:avLst/>
          </a:prstGeom>
          <a:noFill/>
          <a:ln>
            <a:noFill/>
          </a:ln>
        </p:spPr>
      </p:pic>
      <p:pic>
        <p:nvPicPr>
          <p:cNvPr id="248" name="Google Shape;248;g2c9647516ed_0_282"/>
          <p:cNvPicPr preferRelativeResize="0"/>
          <p:nvPr/>
        </p:nvPicPr>
        <p:blipFill rotWithShape="1">
          <a:blip r:embed="rId3">
            <a:alphaModFix/>
          </a:blip>
          <a:srcRect b="0" l="0" r="0" t="0"/>
          <a:stretch/>
        </p:blipFill>
        <p:spPr>
          <a:xfrm>
            <a:off x="9877425" y="5425844"/>
            <a:ext cx="1943098" cy="1030893"/>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 Phan 2-Chủ đề A-Bài 1-Nội dung">
  <p:cSld name="8- Phan 2-Chủ đề A-Bài 1-Nội dung">
    <p:bg>
      <p:bgPr>
        <a:solidFill>
          <a:schemeClr val="lt1"/>
        </a:solidFill>
      </p:bgPr>
    </p:bg>
    <p:spTree>
      <p:nvGrpSpPr>
        <p:cNvPr id="27" name="Shape 27"/>
        <p:cNvGrpSpPr/>
        <p:nvPr/>
      </p:nvGrpSpPr>
      <p:grpSpPr>
        <a:xfrm>
          <a:off x="0" y="0"/>
          <a:ext cx="0" cy="0"/>
          <a:chOff x="0" y="0"/>
          <a:chExt cx="0" cy="0"/>
        </a:xfrm>
      </p:grpSpPr>
      <p:sp>
        <p:nvSpPr>
          <p:cNvPr id="28" name="Google Shape;28;p21"/>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21"/>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21"/>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
        <p:nvSpPr>
          <p:cNvPr id="31" name="Google Shape;31;p21"/>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32" name="Google Shape;32;p21"/>
          <p:cNvSpPr txBox="1"/>
          <p:nvPr/>
        </p:nvSpPr>
        <p:spPr>
          <a:xfrm>
            <a:off x="510139" y="161842"/>
            <a:ext cx="2326278"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Times New Roman"/>
                <a:ea typeface="Times New Roman"/>
                <a:cs typeface="Times New Roman"/>
                <a:sym typeface="Times New Roman"/>
              </a:rPr>
              <a:t>Chủ</a:t>
            </a:r>
            <a:r>
              <a:rPr lang="en-US" sz="1800">
                <a:solidFill>
                  <a:schemeClr val="lt1"/>
                </a:solidFill>
                <a:latin typeface="Times New Roman"/>
                <a:ea typeface="Times New Roman"/>
                <a:cs typeface="Times New Roman"/>
                <a:sym typeface="Times New Roman"/>
              </a:rPr>
              <a:t> đề B</a:t>
            </a:r>
            <a:r>
              <a:rPr lang="en-US" sz="1800">
                <a:solidFill>
                  <a:schemeClr val="lt1"/>
                </a:solidFill>
                <a:latin typeface="Times New Roman"/>
                <a:ea typeface="Times New Roman"/>
                <a:cs typeface="Times New Roman"/>
                <a:sym typeface="Times New Roman"/>
              </a:rPr>
              <a:t>. Công dân số</a:t>
            </a:r>
            <a:endParaRPr sz="1800">
              <a:solidFill>
                <a:schemeClr val="lt1"/>
              </a:solidFill>
              <a:latin typeface="Times New Roman"/>
              <a:ea typeface="Times New Roman"/>
              <a:cs typeface="Times New Roman"/>
              <a:sym typeface="Times New Roman"/>
            </a:endParaRPr>
          </a:p>
        </p:txBody>
      </p:sp>
      <p:sp>
        <p:nvSpPr>
          <p:cNvPr id="33" name="Google Shape;33;p21"/>
          <p:cNvSpPr txBox="1"/>
          <p:nvPr/>
        </p:nvSpPr>
        <p:spPr>
          <a:xfrm>
            <a:off x="7878960" y="198198"/>
            <a:ext cx="3222998"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FFFFFF"/>
                </a:solidFill>
                <a:latin typeface="Times New Roman"/>
                <a:ea typeface="Times New Roman"/>
                <a:cs typeface="Times New Roman"/>
                <a:sym typeface="Times New Roman"/>
              </a:rPr>
              <a:t>Bài 2: Tớ tự</a:t>
            </a:r>
            <a:r>
              <a:rPr b="1" lang="en-US" sz="1800">
                <a:solidFill>
                  <a:srgbClr val="FFFFFF"/>
                </a:solidFill>
                <a:latin typeface="Times New Roman"/>
                <a:ea typeface="Times New Roman"/>
                <a:cs typeface="Times New Roman"/>
                <a:sym typeface="Times New Roman"/>
              </a:rPr>
              <a:t> khám phá thế giới</a:t>
            </a:r>
            <a:endParaRPr sz="1800">
              <a:solidFill>
                <a:schemeClr val="lt1"/>
              </a:solidFill>
              <a:latin typeface="Times New Roman"/>
              <a:ea typeface="Times New Roman"/>
              <a:cs typeface="Times New Roman"/>
              <a:sym typeface="Times New Roman"/>
            </a:endParaRPr>
          </a:p>
        </p:txBody>
      </p:sp>
      <p:sp>
        <p:nvSpPr>
          <p:cNvPr id="34" name="Google Shape;34;p21"/>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35" name="Google Shape;35;p21"/>
          <p:cNvPicPr preferRelativeResize="0"/>
          <p:nvPr/>
        </p:nvPicPr>
        <p:blipFill rotWithShape="1">
          <a:blip r:embed="rId2">
            <a:alphaModFix/>
          </a:blip>
          <a:srcRect b="0" l="0" r="0" t="0"/>
          <a:stretch/>
        </p:blipFill>
        <p:spPr>
          <a:xfrm>
            <a:off x="10086975" y="5597612"/>
            <a:ext cx="1600200" cy="825242"/>
          </a:xfrm>
          <a:prstGeom prst="rect">
            <a:avLst/>
          </a:prstGeom>
          <a:noFill/>
          <a:ln>
            <a:noFill/>
          </a:ln>
        </p:spPr>
      </p:pic>
      <p:pic>
        <p:nvPicPr>
          <p:cNvPr id="36" name="Google Shape;36;p21"/>
          <p:cNvPicPr preferRelativeResize="0"/>
          <p:nvPr/>
        </p:nvPicPr>
        <p:blipFill rotWithShape="1">
          <a:blip r:embed="rId3">
            <a:alphaModFix/>
          </a:blip>
          <a:srcRect b="0" l="0" r="0" t="0"/>
          <a:stretch/>
        </p:blipFill>
        <p:spPr>
          <a:xfrm>
            <a:off x="318818" y="5265259"/>
            <a:ext cx="2335746" cy="1489948"/>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ủ Đề - Mục tiêu chủ đề" showMasterSp="0" type="secHead">
  <p:cSld name="SECTION_HEADER">
    <p:bg>
      <p:bgPr>
        <a:solidFill>
          <a:schemeClr val="lt1"/>
        </a:solidFill>
      </p:bgPr>
    </p:bg>
    <p:spTree>
      <p:nvGrpSpPr>
        <p:cNvPr id="249" name="Shape 249"/>
        <p:cNvGrpSpPr/>
        <p:nvPr/>
      </p:nvGrpSpPr>
      <p:grpSpPr>
        <a:xfrm>
          <a:off x="0" y="0"/>
          <a:ext cx="0" cy="0"/>
          <a:chOff x="0" y="0"/>
          <a:chExt cx="0" cy="0"/>
        </a:xfrm>
      </p:grpSpPr>
      <p:sp>
        <p:nvSpPr>
          <p:cNvPr id="250" name="Google Shape;250;g2c9647516ed_0_292"/>
          <p:cNvSpPr/>
          <p:nvPr/>
        </p:nvSpPr>
        <p:spPr>
          <a:xfrm>
            <a:off x="-6843" y="2059012"/>
            <a:ext cx="12195600" cy="18288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 name="Google Shape;251;g2c9647516ed_0_292"/>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rtl="0" algn="ctr">
              <a:lnSpc>
                <a:spcPct val="80000"/>
              </a:lnSpc>
              <a:spcBef>
                <a:spcPts val="0"/>
              </a:spcBef>
              <a:spcAft>
                <a:spcPts val="0"/>
              </a:spcAft>
              <a:buClr>
                <a:schemeClr val="lt1"/>
              </a:buClr>
              <a:buSzPts val="6000"/>
              <a:buFont typeface="Times"/>
              <a:buNone/>
              <a:defRPr b="0" sz="6000">
                <a:solidFill>
                  <a:schemeClr val="lt1"/>
                </a:solidFill>
                <a:latin typeface="Times"/>
                <a:ea typeface="Times"/>
                <a:cs typeface="Times"/>
                <a:sym typeface="Time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252" name="Google Shape;252;g2c9647516ed_0_292"/>
          <p:cNvSpPr txBox="1"/>
          <p:nvPr>
            <p:ph idx="1" type="body"/>
          </p:nvPr>
        </p:nvSpPr>
        <p:spPr>
          <a:xfrm>
            <a:off x="833191" y="4010334"/>
            <a:ext cx="10515600" cy="1174500"/>
          </a:xfrm>
          <a:prstGeom prst="rect">
            <a:avLst/>
          </a:prstGeom>
          <a:noFill/>
          <a:ln>
            <a:noFill/>
          </a:ln>
        </p:spPr>
        <p:txBody>
          <a:bodyPr anchorCtr="0" anchor="t" bIns="45700" lIns="91425" spcFirstLastPara="1" rIns="91425" wrap="square" tIns="45700">
            <a:normAutofit/>
          </a:bodyPr>
          <a:lstStyle>
            <a:lvl1pPr indent="-228600" lvl="0" marL="457200" rtl="0" algn="ctr">
              <a:lnSpc>
                <a:spcPct val="90000"/>
              </a:lnSpc>
              <a:spcBef>
                <a:spcPts val="1200"/>
              </a:spcBef>
              <a:spcAft>
                <a:spcPts val="0"/>
              </a:spcAft>
              <a:buSzPts val="2000"/>
              <a:buNone/>
              <a:defRPr sz="2000">
                <a:solidFill>
                  <a:schemeClr val="dk2"/>
                </a:solidFill>
                <a:latin typeface="Times"/>
                <a:ea typeface="Times"/>
                <a:cs typeface="Times"/>
                <a:sym typeface="Times"/>
              </a:defRPr>
            </a:lvl1pPr>
            <a:lvl2pPr indent="-228600" lvl="1" marL="914400" rtl="0" algn="l">
              <a:lnSpc>
                <a:spcPct val="90000"/>
              </a:lnSpc>
              <a:spcBef>
                <a:spcPts val="200"/>
              </a:spcBef>
              <a:spcAft>
                <a:spcPts val="0"/>
              </a:spcAft>
              <a:buSzPts val="1800"/>
              <a:buNone/>
              <a:defRPr sz="1800">
                <a:solidFill>
                  <a:srgbClr val="8C8C8C"/>
                </a:solidFill>
              </a:defRPr>
            </a:lvl2pPr>
            <a:lvl3pPr indent="-228600" lvl="2" marL="1371600" rtl="0" algn="l">
              <a:lnSpc>
                <a:spcPct val="90000"/>
              </a:lnSpc>
              <a:spcBef>
                <a:spcPts val="400"/>
              </a:spcBef>
              <a:spcAft>
                <a:spcPts val="0"/>
              </a:spcAft>
              <a:buSzPts val="1600"/>
              <a:buNone/>
              <a:defRPr sz="1600">
                <a:solidFill>
                  <a:srgbClr val="8C8C8C"/>
                </a:solidFill>
              </a:defRPr>
            </a:lvl3pPr>
            <a:lvl4pPr indent="-228600" lvl="3" marL="1828800" rtl="0" algn="l">
              <a:lnSpc>
                <a:spcPct val="90000"/>
              </a:lnSpc>
              <a:spcBef>
                <a:spcPts val="400"/>
              </a:spcBef>
              <a:spcAft>
                <a:spcPts val="0"/>
              </a:spcAft>
              <a:buSzPts val="1400"/>
              <a:buNone/>
              <a:defRPr sz="1400">
                <a:solidFill>
                  <a:srgbClr val="8C8C8C"/>
                </a:solidFill>
              </a:defRPr>
            </a:lvl4pPr>
            <a:lvl5pPr indent="-228600" lvl="4" marL="2286000" rtl="0" algn="l">
              <a:lnSpc>
                <a:spcPct val="90000"/>
              </a:lnSpc>
              <a:spcBef>
                <a:spcPts val="400"/>
              </a:spcBef>
              <a:spcAft>
                <a:spcPts val="0"/>
              </a:spcAft>
              <a:buSzPts val="1400"/>
              <a:buNone/>
              <a:defRPr sz="1400">
                <a:solidFill>
                  <a:srgbClr val="8C8C8C"/>
                </a:solidFill>
              </a:defRPr>
            </a:lvl5pPr>
            <a:lvl6pPr indent="-228600" lvl="5" marL="2743200" rtl="0" algn="l">
              <a:lnSpc>
                <a:spcPct val="90000"/>
              </a:lnSpc>
              <a:spcBef>
                <a:spcPts val="400"/>
              </a:spcBef>
              <a:spcAft>
                <a:spcPts val="0"/>
              </a:spcAft>
              <a:buSzPts val="1400"/>
              <a:buNone/>
              <a:defRPr sz="1400">
                <a:solidFill>
                  <a:srgbClr val="8C8C8C"/>
                </a:solidFill>
              </a:defRPr>
            </a:lvl6pPr>
            <a:lvl7pPr indent="-228600" lvl="6" marL="3200400" rtl="0" algn="l">
              <a:lnSpc>
                <a:spcPct val="90000"/>
              </a:lnSpc>
              <a:spcBef>
                <a:spcPts val="400"/>
              </a:spcBef>
              <a:spcAft>
                <a:spcPts val="0"/>
              </a:spcAft>
              <a:buSzPts val="1400"/>
              <a:buNone/>
              <a:defRPr sz="1400">
                <a:solidFill>
                  <a:srgbClr val="8C8C8C"/>
                </a:solidFill>
              </a:defRPr>
            </a:lvl7pPr>
            <a:lvl8pPr indent="-228600" lvl="7" marL="3657600" rtl="0" algn="l">
              <a:lnSpc>
                <a:spcPct val="90000"/>
              </a:lnSpc>
              <a:spcBef>
                <a:spcPts val="400"/>
              </a:spcBef>
              <a:spcAft>
                <a:spcPts val="0"/>
              </a:spcAft>
              <a:buSzPts val="1400"/>
              <a:buNone/>
              <a:defRPr sz="1400">
                <a:solidFill>
                  <a:srgbClr val="8C8C8C"/>
                </a:solidFill>
              </a:defRPr>
            </a:lvl8pPr>
            <a:lvl9pPr indent="-228600" lvl="8" marL="4114800" rtl="0" algn="l">
              <a:lnSpc>
                <a:spcPct val="90000"/>
              </a:lnSpc>
              <a:spcBef>
                <a:spcPts val="400"/>
              </a:spcBef>
              <a:spcAft>
                <a:spcPts val="400"/>
              </a:spcAft>
              <a:buSzPts val="1400"/>
              <a:buNone/>
              <a:defRPr sz="1400">
                <a:solidFill>
                  <a:srgbClr val="8C8C8C"/>
                </a:solidFill>
              </a:defRPr>
            </a:lvl9pPr>
          </a:lstStyle>
          <a:p/>
        </p:txBody>
      </p:sp>
      <p:sp>
        <p:nvSpPr>
          <p:cNvPr id="253" name="Google Shape;253;g2c9647516ed_0_292"/>
          <p:cNvSpPr txBox="1"/>
          <p:nvPr>
            <p:ph idx="10" type="dt"/>
          </p:nvPr>
        </p:nvSpPr>
        <p:spPr>
          <a:xfrm>
            <a:off x="1202266" y="6422854"/>
            <a:ext cx="3000900" cy="365100"/>
          </a:xfrm>
          <a:prstGeom prst="rect">
            <a:avLst/>
          </a:prstGeom>
          <a:noFill/>
          <a:ln>
            <a:noFill/>
          </a:ln>
        </p:spPr>
        <p:txBody>
          <a:bodyPr anchorCtr="0" anchor="ctr" bIns="45700" lIns="91425" spcFirstLastPara="1" rIns="45700" wrap="square" tIns="45700">
            <a:noAutofit/>
          </a:bodyPr>
          <a:lstStyle>
            <a:lvl1pPr lvl="0" rtl="0" algn="l">
              <a:spcBef>
                <a:spcPts val="0"/>
              </a:spcBef>
              <a:spcAft>
                <a:spcPts val="0"/>
              </a:spcAft>
              <a:buSzPts val="1400"/>
              <a:buNone/>
              <a:defRPr>
                <a:solidFill>
                  <a:schemeClr val="dk2"/>
                </a:solidFill>
                <a:latin typeface="Times"/>
                <a:ea typeface="Times"/>
                <a:cs typeface="Times"/>
                <a:sym typeface="Times"/>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54" name="Google Shape;254;g2c9647516ed_0_292"/>
          <p:cNvSpPr txBox="1"/>
          <p:nvPr>
            <p:ph idx="11" type="ftr"/>
          </p:nvPr>
        </p:nvSpPr>
        <p:spPr>
          <a:xfrm>
            <a:off x="5596471" y="6422854"/>
            <a:ext cx="5044500" cy="3651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solidFill>
                  <a:schemeClr val="dk2"/>
                </a:solidFill>
                <a:latin typeface="Times"/>
                <a:ea typeface="Times"/>
                <a:cs typeface="Times"/>
                <a:sym typeface="Times"/>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55" name="Google Shape;255;g2c9647516ed_0_292"/>
          <p:cNvSpPr txBox="1"/>
          <p:nvPr>
            <p:ph idx="12" type="sldNum"/>
          </p:nvPr>
        </p:nvSpPr>
        <p:spPr>
          <a:xfrm>
            <a:off x="10658927" y="6422854"/>
            <a:ext cx="946200" cy="365100"/>
          </a:xfrm>
          <a:prstGeom prst="rect">
            <a:avLst/>
          </a:prstGeom>
          <a:noFill/>
          <a:ln>
            <a:noFill/>
          </a:ln>
        </p:spPr>
        <p:txBody>
          <a:bodyPr anchorCtr="0" anchor="ctr" bIns="45700" lIns="45700" spcFirstLastPara="1" rIns="91425" wrap="square" tIns="45700">
            <a:noAutofit/>
          </a:bodyPr>
          <a:lstStyle>
            <a:lvl1pPr indent="0" lvl="0" marL="0" rtl="0" algn="l">
              <a:spcBef>
                <a:spcPts val="0"/>
              </a:spcBef>
              <a:buNone/>
              <a:defRPr b="0" i="0" sz="1200" u="none" cap="none" strike="noStrike">
                <a:solidFill>
                  <a:schemeClr val="dk2"/>
                </a:solidFill>
                <a:latin typeface="Times"/>
                <a:ea typeface="Times"/>
                <a:cs typeface="Times"/>
                <a:sym typeface="Times"/>
              </a:defRPr>
            </a:lvl1pPr>
            <a:lvl2pPr indent="0" lvl="1" marL="0" rtl="0" algn="l">
              <a:spcBef>
                <a:spcPts val="0"/>
              </a:spcBef>
              <a:buNone/>
              <a:defRPr b="0" i="0" sz="1200" u="none" cap="none" strike="noStrike">
                <a:solidFill>
                  <a:schemeClr val="dk2"/>
                </a:solidFill>
                <a:latin typeface="Times"/>
                <a:ea typeface="Times"/>
                <a:cs typeface="Times"/>
                <a:sym typeface="Times"/>
              </a:defRPr>
            </a:lvl2pPr>
            <a:lvl3pPr indent="0" lvl="2" marL="0" rtl="0" algn="l">
              <a:spcBef>
                <a:spcPts val="0"/>
              </a:spcBef>
              <a:buNone/>
              <a:defRPr b="0" i="0" sz="1200" u="none" cap="none" strike="noStrike">
                <a:solidFill>
                  <a:schemeClr val="dk2"/>
                </a:solidFill>
                <a:latin typeface="Times"/>
                <a:ea typeface="Times"/>
                <a:cs typeface="Times"/>
                <a:sym typeface="Times"/>
              </a:defRPr>
            </a:lvl3pPr>
            <a:lvl4pPr indent="0" lvl="3" marL="0" rtl="0" algn="l">
              <a:spcBef>
                <a:spcPts val="0"/>
              </a:spcBef>
              <a:buNone/>
              <a:defRPr b="0" i="0" sz="1200" u="none" cap="none" strike="noStrike">
                <a:solidFill>
                  <a:schemeClr val="dk2"/>
                </a:solidFill>
                <a:latin typeface="Times"/>
                <a:ea typeface="Times"/>
                <a:cs typeface="Times"/>
                <a:sym typeface="Times"/>
              </a:defRPr>
            </a:lvl4pPr>
            <a:lvl5pPr indent="0" lvl="4" marL="0" rtl="0" algn="l">
              <a:spcBef>
                <a:spcPts val="0"/>
              </a:spcBef>
              <a:buNone/>
              <a:defRPr b="0" i="0" sz="1200" u="none" cap="none" strike="noStrike">
                <a:solidFill>
                  <a:schemeClr val="dk2"/>
                </a:solidFill>
                <a:latin typeface="Times"/>
                <a:ea typeface="Times"/>
                <a:cs typeface="Times"/>
                <a:sym typeface="Times"/>
              </a:defRPr>
            </a:lvl5pPr>
            <a:lvl6pPr indent="0" lvl="5" marL="0" rtl="0" algn="l">
              <a:spcBef>
                <a:spcPts val="0"/>
              </a:spcBef>
              <a:buNone/>
              <a:defRPr b="0" i="0" sz="1200" u="none" cap="none" strike="noStrike">
                <a:solidFill>
                  <a:schemeClr val="dk2"/>
                </a:solidFill>
                <a:latin typeface="Times"/>
                <a:ea typeface="Times"/>
                <a:cs typeface="Times"/>
                <a:sym typeface="Times"/>
              </a:defRPr>
            </a:lvl6pPr>
            <a:lvl7pPr indent="0" lvl="6" marL="0" rtl="0" algn="l">
              <a:spcBef>
                <a:spcPts val="0"/>
              </a:spcBef>
              <a:buNone/>
              <a:defRPr b="0" i="0" sz="1200" u="none" cap="none" strike="noStrike">
                <a:solidFill>
                  <a:schemeClr val="dk2"/>
                </a:solidFill>
                <a:latin typeface="Times"/>
                <a:ea typeface="Times"/>
                <a:cs typeface="Times"/>
                <a:sym typeface="Times"/>
              </a:defRPr>
            </a:lvl7pPr>
            <a:lvl8pPr indent="0" lvl="7" marL="0" rtl="0" algn="l">
              <a:spcBef>
                <a:spcPts val="0"/>
              </a:spcBef>
              <a:buNone/>
              <a:defRPr b="0" i="0" sz="1200" u="none" cap="none" strike="noStrike">
                <a:solidFill>
                  <a:schemeClr val="dk2"/>
                </a:solidFill>
                <a:latin typeface="Times"/>
                <a:ea typeface="Times"/>
                <a:cs typeface="Times"/>
                <a:sym typeface="Times"/>
              </a:defRPr>
            </a:lvl8pPr>
            <a:lvl9pPr indent="0" lvl="8" marL="0" rtl="0" algn="l">
              <a:spcBef>
                <a:spcPts val="0"/>
              </a:spcBef>
              <a:buNone/>
              <a:defRPr b="0" i="0" sz="1200" u="none" cap="none" strike="noStrike">
                <a:solidFill>
                  <a:schemeClr val="dk2"/>
                </a:solidFill>
                <a:latin typeface="Times"/>
                <a:ea typeface="Times"/>
                <a:cs typeface="Times"/>
                <a:sym typeface="Times"/>
              </a:defRPr>
            </a:lvl9pPr>
          </a:lstStyle>
          <a:p>
            <a:pPr indent="0" lvl="0" marL="0" rtl="0" algn="l">
              <a:spcBef>
                <a:spcPts val="0"/>
              </a:spcBef>
              <a:spcAft>
                <a:spcPts val="0"/>
              </a:spcAft>
              <a:buNone/>
            </a:pPr>
            <a:fld id="{00000000-1234-1234-1234-123412341234}" type="slidenum">
              <a:rPr lang="en-US"/>
              <a:t>‹#›</a:t>
            </a:fld>
            <a:endParaRPr/>
          </a:p>
        </p:txBody>
      </p:sp>
      <p:pic>
        <p:nvPicPr>
          <p:cNvPr id="256" name="Google Shape;256;g2c9647516ed_0_292"/>
          <p:cNvPicPr preferRelativeResize="0"/>
          <p:nvPr/>
        </p:nvPicPr>
        <p:blipFill rotWithShape="1">
          <a:blip r:embed="rId2">
            <a:alphaModFix/>
          </a:blip>
          <a:srcRect b="0" l="0" r="0" t="0"/>
          <a:stretch/>
        </p:blipFill>
        <p:spPr>
          <a:xfrm>
            <a:off x="452980" y="262439"/>
            <a:ext cx="1289023" cy="1327501"/>
          </a:xfrm>
          <a:prstGeom prst="rect">
            <a:avLst/>
          </a:prstGeom>
          <a:noFill/>
          <a:ln>
            <a:noFill/>
          </a:ln>
        </p:spPr>
      </p:pic>
      <p:pic>
        <p:nvPicPr>
          <p:cNvPr id="257" name="Google Shape;257;g2c9647516ed_0_292"/>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grpSp>
        <p:nvGrpSpPr>
          <p:cNvPr id="258" name="Google Shape;258;g2c9647516ed_0_292"/>
          <p:cNvGrpSpPr/>
          <p:nvPr/>
        </p:nvGrpSpPr>
        <p:grpSpPr>
          <a:xfrm>
            <a:off x="3517905" y="460004"/>
            <a:ext cx="4157134" cy="1475193"/>
            <a:chOff x="3634320" y="261051"/>
            <a:chExt cx="4157134" cy="1475193"/>
          </a:xfrm>
        </p:grpSpPr>
        <p:pic>
          <p:nvPicPr>
            <p:cNvPr id="259" name="Google Shape;259;g2c9647516ed_0_292"/>
            <p:cNvPicPr preferRelativeResize="0"/>
            <p:nvPr/>
          </p:nvPicPr>
          <p:blipFill rotWithShape="1">
            <a:blip r:embed="rId4">
              <a:alphaModFix/>
            </a:blip>
            <a:srcRect b="81730" l="0" r="0" t="0"/>
            <a:stretch/>
          </p:blipFill>
          <p:spPr>
            <a:xfrm>
              <a:off x="4095749" y="261051"/>
              <a:ext cx="3695705" cy="341046"/>
            </a:xfrm>
            <a:prstGeom prst="rect">
              <a:avLst/>
            </a:prstGeom>
            <a:noFill/>
            <a:ln>
              <a:noFill/>
            </a:ln>
          </p:spPr>
        </p:pic>
        <p:pic>
          <p:nvPicPr>
            <p:cNvPr id="260" name="Google Shape;260;g2c9647516ed_0_292"/>
            <p:cNvPicPr preferRelativeResize="0"/>
            <p:nvPr/>
          </p:nvPicPr>
          <p:blipFill rotWithShape="1">
            <a:blip r:embed="rId5">
              <a:alphaModFix/>
            </a:blip>
            <a:srcRect b="0" l="0" r="0" t="40212"/>
            <a:stretch/>
          </p:blipFill>
          <p:spPr>
            <a:xfrm>
              <a:off x="3634320" y="620207"/>
              <a:ext cx="3695701" cy="1116037"/>
            </a:xfrm>
            <a:prstGeom prst="rect">
              <a:avLst/>
            </a:prstGeom>
            <a:noFill/>
            <a:ln>
              <a:noFill/>
            </a:ln>
          </p:spPr>
        </p:pic>
      </p:gr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Bài 8- Phan 2-Chủ đề B-Nội dung">
  <p:cSld name="9_-Bài 8- Phan 2-Chủ đề B-Nội dung">
    <p:bg>
      <p:bgPr>
        <a:solidFill>
          <a:schemeClr val="lt1"/>
        </a:solidFill>
      </p:bgPr>
    </p:bg>
    <p:spTree>
      <p:nvGrpSpPr>
        <p:cNvPr id="37" name="Shape 37"/>
        <p:cNvGrpSpPr/>
        <p:nvPr/>
      </p:nvGrpSpPr>
      <p:grpSpPr>
        <a:xfrm>
          <a:off x="0" y="0"/>
          <a:ext cx="0" cy="0"/>
          <a:chOff x="0" y="0"/>
          <a:chExt cx="0" cy="0"/>
        </a:xfrm>
      </p:grpSpPr>
      <p:sp>
        <p:nvSpPr>
          <p:cNvPr id="38" name="Google Shape;38;p22"/>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atin typeface="Times New Roman"/>
                <a:ea typeface="Times New Roman"/>
                <a:cs typeface="Times New Roman"/>
                <a:sym typeface="Times New Roman"/>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22"/>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atin typeface="Times New Roman"/>
                <a:ea typeface="Times New Roman"/>
                <a:cs typeface="Times New Roman"/>
                <a:sym typeface="Times New Roman"/>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22"/>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b="0" sz="1200">
                <a:solidFill>
                  <a:schemeClr val="lt1"/>
                </a:solidFill>
                <a:latin typeface="Times New Roman"/>
                <a:ea typeface="Times New Roman"/>
                <a:cs typeface="Times New Roman"/>
                <a:sym typeface="Times New Roman"/>
              </a:defRPr>
            </a:lvl1pPr>
            <a:lvl2pPr indent="0" lvl="1" marL="0" algn="l">
              <a:spcBef>
                <a:spcPts val="0"/>
              </a:spcBef>
              <a:buNone/>
              <a:defRPr b="0" sz="1200">
                <a:solidFill>
                  <a:schemeClr val="lt1"/>
                </a:solidFill>
                <a:latin typeface="Times New Roman"/>
                <a:ea typeface="Times New Roman"/>
                <a:cs typeface="Times New Roman"/>
                <a:sym typeface="Times New Roman"/>
              </a:defRPr>
            </a:lvl2pPr>
            <a:lvl3pPr indent="0" lvl="2" marL="0" algn="l">
              <a:spcBef>
                <a:spcPts val="0"/>
              </a:spcBef>
              <a:buNone/>
              <a:defRPr b="0" sz="1200">
                <a:solidFill>
                  <a:schemeClr val="lt1"/>
                </a:solidFill>
                <a:latin typeface="Times New Roman"/>
                <a:ea typeface="Times New Roman"/>
                <a:cs typeface="Times New Roman"/>
                <a:sym typeface="Times New Roman"/>
              </a:defRPr>
            </a:lvl3pPr>
            <a:lvl4pPr indent="0" lvl="3" marL="0" algn="l">
              <a:spcBef>
                <a:spcPts val="0"/>
              </a:spcBef>
              <a:buNone/>
              <a:defRPr b="0" sz="1200">
                <a:solidFill>
                  <a:schemeClr val="lt1"/>
                </a:solidFill>
                <a:latin typeface="Times New Roman"/>
                <a:ea typeface="Times New Roman"/>
                <a:cs typeface="Times New Roman"/>
                <a:sym typeface="Times New Roman"/>
              </a:defRPr>
            </a:lvl4pPr>
            <a:lvl5pPr indent="0" lvl="4" marL="0" algn="l">
              <a:spcBef>
                <a:spcPts val="0"/>
              </a:spcBef>
              <a:buNone/>
              <a:defRPr b="0" sz="1200">
                <a:solidFill>
                  <a:schemeClr val="lt1"/>
                </a:solidFill>
                <a:latin typeface="Times New Roman"/>
                <a:ea typeface="Times New Roman"/>
                <a:cs typeface="Times New Roman"/>
                <a:sym typeface="Times New Roman"/>
              </a:defRPr>
            </a:lvl5pPr>
            <a:lvl6pPr indent="0" lvl="5" marL="0" algn="l">
              <a:spcBef>
                <a:spcPts val="0"/>
              </a:spcBef>
              <a:buNone/>
              <a:defRPr b="0" sz="1200">
                <a:solidFill>
                  <a:schemeClr val="lt1"/>
                </a:solidFill>
                <a:latin typeface="Times New Roman"/>
                <a:ea typeface="Times New Roman"/>
                <a:cs typeface="Times New Roman"/>
                <a:sym typeface="Times New Roman"/>
              </a:defRPr>
            </a:lvl6pPr>
            <a:lvl7pPr indent="0" lvl="6" marL="0" algn="l">
              <a:spcBef>
                <a:spcPts val="0"/>
              </a:spcBef>
              <a:buNone/>
              <a:defRPr b="0" sz="1200">
                <a:solidFill>
                  <a:schemeClr val="lt1"/>
                </a:solidFill>
                <a:latin typeface="Times New Roman"/>
                <a:ea typeface="Times New Roman"/>
                <a:cs typeface="Times New Roman"/>
                <a:sym typeface="Times New Roman"/>
              </a:defRPr>
            </a:lvl7pPr>
            <a:lvl8pPr indent="0" lvl="7" marL="0" algn="l">
              <a:spcBef>
                <a:spcPts val="0"/>
              </a:spcBef>
              <a:buNone/>
              <a:defRPr b="0" sz="1200">
                <a:solidFill>
                  <a:schemeClr val="lt1"/>
                </a:solidFill>
                <a:latin typeface="Times New Roman"/>
                <a:ea typeface="Times New Roman"/>
                <a:cs typeface="Times New Roman"/>
                <a:sym typeface="Times New Roman"/>
              </a:defRPr>
            </a:lvl8pPr>
            <a:lvl9pPr indent="0" lvl="8" marL="0" algn="l">
              <a:spcBef>
                <a:spcPts val="0"/>
              </a:spcBef>
              <a:buNone/>
              <a:defRPr b="0" sz="1200">
                <a:solidFill>
                  <a:schemeClr val="lt1"/>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
        <p:nvSpPr>
          <p:cNvPr id="41" name="Google Shape;41;p22"/>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42" name="Google Shape;42;p22"/>
          <p:cNvSpPr txBox="1"/>
          <p:nvPr/>
        </p:nvSpPr>
        <p:spPr>
          <a:xfrm>
            <a:off x="510139" y="161842"/>
            <a:ext cx="2326278"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Times New Roman"/>
                <a:ea typeface="Times New Roman"/>
                <a:cs typeface="Times New Roman"/>
                <a:sym typeface="Times New Roman"/>
              </a:rPr>
              <a:t>Chủ</a:t>
            </a:r>
            <a:r>
              <a:rPr lang="en-US" sz="1800">
                <a:solidFill>
                  <a:schemeClr val="lt1"/>
                </a:solidFill>
                <a:latin typeface="Times New Roman"/>
                <a:ea typeface="Times New Roman"/>
                <a:cs typeface="Times New Roman"/>
                <a:sym typeface="Times New Roman"/>
              </a:rPr>
              <a:t> đề B</a:t>
            </a:r>
            <a:r>
              <a:rPr lang="en-US" sz="1800">
                <a:solidFill>
                  <a:schemeClr val="lt1"/>
                </a:solidFill>
                <a:latin typeface="Times New Roman"/>
                <a:ea typeface="Times New Roman"/>
                <a:cs typeface="Times New Roman"/>
                <a:sym typeface="Times New Roman"/>
              </a:rPr>
              <a:t>. Công</a:t>
            </a:r>
            <a:r>
              <a:rPr lang="en-US" sz="1800">
                <a:solidFill>
                  <a:schemeClr val="lt1"/>
                </a:solidFill>
                <a:latin typeface="Times New Roman"/>
                <a:ea typeface="Times New Roman"/>
                <a:cs typeface="Times New Roman"/>
                <a:sym typeface="Times New Roman"/>
              </a:rPr>
              <a:t> dân</a:t>
            </a:r>
            <a:r>
              <a:rPr lang="en-US" sz="1800">
                <a:solidFill>
                  <a:schemeClr val="lt1"/>
                </a:solidFill>
                <a:latin typeface="Times New Roman"/>
                <a:ea typeface="Times New Roman"/>
                <a:cs typeface="Times New Roman"/>
                <a:sym typeface="Times New Roman"/>
              </a:rPr>
              <a:t> số</a:t>
            </a:r>
            <a:endParaRPr sz="1800">
              <a:solidFill>
                <a:schemeClr val="lt1"/>
              </a:solidFill>
              <a:latin typeface="Times New Roman"/>
              <a:ea typeface="Times New Roman"/>
              <a:cs typeface="Times New Roman"/>
              <a:sym typeface="Times New Roman"/>
            </a:endParaRPr>
          </a:p>
        </p:txBody>
      </p:sp>
      <p:sp>
        <p:nvSpPr>
          <p:cNvPr id="43" name="Google Shape;43;p22"/>
          <p:cNvSpPr txBox="1"/>
          <p:nvPr/>
        </p:nvSpPr>
        <p:spPr>
          <a:xfrm>
            <a:off x="8580965" y="94912"/>
            <a:ext cx="3024226"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Times New Roman"/>
                <a:ea typeface="Times New Roman"/>
                <a:cs typeface="Times New Roman"/>
                <a:sym typeface="Times New Roman"/>
              </a:rPr>
              <a:t>Bài</a:t>
            </a:r>
            <a:r>
              <a:rPr lang="en-US" sz="1800">
                <a:solidFill>
                  <a:schemeClr val="lt1"/>
                </a:solidFill>
                <a:latin typeface="Times New Roman"/>
                <a:ea typeface="Times New Roman"/>
                <a:cs typeface="Times New Roman"/>
                <a:sym typeface="Times New Roman"/>
              </a:rPr>
              <a:t> 2</a:t>
            </a:r>
            <a:r>
              <a:rPr lang="en-US" sz="1800">
                <a:solidFill>
                  <a:schemeClr val="lt1"/>
                </a:solidFill>
                <a:latin typeface="Times New Roman"/>
                <a:ea typeface="Times New Roman"/>
                <a:cs typeface="Times New Roman"/>
                <a:sym typeface="Times New Roman"/>
              </a:rPr>
              <a:t>. Tớ tự</a:t>
            </a:r>
            <a:r>
              <a:rPr lang="en-US" sz="1800">
                <a:solidFill>
                  <a:schemeClr val="lt1"/>
                </a:solidFill>
                <a:latin typeface="Times New Roman"/>
                <a:ea typeface="Times New Roman"/>
                <a:cs typeface="Times New Roman"/>
                <a:sym typeface="Times New Roman"/>
              </a:rPr>
              <a:t> khám phá </a:t>
            </a:r>
            <a:r>
              <a:rPr lang="en-US" sz="1800">
                <a:solidFill>
                  <a:schemeClr val="lt1"/>
                </a:solidFill>
                <a:latin typeface="Times New Roman"/>
                <a:ea typeface="Times New Roman"/>
                <a:cs typeface="Times New Roman"/>
                <a:sym typeface="Times New Roman"/>
              </a:rPr>
              <a:t>thế giới</a:t>
            </a:r>
            <a:endParaRPr/>
          </a:p>
        </p:txBody>
      </p:sp>
      <p:sp>
        <p:nvSpPr>
          <p:cNvPr id="44" name="Google Shape;44;p22"/>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68300" lvl="0" marL="457200" algn="l">
              <a:lnSpc>
                <a:spcPct val="90000"/>
              </a:lnSpc>
              <a:spcBef>
                <a:spcPts val="1200"/>
              </a:spcBef>
              <a:spcAft>
                <a:spcPts val="0"/>
              </a:spcAft>
              <a:buSzPts val="2200"/>
              <a:buChar char="▪"/>
              <a:defRPr>
                <a:latin typeface="Times New Roman"/>
                <a:ea typeface="Times New Roman"/>
                <a:cs typeface="Times New Roman"/>
                <a:sym typeface="Times New Roman"/>
              </a:defRPr>
            </a:lvl1pPr>
            <a:lvl2pPr indent="-355600" lvl="1" marL="914400" algn="l">
              <a:lnSpc>
                <a:spcPct val="90000"/>
              </a:lnSpc>
              <a:spcBef>
                <a:spcPts val="200"/>
              </a:spcBef>
              <a:spcAft>
                <a:spcPts val="0"/>
              </a:spcAft>
              <a:buSzPts val="2000"/>
              <a:buChar char="▪"/>
              <a:defRPr>
                <a:latin typeface="Times New Roman"/>
                <a:ea typeface="Times New Roman"/>
                <a:cs typeface="Times New Roman"/>
                <a:sym typeface="Times New Roman"/>
              </a:defRPr>
            </a:lvl2pPr>
            <a:lvl3pPr indent="-342900" lvl="2" marL="1371600" algn="l">
              <a:lnSpc>
                <a:spcPct val="90000"/>
              </a:lnSpc>
              <a:spcBef>
                <a:spcPts val="400"/>
              </a:spcBef>
              <a:spcAft>
                <a:spcPts val="0"/>
              </a:spcAft>
              <a:buSzPts val="1800"/>
              <a:buChar char="▪"/>
              <a:defRPr>
                <a:latin typeface="Times New Roman"/>
                <a:ea typeface="Times New Roman"/>
                <a:cs typeface="Times New Roman"/>
                <a:sym typeface="Times New Roman"/>
              </a:defRPr>
            </a:lvl3pPr>
            <a:lvl4pPr indent="-330200" lvl="3" marL="1828800" algn="l">
              <a:lnSpc>
                <a:spcPct val="90000"/>
              </a:lnSpc>
              <a:spcBef>
                <a:spcPts val="400"/>
              </a:spcBef>
              <a:spcAft>
                <a:spcPts val="0"/>
              </a:spcAft>
              <a:buSzPts val="1600"/>
              <a:buChar char="▪"/>
              <a:defRPr>
                <a:latin typeface="Times New Roman"/>
                <a:ea typeface="Times New Roman"/>
                <a:cs typeface="Times New Roman"/>
                <a:sym typeface="Times New Roman"/>
              </a:defRPr>
            </a:lvl4pPr>
            <a:lvl5pPr indent="-330200" lvl="4" marL="2286000" algn="l">
              <a:lnSpc>
                <a:spcPct val="90000"/>
              </a:lnSpc>
              <a:spcBef>
                <a:spcPts val="400"/>
              </a:spcBef>
              <a:spcAft>
                <a:spcPts val="0"/>
              </a:spcAft>
              <a:buSzPts val="1600"/>
              <a:buChar char="▪"/>
              <a:defRPr>
                <a:latin typeface="Times New Roman"/>
                <a:ea typeface="Times New Roman"/>
                <a:cs typeface="Times New Roman"/>
                <a:sym typeface="Times New Roman"/>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45" name="Google Shape;45;p22"/>
          <p:cNvPicPr preferRelativeResize="0"/>
          <p:nvPr/>
        </p:nvPicPr>
        <p:blipFill rotWithShape="1">
          <a:blip r:embed="rId2">
            <a:alphaModFix/>
          </a:blip>
          <a:srcRect b="0" l="0" r="0" t="0"/>
          <a:stretch/>
        </p:blipFill>
        <p:spPr>
          <a:xfrm>
            <a:off x="510139" y="5094603"/>
            <a:ext cx="2600794" cy="1693376"/>
          </a:xfrm>
          <a:prstGeom prst="rect">
            <a:avLst/>
          </a:prstGeom>
          <a:noFill/>
          <a:ln>
            <a:noFill/>
          </a:ln>
        </p:spPr>
      </p:pic>
      <p:pic>
        <p:nvPicPr>
          <p:cNvPr id="46" name="Google Shape;46;p22"/>
          <p:cNvPicPr preferRelativeResize="0"/>
          <p:nvPr/>
        </p:nvPicPr>
        <p:blipFill rotWithShape="1">
          <a:blip r:embed="rId3">
            <a:alphaModFix/>
          </a:blip>
          <a:srcRect b="0" l="0" r="0" t="0"/>
          <a:stretch/>
        </p:blipFill>
        <p:spPr>
          <a:xfrm>
            <a:off x="9877425" y="5425844"/>
            <a:ext cx="1943100" cy="1030894"/>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ủ Đề - Mục tiêu chủ đề" showMasterSp="0" type="secHead">
  <p:cSld name="SECTION_HEADER">
    <p:bg>
      <p:bgPr>
        <a:solidFill>
          <a:schemeClr val="lt1"/>
        </a:solidFill>
      </p:bgPr>
    </p:bg>
    <p:spTree>
      <p:nvGrpSpPr>
        <p:cNvPr id="47" name="Shape 47"/>
        <p:cNvGrpSpPr/>
        <p:nvPr/>
      </p:nvGrpSpPr>
      <p:grpSpPr>
        <a:xfrm>
          <a:off x="0" y="0"/>
          <a:ext cx="0" cy="0"/>
          <a:chOff x="0" y="0"/>
          <a:chExt cx="0" cy="0"/>
        </a:xfrm>
      </p:grpSpPr>
      <p:sp>
        <p:nvSpPr>
          <p:cNvPr id="48" name="Google Shape;48;p17"/>
          <p:cNvSpPr/>
          <p:nvPr/>
        </p:nvSpPr>
        <p:spPr>
          <a:xfrm>
            <a:off x="-6843" y="2059012"/>
            <a:ext cx="12195668" cy="18288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 name="Google Shape;49;p17"/>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algn="ctr">
              <a:lnSpc>
                <a:spcPct val="80000"/>
              </a:lnSpc>
              <a:spcBef>
                <a:spcPts val="0"/>
              </a:spcBef>
              <a:spcAft>
                <a:spcPts val="0"/>
              </a:spcAft>
              <a:buClr>
                <a:schemeClr val="lt1"/>
              </a:buClr>
              <a:buSzPts val="6000"/>
              <a:buFont typeface="Times"/>
              <a:buNone/>
              <a:defRPr b="0" sz="6000">
                <a:solidFill>
                  <a:schemeClr val="lt1"/>
                </a:solidFill>
                <a:latin typeface="Times"/>
                <a:ea typeface="Times"/>
                <a:cs typeface="Times"/>
                <a:sym typeface="Time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0" name="Google Shape;50;p17"/>
          <p:cNvSpPr txBox="1"/>
          <p:nvPr>
            <p:ph idx="1" type="body"/>
          </p:nvPr>
        </p:nvSpPr>
        <p:spPr>
          <a:xfrm>
            <a:off x="833191" y="4010334"/>
            <a:ext cx="10515600" cy="1174639"/>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200"/>
              </a:spcBef>
              <a:spcAft>
                <a:spcPts val="0"/>
              </a:spcAft>
              <a:buSzPts val="2000"/>
              <a:buNone/>
              <a:defRPr sz="2000">
                <a:solidFill>
                  <a:schemeClr val="dk2"/>
                </a:solidFill>
                <a:latin typeface="Times"/>
                <a:ea typeface="Times"/>
                <a:cs typeface="Times"/>
                <a:sym typeface="Times"/>
              </a:defRPr>
            </a:lvl1pPr>
            <a:lvl2pPr indent="-228600" lvl="1" marL="914400" algn="l">
              <a:lnSpc>
                <a:spcPct val="90000"/>
              </a:lnSpc>
              <a:spcBef>
                <a:spcPts val="200"/>
              </a:spcBef>
              <a:spcAft>
                <a:spcPts val="0"/>
              </a:spcAft>
              <a:buSzPts val="1800"/>
              <a:buNone/>
              <a:defRPr sz="1800">
                <a:solidFill>
                  <a:srgbClr val="8C8C8C"/>
                </a:solidFill>
              </a:defRPr>
            </a:lvl2pPr>
            <a:lvl3pPr indent="-228600" lvl="2" marL="1371600" algn="l">
              <a:lnSpc>
                <a:spcPct val="90000"/>
              </a:lnSpc>
              <a:spcBef>
                <a:spcPts val="400"/>
              </a:spcBef>
              <a:spcAft>
                <a:spcPts val="0"/>
              </a:spcAft>
              <a:buSzPts val="1600"/>
              <a:buNone/>
              <a:defRPr sz="1600">
                <a:solidFill>
                  <a:srgbClr val="8C8C8C"/>
                </a:solidFill>
              </a:defRPr>
            </a:lvl3pPr>
            <a:lvl4pPr indent="-228600" lvl="3" marL="1828800" algn="l">
              <a:lnSpc>
                <a:spcPct val="90000"/>
              </a:lnSpc>
              <a:spcBef>
                <a:spcPts val="400"/>
              </a:spcBef>
              <a:spcAft>
                <a:spcPts val="0"/>
              </a:spcAft>
              <a:buSzPts val="1400"/>
              <a:buNone/>
              <a:defRPr sz="1400">
                <a:solidFill>
                  <a:srgbClr val="8C8C8C"/>
                </a:solidFill>
              </a:defRPr>
            </a:lvl4pPr>
            <a:lvl5pPr indent="-228600" lvl="4" marL="2286000" algn="l">
              <a:lnSpc>
                <a:spcPct val="90000"/>
              </a:lnSpc>
              <a:spcBef>
                <a:spcPts val="400"/>
              </a:spcBef>
              <a:spcAft>
                <a:spcPts val="0"/>
              </a:spcAft>
              <a:buSzPts val="1400"/>
              <a:buNone/>
              <a:defRPr sz="1400">
                <a:solidFill>
                  <a:srgbClr val="8C8C8C"/>
                </a:solidFill>
              </a:defRPr>
            </a:lvl5pPr>
            <a:lvl6pPr indent="-228600" lvl="5" marL="2743200" algn="l">
              <a:lnSpc>
                <a:spcPct val="90000"/>
              </a:lnSpc>
              <a:spcBef>
                <a:spcPts val="400"/>
              </a:spcBef>
              <a:spcAft>
                <a:spcPts val="0"/>
              </a:spcAft>
              <a:buSzPts val="1400"/>
              <a:buNone/>
              <a:defRPr sz="1400">
                <a:solidFill>
                  <a:srgbClr val="8C8C8C"/>
                </a:solidFill>
              </a:defRPr>
            </a:lvl6pPr>
            <a:lvl7pPr indent="-228600" lvl="6" marL="3200400" algn="l">
              <a:lnSpc>
                <a:spcPct val="90000"/>
              </a:lnSpc>
              <a:spcBef>
                <a:spcPts val="400"/>
              </a:spcBef>
              <a:spcAft>
                <a:spcPts val="0"/>
              </a:spcAft>
              <a:buSzPts val="1400"/>
              <a:buNone/>
              <a:defRPr sz="1400">
                <a:solidFill>
                  <a:srgbClr val="8C8C8C"/>
                </a:solidFill>
              </a:defRPr>
            </a:lvl7pPr>
            <a:lvl8pPr indent="-228600" lvl="7" marL="3657600" algn="l">
              <a:lnSpc>
                <a:spcPct val="90000"/>
              </a:lnSpc>
              <a:spcBef>
                <a:spcPts val="400"/>
              </a:spcBef>
              <a:spcAft>
                <a:spcPts val="0"/>
              </a:spcAft>
              <a:buSzPts val="1400"/>
              <a:buNone/>
              <a:defRPr sz="1400">
                <a:solidFill>
                  <a:srgbClr val="8C8C8C"/>
                </a:solidFill>
              </a:defRPr>
            </a:lvl8pPr>
            <a:lvl9pPr indent="-228600" lvl="8" marL="4114800" algn="l">
              <a:lnSpc>
                <a:spcPct val="90000"/>
              </a:lnSpc>
              <a:spcBef>
                <a:spcPts val="400"/>
              </a:spcBef>
              <a:spcAft>
                <a:spcPts val="400"/>
              </a:spcAft>
              <a:buSzPts val="1400"/>
              <a:buNone/>
              <a:defRPr sz="1400">
                <a:solidFill>
                  <a:srgbClr val="8C8C8C"/>
                </a:solidFill>
              </a:defRPr>
            </a:lvl9pPr>
          </a:lstStyle>
          <a:p/>
        </p:txBody>
      </p:sp>
      <p:sp>
        <p:nvSpPr>
          <p:cNvPr id="51" name="Google Shape;51;p17"/>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solidFill>
                  <a:schemeClr val="dk2"/>
                </a:solidFill>
                <a:latin typeface="Times"/>
                <a:ea typeface="Times"/>
                <a:cs typeface="Times"/>
                <a:sym typeface="Times"/>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7"/>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chemeClr val="dk2"/>
                </a:solidFill>
                <a:latin typeface="Times"/>
                <a:ea typeface="Times"/>
                <a:cs typeface="Times"/>
                <a:sym typeface="Times"/>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7"/>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b="0" i="0" sz="1200" u="none" cap="none" strike="noStrike">
                <a:solidFill>
                  <a:schemeClr val="dk2"/>
                </a:solidFill>
                <a:latin typeface="Times"/>
                <a:ea typeface="Times"/>
                <a:cs typeface="Times"/>
                <a:sym typeface="Times"/>
              </a:defRPr>
            </a:lvl1pPr>
            <a:lvl2pPr indent="0" lvl="1" marL="0" algn="l">
              <a:spcBef>
                <a:spcPts val="0"/>
              </a:spcBef>
              <a:buNone/>
              <a:defRPr b="0" i="0" sz="1200" u="none" cap="none" strike="noStrike">
                <a:solidFill>
                  <a:schemeClr val="dk2"/>
                </a:solidFill>
                <a:latin typeface="Times"/>
                <a:ea typeface="Times"/>
                <a:cs typeface="Times"/>
                <a:sym typeface="Times"/>
              </a:defRPr>
            </a:lvl2pPr>
            <a:lvl3pPr indent="0" lvl="2" marL="0" algn="l">
              <a:spcBef>
                <a:spcPts val="0"/>
              </a:spcBef>
              <a:buNone/>
              <a:defRPr b="0" i="0" sz="1200" u="none" cap="none" strike="noStrike">
                <a:solidFill>
                  <a:schemeClr val="dk2"/>
                </a:solidFill>
                <a:latin typeface="Times"/>
                <a:ea typeface="Times"/>
                <a:cs typeface="Times"/>
                <a:sym typeface="Times"/>
              </a:defRPr>
            </a:lvl3pPr>
            <a:lvl4pPr indent="0" lvl="3" marL="0" algn="l">
              <a:spcBef>
                <a:spcPts val="0"/>
              </a:spcBef>
              <a:buNone/>
              <a:defRPr b="0" i="0" sz="1200" u="none" cap="none" strike="noStrike">
                <a:solidFill>
                  <a:schemeClr val="dk2"/>
                </a:solidFill>
                <a:latin typeface="Times"/>
                <a:ea typeface="Times"/>
                <a:cs typeface="Times"/>
                <a:sym typeface="Times"/>
              </a:defRPr>
            </a:lvl4pPr>
            <a:lvl5pPr indent="0" lvl="4" marL="0" algn="l">
              <a:spcBef>
                <a:spcPts val="0"/>
              </a:spcBef>
              <a:buNone/>
              <a:defRPr b="0" i="0" sz="1200" u="none" cap="none" strike="noStrike">
                <a:solidFill>
                  <a:schemeClr val="dk2"/>
                </a:solidFill>
                <a:latin typeface="Times"/>
                <a:ea typeface="Times"/>
                <a:cs typeface="Times"/>
                <a:sym typeface="Times"/>
              </a:defRPr>
            </a:lvl5pPr>
            <a:lvl6pPr indent="0" lvl="5" marL="0" algn="l">
              <a:spcBef>
                <a:spcPts val="0"/>
              </a:spcBef>
              <a:buNone/>
              <a:defRPr b="0" i="0" sz="1200" u="none" cap="none" strike="noStrike">
                <a:solidFill>
                  <a:schemeClr val="dk2"/>
                </a:solidFill>
                <a:latin typeface="Times"/>
                <a:ea typeface="Times"/>
                <a:cs typeface="Times"/>
                <a:sym typeface="Times"/>
              </a:defRPr>
            </a:lvl6pPr>
            <a:lvl7pPr indent="0" lvl="6" marL="0" algn="l">
              <a:spcBef>
                <a:spcPts val="0"/>
              </a:spcBef>
              <a:buNone/>
              <a:defRPr b="0" i="0" sz="1200" u="none" cap="none" strike="noStrike">
                <a:solidFill>
                  <a:schemeClr val="dk2"/>
                </a:solidFill>
                <a:latin typeface="Times"/>
                <a:ea typeface="Times"/>
                <a:cs typeface="Times"/>
                <a:sym typeface="Times"/>
              </a:defRPr>
            </a:lvl7pPr>
            <a:lvl8pPr indent="0" lvl="7" marL="0" algn="l">
              <a:spcBef>
                <a:spcPts val="0"/>
              </a:spcBef>
              <a:buNone/>
              <a:defRPr b="0" i="0" sz="1200" u="none" cap="none" strike="noStrike">
                <a:solidFill>
                  <a:schemeClr val="dk2"/>
                </a:solidFill>
                <a:latin typeface="Times"/>
                <a:ea typeface="Times"/>
                <a:cs typeface="Times"/>
                <a:sym typeface="Times"/>
              </a:defRPr>
            </a:lvl8pPr>
            <a:lvl9pPr indent="0" lvl="8" marL="0" algn="l">
              <a:spcBef>
                <a:spcPts val="0"/>
              </a:spcBef>
              <a:buNone/>
              <a:defRPr b="0" i="0" sz="1200" u="none" cap="none" strike="noStrike">
                <a:solidFill>
                  <a:schemeClr val="dk2"/>
                </a:solidFill>
                <a:latin typeface="Times"/>
                <a:ea typeface="Times"/>
                <a:cs typeface="Times"/>
                <a:sym typeface="Times"/>
              </a:defRPr>
            </a:lvl9pPr>
          </a:lstStyle>
          <a:p>
            <a:pPr indent="0" lvl="0" marL="0" rtl="0" algn="l">
              <a:spcBef>
                <a:spcPts val="0"/>
              </a:spcBef>
              <a:spcAft>
                <a:spcPts val="0"/>
              </a:spcAft>
              <a:buNone/>
            </a:pPr>
            <a:fld id="{00000000-1234-1234-1234-123412341234}" type="slidenum">
              <a:rPr lang="en-US"/>
              <a:t>‹#›</a:t>
            </a:fld>
            <a:endParaRPr/>
          </a:p>
        </p:txBody>
      </p:sp>
      <p:pic>
        <p:nvPicPr>
          <p:cNvPr id="54" name="Google Shape;54;p17"/>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55" name="Google Shape;55;p17"/>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grpSp>
        <p:nvGrpSpPr>
          <p:cNvPr id="56" name="Google Shape;56;p17"/>
          <p:cNvGrpSpPr/>
          <p:nvPr/>
        </p:nvGrpSpPr>
        <p:grpSpPr>
          <a:xfrm>
            <a:off x="3517905" y="460004"/>
            <a:ext cx="4157131" cy="1475193"/>
            <a:chOff x="3634320" y="261051"/>
            <a:chExt cx="4157131" cy="1475193"/>
          </a:xfrm>
        </p:grpSpPr>
        <p:pic>
          <p:nvPicPr>
            <p:cNvPr id="57" name="Google Shape;57;p17"/>
            <p:cNvPicPr preferRelativeResize="0"/>
            <p:nvPr/>
          </p:nvPicPr>
          <p:blipFill rotWithShape="1">
            <a:blip r:embed="rId4">
              <a:alphaModFix/>
            </a:blip>
            <a:srcRect b="81730" l="0" r="0" t="0"/>
            <a:stretch/>
          </p:blipFill>
          <p:spPr>
            <a:xfrm>
              <a:off x="4095749" y="261051"/>
              <a:ext cx="3695702" cy="341046"/>
            </a:xfrm>
            <a:prstGeom prst="rect">
              <a:avLst/>
            </a:prstGeom>
            <a:noFill/>
            <a:ln>
              <a:noFill/>
            </a:ln>
          </p:spPr>
        </p:pic>
        <p:pic>
          <p:nvPicPr>
            <p:cNvPr id="58" name="Google Shape;58;p17"/>
            <p:cNvPicPr preferRelativeResize="0"/>
            <p:nvPr/>
          </p:nvPicPr>
          <p:blipFill rotWithShape="1">
            <a:blip r:embed="rId5">
              <a:alphaModFix/>
            </a:blip>
            <a:srcRect b="0" l="0" r="0" t="40212"/>
            <a:stretch/>
          </p:blipFill>
          <p:spPr>
            <a:xfrm>
              <a:off x="3634320" y="620207"/>
              <a:ext cx="3695702" cy="1116037"/>
            </a:xfrm>
            <a:prstGeom prst="rect">
              <a:avLst/>
            </a:prstGeom>
            <a:noFill/>
            <a:ln>
              <a:noFill/>
            </a:ln>
          </p:spPr>
        </p:pic>
      </p:gr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ủ Đề - Mục tiêu chủ đề" showMasterSp="0" type="secHead">
  <p:cSld name="SECTION_HEADER">
    <p:bg>
      <p:bgPr>
        <a:solidFill>
          <a:schemeClr val="lt1"/>
        </a:solidFill>
      </p:bgPr>
    </p:bg>
    <p:spTree>
      <p:nvGrpSpPr>
        <p:cNvPr id="66" name="Shape 66"/>
        <p:cNvGrpSpPr/>
        <p:nvPr/>
      </p:nvGrpSpPr>
      <p:grpSpPr>
        <a:xfrm>
          <a:off x="0" y="0"/>
          <a:ext cx="0" cy="0"/>
          <a:chOff x="0" y="0"/>
          <a:chExt cx="0" cy="0"/>
        </a:xfrm>
      </p:grpSpPr>
      <p:sp>
        <p:nvSpPr>
          <p:cNvPr id="67" name="Google Shape;67;p18"/>
          <p:cNvSpPr/>
          <p:nvPr/>
        </p:nvSpPr>
        <p:spPr>
          <a:xfrm>
            <a:off x="-6843" y="2059012"/>
            <a:ext cx="12195668" cy="18288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18"/>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algn="ctr">
              <a:lnSpc>
                <a:spcPct val="80000"/>
              </a:lnSpc>
              <a:spcBef>
                <a:spcPts val="0"/>
              </a:spcBef>
              <a:spcAft>
                <a:spcPts val="0"/>
              </a:spcAft>
              <a:buClr>
                <a:schemeClr val="lt1"/>
              </a:buClr>
              <a:buSzPts val="6000"/>
              <a:buFont typeface="Times"/>
              <a:buNone/>
              <a:defRPr b="0" sz="6000">
                <a:solidFill>
                  <a:schemeClr val="lt1"/>
                </a:solidFill>
                <a:latin typeface="Times"/>
                <a:ea typeface="Times"/>
                <a:cs typeface="Times"/>
                <a:sym typeface="Time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9" name="Google Shape;69;p18"/>
          <p:cNvSpPr txBox="1"/>
          <p:nvPr>
            <p:ph idx="1" type="body"/>
          </p:nvPr>
        </p:nvSpPr>
        <p:spPr>
          <a:xfrm>
            <a:off x="833191" y="4010334"/>
            <a:ext cx="10515600" cy="1174639"/>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200"/>
              </a:spcBef>
              <a:spcAft>
                <a:spcPts val="0"/>
              </a:spcAft>
              <a:buSzPts val="2000"/>
              <a:buNone/>
              <a:defRPr sz="2000">
                <a:solidFill>
                  <a:schemeClr val="dk2"/>
                </a:solidFill>
                <a:latin typeface="Times"/>
                <a:ea typeface="Times"/>
                <a:cs typeface="Times"/>
                <a:sym typeface="Times"/>
              </a:defRPr>
            </a:lvl1pPr>
            <a:lvl2pPr indent="-228600" lvl="1" marL="914400" algn="l">
              <a:lnSpc>
                <a:spcPct val="90000"/>
              </a:lnSpc>
              <a:spcBef>
                <a:spcPts val="200"/>
              </a:spcBef>
              <a:spcAft>
                <a:spcPts val="0"/>
              </a:spcAft>
              <a:buSzPts val="1800"/>
              <a:buNone/>
              <a:defRPr sz="1800">
                <a:solidFill>
                  <a:srgbClr val="8C8C8C"/>
                </a:solidFill>
              </a:defRPr>
            </a:lvl2pPr>
            <a:lvl3pPr indent="-228600" lvl="2" marL="1371600" algn="l">
              <a:lnSpc>
                <a:spcPct val="90000"/>
              </a:lnSpc>
              <a:spcBef>
                <a:spcPts val="400"/>
              </a:spcBef>
              <a:spcAft>
                <a:spcPts val="0"/>
              </a:spcAft>
              <a:buSzPts val="1600"/>
              <a:buNone/>
              <a:defRPr sz="1600">
                <a:solidFill>
                  <a:srgbClr val="8C8C8C"/>
                </a:solidFill>
              </a:defRPr>
            </a:lvl3pPr>
            <a:lvl4pPr indent="-228600" lvl="3" marL="1828800" algn="l">
              <a:lnSpc>
                <a:spcPct val="90000"/>
              </a:lnSpc>
              <a:spcBef>
                <a:spcPts val="400"/>
              </a:spcBef>
              <a:spcAft>
                <a:spcPts val="0"/>
              </a:spcAft>
              <a:buSzPts val="1400"/>
              <a:buNone/>
              <a:defRPr sz="1400">
                <a:solidFill>
                  <a:srgbClr val="8C8C8C"/>
                </a:solidFill>
              </a:defRPr>
            </a:lvl4pPr>
            <a:lvl5pPr indent="-228600" lvl="4" marL="2286000" algn="l">
              <a:lnSpc>
                <a:spcPct val="90000"/>
              </a:lnSpc>
              <a:spcBef>
                <a:spcPts val="400"/>
              </a:spcBef>
              <a:spcAft>
                <a:spcPts val="0"/>
              </a:spcAft>
              <a:buSzPts val="1400"/>
              <a:buNone/>
              <a:defRPr sz="1400">
                <a:solidFill>
                  <a:srgbClr val="8C8C8C"/>
                </a:solidFill>
              </a:defRPr>
            </a:lvl5pPr>
            <a:lvl6pPr indent="-228600" lvl="5" marL="2743200" algn="l">
              <a:lnSpc>
                <a:spcPct val="90000"/>
              </a:lnSpc>
              <a:spcBef>
                <a:spcPts val="400"/>
              </a:spcBef>
              <a:spcAft>
                <a:spcPts val="0"/>
              </a:spcAft>
              <a:buSzPts val="1400"/>
              <a:buNone/>
              <a:defRPr sz="1400">
                <a:solidFill>
                  <a:srgbClr val="8C8C8C"/>
                </a:solidFill>
              </a:defRPr>
            </a:lvl6pPr>
            <a:lvl7pPr indent="-228600" lvl="6" marL="3200400" algn="l">
              <a:lnSpc>
                <a:spcPct val="90000"/>
              </a:lnSpc>
              <a:spcBef>
                <a:spcPts val="400"/>
              </a:spcBef>
              <a:spcAft>
                <a:spcPts val="0"/>
              </a:spcAft>
              <a:buSzPts val="1400"/>
              <a:buNone/>
              <a:defRPr sz="1400">
                <a:solidFill>
                  <a:srgbClr val="8C8C8C"/>
                </a:solidFill>
              </a:defRPr>
            </a:lvl7pPr>
            <a:lvl8pPr indent="-228600" lvl="7" marL="3657600" algn="l">
              <a:lnSpc>
                <a:spcPct val="90000"/>
              </a:lnSpc>
              <a:spcBef>
                <a:spcPts val="400"/>
              </a:spcBef>
              <a:spcAft>
                <a:spcPts val="0"/>
              </a:spcAft>
              <a:buSzPts val="1400"/>
              <a:buNone/>
              <a:defRPr sz="1400">
                <a:solidFill>
                  <a:srgbClr val="8C8C8C"/>
                </a:solidFill>
              </a:defRPr>
            </a:lvl8pPr>
            <a:lvl9pPr indent="-228600" lvl="8" marL="4114800" algn="l">
              <a:lnSpc>
                <a:spcPct val="90000"/>
              </a:lnSpc>
              <a:spcBef>
                <a:spcPts val="400"/>
              </a:spcBef>
              <a:spcAft>
                <a:spcPts val="400"/>
              </a:spcAft>
              <a:buSzPts val="1400"/>
              <a:buNone/>
              <a:defRPr sz="1400">
                <a:solidFill>
                  <a:srgbClr val="8C8C8C"/>
                </a:solidFill>
              </a:defRPr>
            </a:lvl9pPr>
          </a:lstStyle>
          <a:p/>
        </p:txBody>
      </p:sp>
      <p:sp>
        <p:nvSpPr>
          <p:cNvPr id="70" name="Google Shape;70;p18"/>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solidFill>
                  <a:schemeClr val="dk2"/>
                </a:solidFill>
                <a:latin typeface="Times"/>
                <a:ea typeface="Times"/>
                <a:cs typeface="Times"/>
                <a:sym typeface="Times"/>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8"/>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chemeClr val="dk2"/>
                </a:solidFill>
                <a:latin typeface="Times"/>
                <a:ea typeface="Times"/>
                <a:cs typeface="Times"/>
                <a:sym typeface="Times"/>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8"/>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b="0" i="0" sz="1200" u="none" cap="none" strike="noStrike">
                <a:solidFill>
                  <a:schemeClr val="dk2"/>
                </a:solidFill>
                <a:latin typeface="Times"/>
                <a:ea typeface="Times"/>
                <a:cs typeface="Times"/>
                <a:sym typeface="Times"/>
              </a:defRPr>
            </a:lvl1pPr>
            <a:lvl2pPr indent="0" lvl="1" marL="0" algn="l">
              <a:spcBef>
                <a:spcPts val="0"/>
              </a:spcBef>
              <a:buNone/>
              <a:defRPr b="0" i="0" sz="1200" u="none" cap="none" strike="noStrike">
                <a:solidFill>
                  <a:schemeClr val="dk2"/>
                </a:solidFill>
                <a:latin typeface="Times"/>
                <a:ea typeface="Times"/>
                <a:cs typeface="Times"/>
                <a:sym typeface="Times"/>
              </a:defRPr>
            </a:lvl2pPr>
            <a:lvl3pPr indent="0" lvl="2" marL="0" algn="l">
              <a:spcBef>
                <a:spcPts val="0"/>
              </a:spcBef>
              <a:buNone/>
              <a:defRPr b="0" i="0" sz="1200" u="none" cap="none" strike="noStrike">
                <a:solidFill>
                  <a:schemeClr val="dk2"/>
                </a:solidFill>
                <a:latin typeface="Times"/>
                <a:ea typeface="Times"/>
                <a:cs typeface="Times"/>
                <a:sym typeface="Times"/>
              </a:defRPr>
            </a:lvl3pPr>
            <a:lvl4pPr indent="0" lvl="3" marL="0" algn="l">
              <a:spcBef>
                <a:spcPts val="0"/>
              </a:spcBef>
              <a:buNone/>
              <a:defRPr b="0" i="0" sz="1200" u="none" cap="none" strike="noStrike">
                <a:solidFill>
                  <a:schemeClr val="dk2"/>
                </a:solidFill>
                <a:latin typeface="Times"/>
                <a:ea typeface="Times"/>
                <a:cs typeface="Times"/>
                <a:sym typeface="Times"/>
              </a:defRPr>
            </a:lvl4pPr>
            <a:lvl5pPr indent="0" lvl="4" marL="0" algn="l">
              <a:spcBef>
                <a:spcPts val="0"/>
              </a:spcBef>
              <a:buNone/>
              <a:defRPr b="0" i="0" sz="1200" u="none" cap="none" strike="noStrike">
                <a:solidFill>
                  <a:schemeClr val="dk2"/>
                </a:solidFill>
                <a:latin typeface="Times"/>
                <a:ea typeface="Times"/>
                <a:cs typeface="Times"/>
                <a:sym typeface="Times"/>
              </a:defRPr>
            </a:lvl5pPr>
            <a:lvl6pPr indent="0" lvl="5" marL="0" algn="l">
              <a:spcBef>
                <a:spcPts val="0"/>
              </a:spcBef>
              <a:buNone/>
              <a:defRPr b="0" i="0" sz="1200" u="none" cap="none" strike="noStrike">
                <a:solidFill>
                  <a:schemeClr val="dk2"/>
                </a:solidFill>
                <a:latin typeface="Times"/>
                <a:ea typeface="Times"/>
                <a:cs typeface="Times"/>
                <a:sym typeface="Times"/>
              </a:defRPr>
            </a:lvl6pPr>
            <a:lvl7pPr indent="0" lvl="6" marL="0" algn="l">
              <a:spcBef>
                <a:spcPts val="0"/>
              </a:spcBef>
              <a:buNone/>
              <a:defRPr b="0" i="0" sz="1200" u="none" cap="none" strike="noStrike">
                <a:solidFill>
                  <a:schemeClr val="dk2"/>
                </a:solidFill>
                <a:latin typeface="Times"/>
                <a:ea typeface="Times"/>
                <a:cs typeface="Times"/>
                <a:sym typeface="Times"/>
              </a:defRPr>
            </a:lvl7pPr>
            <a:lvl8pPr indent="0" lvl="7" marL="0" algn="l">
              <a:spcBef>
                <a:spcPts val="0"/>
              </a:spcBef>
              <a:buNone/>
              <a:defRPr b="0" i="0" sz="1200" u="none" cap="none" strike="noStrike">
                <a:solidFill>
                  <a:schemeClr val="dk2"/>
                </a:solidFill>
                <a:latin typeface="Times"/>
                <a:ea typeface="Times"/>
                <a:cs typeface="Times"/>
                <a:sym typeface="Times"/>
              </a:defRPr>
            </a:lvl8pPr>
            <a:lvl9pPr indent="0" lvl="8" marL="0" algn="l">
              <a:spcBef>
                <a:spcPts val="0"/>
              </a:spcBef>
              <a:buNone/>
              <a:defRPr b="0" i="0" sz="1200" u="none" cap="none" strike="noStrike">
                <a:solidFill>
                  <a:schemeClr val="dk2"/>
                </a:solidFill>
                <a:latin typeface="Times"/>
                <a:ea typeface="Times"/>
                <a:cs typeface="Times"/>
                <a:sym typeface="Times"/>
              </a:defRPr>
            </a:lvl9pPr>
          </a:lstStyle>
          <a:p>
            <a:pPr indent="0" lvl="0" marL="0" rtl="0" algn="l">
              <a:spcBef>
                <a:spcPts val="0"/>
              </a:spcBef>
              <a:spcAft>
                <a:spcPts val="0"/>
              </a:spcAft>
              <a:buNone/>
            </a:pPr>
            <a:fld id="{00000000-1234-1234-1234-123412341234}" type="slidenum">
              <a:rPr lang="en-US"/>
              <a:t>‹#›</a:t>
            </a:fld>
            <a:endParaRPr/>
          </a:p>
        </p:txBody>
      </p:sp>
      <p:pic>
        <p:nvPicPr>
          <p:cNvPr id="73" name="Google Shape;73;p18"/>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74" name="Google Shape;74;p18"/>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grpSp>
        <p:nvGrpSpPr>
          <p:cNvPr id="75" name="Google Shape;75;p18"/>
          <p:cNvGrpSpPr/>
          <p:nvPr/>
        </p:nvGrpSpPr>
        <p:grpSpPr>
          <a:xfrm>
            <a:off x="3517905" y="460004"/>
            <a:ext cx="4157131" cy="1475193"/>
            <a:chOff x="3634320" y="261051"/>
            <a:chExt cx="4157131" cy="1475193"/>
          </a:xfrm>
        </p:grpSpPr>
        <p:pic>
          <p:nvPicPr>
            <p:cNvPr id="76" name="Google Shape;76;p18"/>
            <p:cNvPicPr preferRelativeResize="0"/>
            <p:nvPr/>
          </p:nvPicPr>
          <p:blipFill rotWithShape="1">
            <a:blip r:embed="rId4">
              <a:alphaModFix/>
            </a:blip>
            <a:srcRect b="81730" l="0" r="0" t="0"/>
            <a:stretch/>
          </p:blipFill>
          <p:spPr>
            <a:xfrm>
              <a:off x="4095749" y="261051"/>
              <a:ext cx="3695702" cy="341046"/>
            </a:xfrm>
            <a:prstGeom prst="rect">
              <a:avLst/>
            </a:prstGeom>
            <a:noFill/>
            <a:ln>
              <a:noFill/>
            </a:ln>
          </p:spPr>
        </p:pic>
        <p:pic>
          <p:nvPicPr>
            <p:cNvPr id="77" name="Google Shape;77;p18"/>
            <p:cNvPicPr preferRelativeResize="0"/>
            <p:nvPr/>
          </p:nvPicPr>
          <p:blipFill rotWithShape="1">
            <a:blip r:embed="rId5">
              <a:alphaModFix/>
            </a:blip>
            <a:srcRect b="0" l="0" r="0" t="40212"/>
            <a:stretch/>
          </p:blipFill>
          <p:spPr>
            <a:xfrm>
              <a:off x="3634320" y="620207"/>
              <a:ext cx="3695702" cy="1116037"/>
            </a:xfrm>
            <a:prstGeom prst="rect">
              <a:avLst/>
            </a:prstGeom>
            <a:noFill/>
            <a:ln>
              <a:noFill/>
            </a:ln>
          </p:spPr>
        </p:pic>
      </p:gr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Bài 8- Phan 2-Chủ đề B-Nội dung">
  <p:cSld name="9_-Bài 8- Phan 2-Chủ đề B-Nội dung">
    <p:bg>
      <p:bgPr>
        <a:solidFill>
          <a:schemeClr val="lt1"/>
        </a:solidFill>
      </p:bgPr>
    </p:bg>
    <p:spTree>
      <p:nvGrpSpPr>
        <p:cNvPr id="85" name="Shape 85"/>
        <p:cNvGrpSpPr/>
        <p:nvPr/>
      </p:nvGrpSpPr>
      <p:grpSpPr>
        <a:xfrm>
          <a:off x="0" y="0"/>
          <a:ext cx="0" cy="0"/>
          <a:chOff x="0" y="0"/>
          <a:chExt cx="0" cy="0"/>
        </a:xfrm>
      </p:grpSpPr>
      <p:sp>
        <p:nvSpPr>
          <p:cNvPr id="86" name="Google Shape;86;p20"/>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atin typeface="Times New Roman"/>
                <a:ea typeface="Times New Roman"/>
                <a:cs typeface="Times New Roman"/>
                <a:sym typeface="Times New Roman"/>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20"/>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atin typeface="Times New Roman"/>
                <a:ea typeface="Times New Roman"/>
                <a:cs typeface="Times New Roman"/>
                <a:sym typeface="Times New Roman"/>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20"/>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b="0" sz="1200">
                <a:solidFill>
                  <a:schemeClr val="lt1"/>
                </a:solidFill>
                <a:latin typeface="Times New Roman"/>
                <a:ea typeface="Times New Roman"/>
                <a:cs typeface="Times New Roman"/>
                <a:sym typeface="Times New Roman"/>
              </a:defRPr>
            </a:lvl1pPr>
            <a:lvl2pPr indent="0" lvl="1" marL="0" algn="l">
              <a:spcBef>
                <a:spcPts val="0"/>
              </a:spcBef>
              <a:buNone/>
              <a:defRPr b="0" sz="1200">
                <a:solidFill>
                  <a:schemeClr val="lt1"/>
                </a:solidFill>
                <a:latin typeface="Times New Roman"/>
                <a:ea typeface="Times New Roman"/>
                <a:cs typeface="Times New Roman"/>
                <a:sym typeface="Times New Roman"/>
              </a:defRPr>
            </a:lvl2pPr>
            <a:lvl3pPr indent="0" lvl="2" marL="0" algn="l">
              <a:spcBef>
                <a:spcPts val="0"/>
              </a:spcBef>
              <a:buNone/>
              <a:defRPr b="0" sz="1200">
                <a:solidFill>
                  <a:schemeClr val="lt1"/>
                </a:solidFill>
                <a:latin typeface="Times New Roman"/>
                <a:ea typeface="Times New Roman"/>
                <a:cs typeface="Times New Roman"/>
                <a:sym typeface="Times New Roman"/>
              </a:defRPr>
            </a:lvl3pPr>
            <a:lvl4pPr indent="0" lvl="3" marL="0" algn="l">
              <a:spcBef>
                <a:spcPts val="0"/>
              </a:spcBef>
              <a:buNone/>
              <a:defRPr b="0" sz="1200">
                <a:solidFill>
                  <a:schemeClr val="lt1"/>
                </a:solidFill>
                <a:latin typeface="Times New Roman"/>
                <a:ea typeface="Times New Roman"/>
                <a:cs typeface="Times New Roman"/>
                <a:sym typeface="Times New Roman"/>
              </a:defRPr>
            </a:lvl4pPr>
            <a:lvl5pPr indent="0" lvl="4" marL="0" algn="l">
              <a:spcBef>
                <a:spcPts val="0"/>
              </a:spcBef>
              <a:buNone/>
              <a:defRPr b="0" sz="1200">
                <a:solidFill>
                  <a:schemeClr val="lt1"/>
                </a:solidFill>
                <a:latin typeface="Times New Roman"/>
                <a:ea typeface="Times New Roman"/>
                <a:cs typeface="Times New Roman"/>
                <a:sym typeface="Times New Roman"/>
              </a:defRPr>
            </a:lvl5pPr>
            <a:lvl6pPr indent="0" lvl="5" marL="0" algn="l">
              <a:spcBef>
                <a:spcPts val="0"/>
              </a:spcBef>
              <a:buNone/>
              <a:defRPr b="0" sz="1200">
                <a:solidFill>
                  <a:schemeClr val="lt1"/>
                </a:solidFill>
                <a:latin typeface="Times New Roman"/>
                <a:ea typeface="Times New Roman"/>
                <a:cs typeface="Times New Roman"/>
                <a:sym typeface="Times New Roman"/>
              </a:defRPr>
            </a:lvl6pPr>
            <a:lvl7pPr indent="0" lvl="6" marL="0" algn="l">
              <a:spcBef>
                <a:spcPts val="0"/>
              </a:spcBef>
              <a:buNone/>
              <a:defRPr b="0" sz="1200">
                <a:solidFill>
                  <a:schemeClr val="lt1"/>
                </a:solidFill>
                <a:latin typeface="Times New Roman"/>
                <a:ea typeface="Times New Roman"/>
                <a:cs typeface="Times New Roman"/>
                <a:sym typeface="Times New Roman"/>
              </a:defRPr>
            </a:lvl7pPr>
            <a:lvl8pPr indent="0" lvl="7" marL="0" algn="l">
              <a:spcBef>
                <a:spcPts val="0"/>
              </a:spcBef>
              <a:buNone/>
              <a:defRPr b="0" sz="1200">
                <a:solidFill>
                  <a:schemeClr val="lt1"/>
                </a:solidFill>
                <a:latin typeface="Times New Roman"/>
                <a:ea typeface="Times New Roman"/>
                <a:cs typeface="Times New Roman"/>
                <a:sym typeface="Times New Roman"/>
              </a:defRPr>
            </a:lvl8pPr>
            <a:lvl9pPr indent="0" lvl="8" marL="0" algn="l">
              <a:spcBef>
                <a:spcPts val="0"/>
              </a:spcBef>
              <a:buNone/>
              <a:defRPr b="0" sz="1200">
                <a:solidFill>
                  <a:schemeClr val="lt1"/>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
        <p:nvSpPr>
          <p:cNvPr id="89" name="Google Shape;89;p20"/>
          <p:cNvSpPr/>
          <p:nvPr/>
        </p:nvSpPr>
        <p:spPr>
          <a:xfrm>
            <a:off x="0" y="42505"/>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90" name="Google Shape;90;p20"/>
          <p:cNvSpPr txBox="1"/>
          <p:nvPr/>
        </p:nvSpPr>
        <p:spPr>
          <a:xfrm>
            <a:off x="510139" y="161842"/>
            <a:ext cx="2326278"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Times New Roman"/>
                <a:ea typeface="Times New Roman"/>
                <a:cs typeface="Times New Roman"/>
                <a:sym typeface="Times New Roman"/>
              </a:rPr>
              <a:t>Chủ</a:t>
            </a:r>
            <a:r>
              <a:rPr lang="en-US" sz="1800">
                <a:solidFill>
                  <a:schemeClr val="lt1"/>
                </a:solidFill>
                <a:latin typeface="Times New Roman"/>
                <a:ea typeface="Times New Roman"/>
                <a:cs typeface="Times New Roman"/>
                <a:sym typeface="Times New Roman"/>
              </a:rPr>
              <a:t> đề B. Công dân số</a:t>
            </a:r>
            <a:endParaRPr sz="1800">
              <a:solidFill>
                <a:schemeClr val="lt1"/>
              </a:solidFill>
              <a:latin typeface="Times New Roman"/>
              <a:ea typeface="Times New Roman"/>
              <a:cs typeface="Times New Roman"/>
              <a:sym typeface="Times New Roman"/>
            </a:endParaRPr>
          </a:p>
        </p:txBody>
      </p:sp>
      <p:sp>
        <p:nvSpPr>
          <p:cNvPr id="91" name="Google Shape;91;p20"/>
          <p:cNvSpPr txBox="1"/>
          <p:nvPr/>
        </p:nvSpPr>
        <p:spPr>
          <a:xfrm>
            <a:off x="8666033" y="188910"/>
            <a:ext cx="3024226"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Times New Roman"/>
                <a:ea typeface="Times New Roman"/>
                <a:cs typeface="Times New Roman"/>
                <a:sym typeface="Times New Roman"/>
              </a:rPr>
              <a:t>Bài</a:t>
            </a:r>
            <a:r>
              <a:rPr lang="en-US" sz="1800">
                <a:solidFill>
                  <a:schemeClr val="lt1"/>
                </a:solidFill>
                <a:latin typeface="Times New Roman"/>
                <a:ea typeface="Times New Roman"/>
                <a:cs typeface="Times New Roman"/>
                <a:sym typeface="Times New Roman"/>
              </a:rPr>
              <a:t> 2</a:t>
            </a:r>
            <a:r>
              <a:rPr lang="en-US" sz="1800">
                <a:solidFill>
                  <a:schemeClr val="lt1"/>
                </a:solidFill>
                <a:latin typeface="Times New Roman"/>
                <a:ea typeface="Times New Roman"/>
                <a:cs typeface="Times New Roman"/>
                <a:sym typeface="Times New Roman"/>
              </a:rPr>
              <a:t>. Tớ</a:t>
            </a:r>
            <a:r>
              <a:rPr lang="en-US" sz="1800">
                <a:solidFill>
                  <a:schemeClr val="lt1"/>
                </a:solidFill>
                <a:latin typeface="Times New Roman"/>
                <a:ea typeface="Times New Roman"/>
                <a:cs typeface="Times New Roman"/>
                <a:sym typeface="Times New Roman"/>
              </a:rPr>
              <a:t> tự khám phá thế giới</a:t>
            </a:r>
            <a:endParaRPr sz="1800">
              <a:solidFill>
                <a:schemeClr val="lt1"/>
              </a:solidFill>
              <a:latin typeface="Times New Roman"/>
              <a:ea typeface="Times New Roman"/>
              <a:cs typeface="Times New Roman"/>
              <a:sym typeface="Times New Roman"/>
            </a:endParaRPr>
          </a:p>
        </p:txBody>
      </p:sp>
      <p:sp>
        <p:nvSpPr>
          <p:cNvPr id="92" name="Google Shape;92;p20"/>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68300" lvl="0" marL="457200" algn="l">
              <a:lnSpc>
                <a:spcPct val="90000"/>
              </a:lnSpc>
              <a:spcBef>
                <a:spcPts val="1200"/>
              </a:spcBef>
              <a:spcAft>
                <a:spcPts val="0"/>
              </a:spcAft>
              <a:buSzPts val="2200"/>
              <a:buChar char="▪"/>
              <a:defRPr>
                <a:latin typeface="Times New Roman"/>
                <a:ea typeface="Times New Roman"/>
                <a:cs typeface="Times New Roman"/>
                <a:sym typeface="Times New Roman"/>
              </a:defRPr>
            </a:lvl1pPr>
            <a:lvl2pPr indent="-355600" lvl="1" marL="914400" algn="l">
              <a:lnSpc>
                <a:spcPct val="90000"/>
              </a:lnSpc>
              <a:spcBef>
                <a:spcPts val="200"/>
              </a:spcBef>
              <a:spcAft>
                <a:spcPts val="0"/>
              </a:spcAft>
              <a:buSzPts val="2000"/>
              <a:buChar char="▪"/>
              <a:defRPr>
                <a:latin typeface="Times New Roman"/>
                <a:ea typeface="Times New Roman"/>
                <a:cs typeface="Times New Roman"/>
                <a:sym typeface="Times New Roman"/>
              </a:defRPr>
            </a:lvl2pPr>
            <a:lvl3pPr indent="-342900" lvl="2" marL="1371600" algn="l">
              <a:lnSpc>
                <a:spcPct val="90000"/>
              </a:lnSpc>
              <a:spcBef>
                <a:spcPts val="400"/>
              </a:spcBef>
              <a:spcAft>
                <a:spcPts val="0"/>
              </a:spcAft>
              <a:buSzPts val="1800"/>
              <a:buChar char="▪"/>
              <a:defRPr>
                <a:latin typeface="Times New Roman"/>
                <a:ea typeface="Times New Roman"/>
                <a:cs typeface="Times New Roman"/>
                <a:sym typeface="Times New Roman"/>
              </a:defRPr>
            </a:lvl3pPr>
            <a:lvl4pPr indent="-330200" lvl="3" marL="1828800" algn="l">
              <a:lnSpc>
                <a:spcPct val="90000"/>
              </a:lnSpc>
              <a:spcBef>
                <a:spcPts val="400"/>
              </a:spcBef>
              <a:spcAft>
                <a:spcPts val="0"/>
              </a:spcAft>
              <a:buSzPts val="1600"/>
              <a:buChar char="▪"/>
              <a:defRPr>
                <a:latin typeface="Times New Roman"/>
                <a:ea typeface="Times New Roman"/>
                <a:cs typeface="Times New Roman"/>
                <a:sym typeface="Times New Roman"/>
              </a:defRPr>
            </a:lvl4pPr>
            <a:lvl5pPr indent="-330200" lvl="4" marL="2286000" algn="l">
              <a:lnSpc>
                <a:spcPct val="90000"/>
              </a:lnSpc>
              <a:spcBef>
                <a:spcPts val="400"/>
              </a:spcBef>
              <a:spcAft>
                <a:spcPts val="0"/>
              </a:spcAft>
              <a:buSzPts val="1600"/>
              <a:buChar char="▪"/>
              <a:defRPr>
                <a:latin typeface="Times New Roman"/>
                <a:ea typeface="Times New Roman"/>
                <a:cs typeface="Times New Roman"/>
                <a:sym typeface="Times New Roman"/>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93" name="Google Shape;93;p20"/>
          <p:cNvPicPr preferRelativeResize="0"/>
          <p:nvPr/>
        </p:nvPicPr>
        <p:blipFill rotWithShape="1">
          <a:blip r:embed="rId2">
            <a:alphaModFix/>
          </a:blip>
          <a:srcRect b="0" l="0" r="0" t="0"/>
          <a:stretch/>
        </p:blipFill>
        <p:spPr>
          <a:xfrm>
            <a:off x="510139" y="5094603"/>
            <a:ext cx="2600794" cy="1693376"/>
          </a:xfrm>
          <a:prstGeom prst="rect">
            <a:avLst/>
          </a:prstGeom>
          <a:noFill/>
          <a:ln>
            <a:noFill/>
          </a:ln>
        </p:spPr>
      </p:pic>
      <p:pic>
        <p:nvPicPr>
          <p:cNvPr id="94" name="Google Shape;94;p20"/>
          <p:cNvPicPr preferRelativeResize="0"/>
          <p:nvPr/>
        </p:nvPicPr>
        <p:blipFill rotWithShape="1">
          <a:blip r:embed="rId3">
            <a:alphaModFix/>
          </a:blip>
          <a:srcRect b="0" l="0" r="0" t="0"/>
          <a:stretch/>
        </p:blipFill>
        <p:spPr>
          <a:xfrm>
            <a:off x="9877425" y="5425844"/>
            <a:ext cx="1943100" cy="1030894"/>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ủ Đề - Mục tiêu chủ đề" showMasterSp="0" type="secHead">
  <p:cSld name="SECTION_HEADER">
    <p:bg>
      <p:bgPr>
        <a:solidFill>
          <a:schemeClr val="lt1"/>
        </a:solidFill>
      </p:bgPr>
    </p:bg>
    <p:spTree>
      <p:nvGrpSpPr>
        <p:cNvPr id="95" name="Shape 95"/>
        <p:cNvGrpSpPr/>
        <p:nvPr/>
      </p:nvGrpSpPr>
      <p:grpSpPr>
        <a:xfrm>
          <a:off x="0" y="0"/>
          <a:ext cx="0" cy="0"/>
          <a:chOff x="0" y="0"/>
          <a:chExt cx="0" cy="0"/>
        </a:xfrm>
      </p:grpSpPr>
      <p:sp>
        <p:nvSpPr>
          <p:cNvPr id="96" name="Google Shape;96;p23"/>
          <p:cNvSpPr/>
          <p:nvPr/>
        </p:nvSpPr>
        <p:spPr>
          <a:xfrm>
            <a:off x="-6843" y="2059012"/>
            <a:ext cx="12195668" cy="18288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23"/>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algn="ctr">
              <a:lnSpc>
                <a:spcPct val="80000"/>
              </a:lnSpc>
              <a:spcBef>
                <a:spcPts val="0"/>
              </a:spcBef>
              <a:spcAft>
                <a:spcPts val="0"/>
              </a:spcAft>
              <a:buClr>
                <a:schemeClr val="lt1"/>
              </a:buClr>
              <a:buSzPts val="6000"/>
              <a:buFont typeface="Times New Roman"/>
              <a:buNone/>
              <a:defRPr b="0" sz="60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8" name="Google Shape;98;p23"/>
          <p:cNvSpPr txBox="1"/>
          <p:nvPr>
            <p:ph idx="1" type="body"/>
          </p:nvPr>
        </p:nvSpPr>
        <p:spPr>
          <a:xfrm>
            <a:off x="833191" y="4010334"/>
            <a:ext cx="10515600" cy="1174639"/>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200"/>
              </a:spcBef>
              <a:spcAft>
                <a:spcPts val="0"/>
              </a:spcAft>
              <a:buSzPts val="2000"/>
              <a:buNone/>
              <a:defRPr sz="2000">
                <a:solidFill>
                  <a:schemeClr val="dk2"/>
                </a:solidFill>
              </a:defRPr>
            </a:lvl1pPr>
            <a:lvl2pPr indent="-228600" lvl="1" marL="914400" algn="l">
              <a:lnSpc>
                <a:spcPct val="90000"/>
              </a:lnSpc>
              <a:spcBef>
                <a:spcPts val="200"/>
              </a:spcBef>
              <a:spcAft>
                <a:spcPts val="0"/>
              </a:spcAft>
              <a:buSzPts val="1800"/>
              <a:buNone/>
              <a:defRPr sz="1800">
                <a:solidFill>
                  <a:srgbClr val="8C8C8C"/>
                </a:solidFill>
              </a:defRPr>
            </a:lvl2pPr>
            <a:lvl3pPr indent="-228600" lvl="2" marL="1371600" algn="l">
              <a:lnSpc>
                <a:spcPct val="90000"/>
              </a:lnSpc>
              <a:spcBef>
                <a:spcPts val="400"/>
              </a:spcBef>
              <a:spcAft>
                <a:spcPts val="0"/>
              </a:spcAft>
              <a:buSzPts val="1600"/>
              <a:buNone/>
              <a:defRPr sz="1600">
                <a:solidFill>
                  <a:srgbClr val="8C8C8C"/>
                </a:solidFill>
              </a:defRPr>
            </a:lvl3pPr>
            <a:lvl4pPr indent="-228600" lvl="3" marL="1828800" algn="l">
              <a:lnSpc>
                <a:spcPct val="90000"/>
              </a:lnSpc>
              <a:spcBef>
                <a:spcPts val="400"/>
              </a:spcBef>
              <a:spcAft>
                <a:spcPts val="0"/>
              </a:spcAft>
              <a:buSzPts val="1400"/>
              <a:buNone/>
              <a:defRPr sz="1400">
                <a:solidFill>
                  <a:srgbClr val="8C8C8C"/>
                </a:solidFill>
              </a:defRPr>
            </a:lvl4pPr>
            <a:lvl5pPr indent="-228600" lvl="4" marL="2286000" algn="l">
              <a:lnSpc>
                <a:spcPct val="90000"/>
              </a:lnSpc>
              <a:spcBef>
                <a:spcPts val="400"/>
              </a:spcBef>
              <a:spcAft>
                <a:spcPts val="0"/>
              </a:spcAft>
              <a:buSzPts val="1400"/>
              <a:buNone/>
              <a:defRPr sz="1400">
                <a:solidFill>
                  <a:srgbClr val="8C8C8C"/>
                </a:solidFill>
              </a:defRPr>
            </a:lvl5pPr>
            <a:lvl6pPr indent="-228600" lvl="5" marL="2743200" algn="l">
              <a:lnSpc>
                <a:spcPct val="90000"/>
              </a:lnSpc>
              <a:spcBef>
                <a:spcPts val="400"/>
              </a:spcBef>
              <a:spcAft>
                <a:spcPts val="0"/>
              </a:spcAft>
              <a:buSzPts val="1400"/>
              <a:buNone/>
              <a:defRPr sz="1400">
                <a:solidFill>
                  <a:srgbClr val="8C8C8C"/>
                </a:solidFill>
              </a:defRPr>
            </a:lvl6pPr>
            <a:lvl7pPr indent="-228600" lvl="6" marL="3200400" algn="l">
              <a:lnSpc>
                <a:spcPct val="90000"/>
              </a:lnSpc>
              <a:spcBef>
                <a:spcPts val="400"/>
              </a:spcBef>
              <a:spcAft>
                <a:spcPts val="0"/>
              </a:spcAft>
              <a:buSzPts val="1400"/>
              <a:buNone/>
              <a:defRPr sz="1400">
                <a:solidFill>
                  <a:srgbClr val="8C8C8C"/>
                </a:solidFill>
              </a:defRPr>
            </a:lvl7pPr>
            <a:lvl8pPr indent="-228600" lvl="7" marL="3657600" algn="l">
              <a:lnSpc>
                <a:spcPct val="90000"/>
              </a:lnSpc>
              <a:spcBef>
                <a:spcPts val="400"/>
              </a:spcBef>
              <a:spcAft>
                <a:spcPts val="0"/>
              </a:spcAft>
              <a:buSzPts val="1400"/>
              <a:buNone/>
              <a:defRPr sz="1400">
                <a:solidFill>
                  <a:srgbClr val="8C8C8C"/>
                </a:solidFill>
              </a:defRPr>
            </a:lvl8pPr>
            <a:lvl9pPr indent="-228600" lvl="8" marL="4114800" algn="l">
              <a:lnSpc>
                <a:spcPct val="90000"/>
              </a:lnSpc>
              <a:spcBef>
                <a:spcPts val="400"/>
              </a:spcBef>
              <a:spcAft>
                <a:spcPts val="400"/>
              </a:spcAft>
              <a:buSzPts val="1400"/>
              <a:buNone/>
              <a:defRPr sz="1400">
                <a:solidFill>
                  <a:srgbClr val="8C8C8C"/>
                </a:solidFill>
              </a:defRPr>
            </a:lvl9pPr>
          </a:lstStyle>
          <a:p/>
        </p:txBody>
      </p:sp>
      <p:sp>
        <p:nvSpPr>
          <p:cNvPr id="99" name="Google Shape;99;p23"/>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3"/>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1" name="Google Shape;101;p23"/>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b="0" sz="1200">
                <a:solidFill>
                  <a:schemeClr val="dk2"/>
                </a:solidFill>
                <a:latin typeface="Times New Roman"/>
                <a:ea typeface="Times New Roman"/>
                <a:cs typeface="Times New Roman"/>
                <a:sym typeface="Times New Roman"/>
              </a:defRPr>
            </a:lvl1pPr>
            <a:lvl2pPr indent="0" lvl="1" marL="0" algn="l">
              <a:spcBef>
                <a:spcPts val="0"/>
              </a:spcBef>
              <a:buNone/>
              <a:defRPr b="0" sz="1200">
                <a:solidFill>
                  <a:schemeClr val="dk2"/>
                </a:solidFill>
                <a:latin typeface="Times New Roman"/>
                <a:ea typeface="Times New Roman"/>
                <a:cs typeface="Times New Roman"/>
                <a:sym typeface="Times New Roman"/>
              </a:defRPr>
            </a:lvl2pPr>
            <a:lvl3pPr indent="0" lvl="2" marL="0" algn="l">
              <a:spcBef>
                <a:spcPts val="0"/>
              </a:spcBef>
              <a:buNone/>
              <a:defRPr b="0" sz="1200">
                <a:solidFill>
                  <a:schemeClr val="dk2"/>
                </a:solidFill>
                <a:latin typeface="Times New Roman"/>
                <a:ea typeface="Times New Roman"/>
                <a:cs typeface="Times New Roman"/>
                <a:sym typeface="Times New Roman"/>
              </a:defRPr>
            </a:lvl3pPr>
            <a:lvl4pPr indent="0" lvl="3" marL="0" algn="l">
              <a:spcBef>
                <a:spcPts val="0"/>
              </a:spcBef>
              <a:buNone/>
              <a:defRPr b="0" sz="1200">
                <a:solidFill>
                  <a:schemeClr val="dk2"/>
                </a:solidFill>
                <a:latin typeface="Times New Roman"/>
                <a:ea typeface="Times New Roman"/>
                <a:cs typeface="Times New Roman"/>
                <a:sym typeface="Times New Roman"/>
              </a:defRPr>
            </a:lvl4pPr>
            <a:lvl5pPr indent="0" lvl="4" marL="0" algn="l">
              <a:spcBef>
                <a:spcPts val="0"/>
              </a:spcBef>
              <a:buNone/>
              <a:defRPr b="0" sz="1200">
                <a:solidFill>
                  <a:schemeClr val="dk2"/>
                </a:solidFill>
                <a:latin typeface="Times New Roman"/>
                <a:ea typeface="Times New Roman"/>
                <a:cs typeface="Times New Roman"/>
                <a:sym typeface="Times New Roman"/>
              </a:defRPr>
            </a:lvl5pPr>
            <a:lvl6pPr indent="0" lvl="5" marL="0" algn="l">
              <a:spcBef>
                <a:spcPts val="0"/>
              </a:spcBef>
              <a:buNone/>
              <a:defRPr b="0" sz="1200">
                <a:solidFill>
                  <a:schemeClr val="dk2"/>
                </a:solidFill>
                <a:latin typeface="Times New Roman"/>
                <a:ea typeface="Times New Roman"/>
                <a:cs typeface="Times New Roman"/>
                <a:sym typeface="Times New Roman"/>
              </a:defRPr>
            </a:lvl6pPr>
            <a:lvl7pPr indent="0" lvl="6" marL="0" algn="l">
              <a:spcBef>
                <a:spcPts val="0"/>
              </a:spcBef>
              <a:buNone/>
              <a:defRPr b="0" sz="1200">
                <a:solidFill>
                  <a:schemeClr val="dk2"/>
                </a:solidFill>
                <a:latin typeface="Times New Roman"/>
                <a:ea typeface="Times New Roman"/>
                <a:cs typeface="Times New Roman"/>
                <a:sym typeface="Times New Roman"/>
              </a:defRPr>
            </a:lvl7pPr>
            <a:lvl8pPr indent="0" lvl="7" marL="0" algn="l">
              <a:spcBef>
                <a:spcPts val="0"/>
              </a:spcBef>
              <a:buNone/>
              <a:defRPr b="0" sz="1200">
                <a:solidFill>
                  <a:schemeClr val="dk2"/>
                </a:solidFill>
                <a:latin typeface="Times New Roman"/>
                <a:ea typeface="Times New Roman"/>
                <a:cs typeface="Times New Roman"/>
                <a:sym typeface="Times New Roman"/>
              </a:defRPr>
            </a:lvl8pPr>
            <a:lvl9pPr indent="0" lvl="8" marL="0" algn="l">
              <a:spcBef>
                <a:spcPts val="0"/>
              </a:spcBef>
              <a:buNone/>
              <a:defRPr b="0" sz="1200">
                <a:solidFill>
                  <a:schemeClr val="dk2"/>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pic>
        <p:nvPicPr>
          <p:cNvPr id="102" name="Google Shape;102;p23"/>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103" name="Google Shape;103;p23"/>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grpSp>
        <p:nvGrpSpPr>
          <p:cNvPr id="104" name="Google Shape;104;p23"/>
          <p:cNvGrpSpPr/>
          <p:nvPr/>
        </p:nvGrpSpPr>
        <p:grpSpPr>
          <a:xfrm>
            <a:off x="3517905" y="460004"/>
            <a:ext cx="4157131" cy="1475193"/>
            <a:chOff x="3634320" y="261051"/>
            <a:chExt cx="4157131" cy="1475193"/>
          </a:xfrm>
        </p:grpSpPr>
        <p:pic>
          <p:nvPicPr>
            <p:cNvPr id="105" name="Google Shape;105;p23"/>
            <p:cNvPicPr preferRelativeResize="0"/>
            <p:nvPr/>
          </p:nvPicPr>
          <p:blipFill rotWithShape="1">
            <a:blip r:embed="rId4">
              <a:alphaModFix/>
            </a:blip>
            <a:srcRect b="81730" l="0" r="0" t="0"/>
            <a:stretch/>
          </p:blipFill>
          <p:spPr>
            <a:xfrm>
              <a:off x="4095749" y="261051"/>
              <a:ext cx="3695702" cy="341046"/>
            </a:xfrm>
            <a:prstGeom prst="rect">
              <a:avLst/>
            </a:prstGeom>
            <a:noFill/>
            <a:ln>
              <a:noFill/>
            </a:ln>
          </p:spPr>
        </p:pic>
        <p:pic>
          <p:nvPicPr>
            <p:cNvPr id="106" name="Google Shape;106;p23"/>
            <p:cNvPicPr preferRelativeResize="0"/>
            <p:nvPr/>
          </p:nvPicPr>
          <p:blipFill rotWithShape="1">
            <a:blip r:embed="rId5">
              <a:alphaModFix/>
            </a:blip>
            <a:srcRect b="0" l="0" r="0" t="40212"/>
            <a:stretch/>
          </p:blipFill>
          <p:spPr>
            <a:xfrm>
              <a:off x="3634320" y="620207"/>
              <a:ext cx="3695702" cy="1116037"/>
            </a:xfrm>
            <a:prstGeom prst="rect">
              <a:avLst/>
            </a:prstGeom>
            <a:noFill/>
            <a:ln>
              <a:noFill/>
            </a:ln>
          </p:spPr>
        </p:pic>
      </p:gr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êu Đề Bài 1-Quyển 3-Internet" showMasterSp="0" type="title">
  <p:cSld name="TITLE">
    <p:spTree>
      <p:nvGrpSpPr>
        <p:cNvPr id="107" name="Shape 107"/>
        <p:cNvGrpSpPr/>
        <p:nvPr/>
      </p:nvGrpSpPr>
      <p:grpSpPr>
        <a:xfrm>
          <a:off x="0" y="0"/>
          <a:ext cx="0" cy="0"/>
          <a:chOff x="0" y="0"/>
          <a:chExt cx="0" cy="0"/>
        </a:xfrm>
      </p:grpSpPr>
      <p:sp>
        <p:nvSpPr>
          <p:cNvPr id="108" name="Google Shape;108;p24"/>
          <p:cNvSpPr/>
          <p:nvPr/>
        </p:nvSpPr>
        <p:spPr>
          <a:xfrm>
            <a:off x="-6843" y="2059012"/>
            <a:ext cx="12195668" cy="1828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24"/>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lvl1pPr lvl="0" algn="ctr">
              <a:lnSpc>
                <a:spcPct val="80000"/>
              </a:lnSpc>
              <a:spcBef>
                <a:spcPts val="0"/>
              </a:spcBef>
              <a:spcAft>
                <a:spcPts val="0"/>
              </a:spcAft>
              <a:buClr>
                <a:schemeClr val="dk2"/>
              </a:buClr>
              <a:buSzPts val="6000"/>
              <a:buFont typeface="Times New Roman"/>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24"/>
          <p:cNvSpPr txBox="1"/>
          <p:nvPr>
            <p:ph idx="1" type="subTitle"/>
          </p:nvPr>
        </p:nvSpPr>
        <p:spPr>
          <a:xfrm>
            <a:off x="1524000" y="3996250"/>
            <a:ext cx="9144000" cy="1309255"/>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200"/>
              </a:spcBef>
              <a:spcAft>
                <a:spcPts val="0"/>
              </a:spcAft>
              <a:buSzPts val="2000"/>
              <a:buNone/>
              <a:defRPr sz="2000"/>
            </a:lvl1pPr>
            <a:lvl2pPr lvl="1" algn="ctr">
              <a:lnSpc>
                <a:spcPct val="90000"/>
              </a:lnSpc>
              <a:spcBef>
                <a:spcPts val="200"/>
              </a:spcBef>
              <a:spcAft>
                <a:spcPts val="0"/>
              </a:spcAft>
              <a:buSzPts val="2000"/>
              <a:buNone/>
              <a:defRPr sz="2000"/>
            </a:lvl2pPr>
            <a:lvl3pPr lvl="2" algn="ctr">
              <a:lnSpc>
                <a:spcPct val="90000"/>
              </a:lnSpc>
              <a:spcBef>
                <a:spcPts val="400"/>
              </a:spcBef>
              <a:spcAft>
                <a:spcPts val="0"/>
              </a:spcAft>
              <a:buSzPts val="2000"/>
              <a:buNone/>
              <a:defRPr sz="20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111" name="Google Shape;111;p24"/>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2" name="Google Shape;112;p24"/>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4"/>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pic>
        <p:nvPicPr>
          <p:cNvPr id="114" name="Google Shape;114;p24"/>
          <p:cNvPicPr preferRelativeResize="0"/>
          <p:nvPr/>
        </p:nvPicPr>
        <p:blipFill rotWithShape="1">
          <a:blip r:embed="rId2">
            <a:alphaModFix/>
          </a:blip>
          <a:srcRect b="0" l="0" r="0" t="0"/>
          <a:stretch/>
        </p:blipFill>
        <p:spPr>
          <a:xfrm>
            <a:off x="365759" y="-15913"/>
            <a:ext cx="1943100" cy="2057026"/>
          </a:xfrm>
          <a:prstGeom prst="rect">
            <a:avLst/>
          </a:prstGeom>
          <a:noFill/>
          <a:ln>
            <a:noFill/>
          </a:ln>
        </p:spPr>
      </p:pic>
      <p:pic>
        <p:nvPicPr>
          <p:cNvPr id="115" name="Google Shape;115;p24"/>
          <p:cNvPicPr preferRelativeResize="0"/>
          <p:nvPr/>
        </p:nvPicPr>
        <p:blipFill rotWithShape="1">
          <a:blip r:embed="rId3">
            <a:alphaModFix/>
          </a:blip>
          <a:srcRect b="0" l="0" r="0" t="0"/>
          <a:stretch/>
        </p:blipFill>
        <p:spPr>
          <a:xfrm>
            <a:off x="10325088" y="115342"/>
            <a:ext cx="1502698" cy="2118710"/>
          </a:xfrm>
          <a:prstGeom prst="rect">
            <a:avLst/>
          </a:prstGeom>
          <a:noFill/>
          <a:ln>
            <a:noFill/>
          </a:ln>
        </p:spPr>
      </p:pic>
      <p:pic>
        <p:nvPicPr>
          <p:cNvPr id="116" name="Google Shape;116;p24"/>
          <p:cNvPicPr preferRelativeResize="0"/>
          <p:nvPr/>
        </p:nvPicPr>
        <p:blipFill rotWithShape="1">
          <a:blip r:embed="rId4">
            <a:alphaModFix/>
          </a:blip>
          <a:srcRect b="0" l="0" r="0" t="0"/>
          <a:stretch/>
        </p:blipFill>
        <p:spPr>
          <a:xfrm>
            <a:off x="9454036" y="4523280"/>
            <a:ext cx="2373750" cy="1901250"/>
          </a:xfrm>
          <a:prstGeom prst="rect">
            <a:avLst/>
          </a:prstGeom>
          <a:noFill/>
          <a:ln>
            <a:noFill/>
          </a:ln>
        </p:spPr>
      </p:pic>
      <p:pic>
        <p:nvPicPr>
          <p:cNvPr id="117" name="Google Shape;117;p24"/>
          <p:cNvPicPr preferRelativeResize="0"/>
          <p:nvPr/>
        </p:nvPicPr>
        <p:blipFill rotWithShape="1">
          <a:blip r:embed="rId5">
            <a:alphaModFix/>
          </a:blip>
          <a:srcRect b="0" l="0" r="0" t="0"/>
          <a:stretch/>
        </p:blipFill>
        <p:spPr>
          <a:xfrm>
            <a:off x="720976" y="5023060"/>
            <a:ext cx="1232666" cy="1232666"/>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 Phan 2-Chủ đề A-Bài 1-Nội dung">
  <p:cSld name="8- Phan 2-Chủ đề A-Bài 1-Nội dung">
    <p:bg>
      <p:bgPr>
        <a:solidFill>
          <a:schemeClr val="lt1"/>
        </a:solidFill>
      </p:bgPr>
    </p:bg>
    <p:spTree>
      <p:nvGrpSpPr>
        <p:cNvPr id="118" name="Shape 118"/>
        <p:cNvGrpSpPr/>
        <p:nvPr/>
      </p:nvGrpSpPr>
      <p:grpSpPr>
        <a:xfrm>
          <a:off x="0" y="0"/>
          <a:ext cx="0" cy="0"/>
          <a:chOff x="0" y="0"/>
          <a:chExt cx="0" cy="0"/>
        </a:xfrm>
      </p:grpSpPr>
      <p:sp>
        <p:nvSpPr>
          <p:cNvPr id="119" name="Google Shape;119;p25"/>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5"/>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1" name="Google Shape;121;p25"/>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
        <p:nvSpPr>
          <p:cNvPr id="122" name="Google Shape;122;p25"/>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123" name="Google Shape;123;p25"/>
          <p:cNvSpPr txBox="1"/>
          <p:nvPr/>
        </p:nvSpPr>
        <p:spPr>
          <a:xfrm>
            <a:off x="510139" y="161842"/>
            <a:ext cx="2282997"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Arial"/>
                <a:ea typeface="Arial"/>
                <a:cs typeface="Arial"/>
                <a:sym typeface="Arial"/>
              </a:rPr>
              <a:t>Chủ</a:t>
            </a:r>
            <a:r>
              <a:rPr lang="en-US" sz="1800">
                <a:solidFill>
                  <a:schemeClr val="lt1"/>
                </a:solidFill>
                <a:latin typeface="Arial"/>
                <a:ea typeface="Arial"/>
                <a:cs typeface="Arial"/>
                <a:sym typeface="Arial"/>
              </a:rPr>
              <a:t> đề B. Công dân số</a:t>
            </a:r>
            <a:endParaRPr sz="1800">
              <a:solidFill>
                <a:schemeClr val="lt1"/>
              </a:solidFill>
              <a:latin typeface="Arial"/>
              <a:ea typeface="Arial"/>
              <a:cs typeface="Arial"/>
              <a:sym typeface="Arial"/>
            </a:endParaRPr>
          </a:p>
        </p:txBody>
      </p:sp>
      <p:sp>
        <p:nvSpPr>
          <p:cNvPr id="124" name="Google Shape;124;p25"/>
          <p:cNvSpPr txBox="1"/>
          <p:nvPr/>
        </p:nvSpPr>
        <p:spPr>
          <a:xfrm>
            <a:off x="8142943" y="161842"/>
            <a:ext cx="4049057"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lt1"/>
                </a:solidFill>
                <a:latin typeface="Arial"/>
                <a:ea typeface="Arial"/>
                <a:cs typeface="Arial"/>
                <a:sym typeface="Arial"/>
              </a:rPr>
              <a:t>Bài 1: Tớ cần chú ý những gì khi “online”</a:t>
            </a:r>
            <a:endParaRPr b="1" sz="1800">
              <a:solidFill>
                <a:schemeClr val="lt1"/>
              </a:solidFill>
              <a:latin typeface="Arial"/>
              <a:ea typeface="Arial"/>
              <a:cs typeface="Arial"/>
              <a:sym typeface="Arial"/>
            </a:endParaRPr>
          </a:p>
        </p:txBody>
      </p:sp>
      <p:sp>
        <p:nvSpPr>
          <p:cNvPr id="125" name="Google Shape;125;p25"/>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126" name="Google Shape;126;p25"/>
          <p:cNvPicPr preferRelativeResize="0"/>
          <p:nvPr/>
        </p:nvPicPr>
        <p:blipFill rotWithShape="1">
          <a:blip r:embed="rId2">
            <a:alphaModFix/>
          </a:blip>
          <a:srcRect b="0" l="0" r="0" t="0"/>
          <a:stretch/>
        </p:blipFill>
        <p:spPr>
          <a:xfrm>
            <a:off x="10086975" y="5597612"/>
            <a:ext cx="1600200" cy="825242"/>
          </a:xfrm>
          <a:prstGeom prst="rect">
            <a:avLst/>
          </a:prstGeom>
          <a:noFill/>
          <a:ln>
            <a:noFill/>
          </a:ln>
        </p:spPr>
      </p:pic>
      <p:pic>
        <p:nvPicPr>
          <p:cNvPr id="127" name="Google Shape;127;p25"/>
          <p:cNvPicPr preferRelativeResize="0"/>
          <p:nvPr/>
        </p:nvPicPr>
        <p:blipFill rotWithShape="1">
          <a:blip r:embed="rId3">
            <a:alphaModFix/>
          </a:blip>
          <a:srcRect b="0" l="0" r="0" t="0"/>
          <a:stretch/>
        </p:blipFill>
        <p:spPr>
          <a:xfrm>
            <a:off x="318818" y="5265259"/>
            <a:ext cx="2335746" cy="1489948"/>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theme" Target="../theme/theme3.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slideLayout" Target="../slideLayouts/slideLayout7.xml"/><Relationship Id="rId3" Type="http://schemas.openxmlformats.org/officeDocument/2006/relationships/slideLayout" Target="../slideLayouts/slideLayout8.xml"/><Relationship Id="rId4" Type="http://schemas.openxmlformats.org/officeDocument/2006/relationships/slideLayout" Target="../slideLayouts/slideLayout9.xml"/><Relationship Id="rId5" Type="http://schemas.openxmlformats.org/officeDocument/2006/relationships/slideLayout" Target="../slideLayouts/slideLayout10.xml"/><Relationship Id="rId6" Type="http://schemas.openxmlformats.org/officeDocument/2006/relationships/theme" Target="../theme/theme5.xml"/></Relationships>
</file>

<file path=ppt/slideMasters/_rels/slideMaster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theme" Target="../theme/theme6.xml"/></Relationships>
</file>

<file path=ppt/slideMasters/_rels/slideMaster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theme" Target="../theme/theme7.xml"/></Relationships>
</file>

<file path=ppt/slideMasters/_rels/slideMaster6.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slideLayout" Target="../slideLayouts/slideLayout18.xml"/><Relationship Id="rId3" Type="http://schemas.openxmlformats.org/officeDocument/2006/relationships/slideLayout" Target="../slideLayouts/slideLayout19.xml"/><Relationship Id="rId4" Type="http://schemas.openxmlformats.org/officeDocument/2006/relationships/slideLayout" Target="../slideLayouts/slideLayout20.xml"/><Relationship Id="rId5"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9" name="Shape 9"/>
        <p:cNvGrpSpPr/>
        <p:nvPr/>
      </p:nvGrpSpPr>
      <p:grpSpPr>
        <a:xfrm>
          <a:off x="0" y="0"/>
          <a:ext cx="0" cy="0"/>
          <a:chOff x="0" y="0"/>
          <a:chExt cx="0" cy="0"/>
        </a:xfrm>
      </p:grpSpPr>
      <p:sp>
        <p:nvSpPr>
          <p:cNvPr id="10" name="Google Shape;10;p14"/>
          <p:cNvSpPr/>
          <p:nvPr/>
        </p:nvSpPr>
        <p:spPr>
          <a:xfrm>
            <a:off x="483" y="176109"/>
            <a:ext cx="12188952" cy="1645919"/>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14"/>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dk2"/>
              </a:buClr>
              <a:buSzPts val="4000"/>
              <a:buFont typeface="Times New Roman"/>
              <a:buNone/>
              <a:defRPr b="0" i="0" sz="4000" u="none" cap="none" strike="noStrike">
                <a:solidFill>
                  <a:schemeClr val="dk2"/>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2" name="Google Shape;12;p14"/>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lt1"/>
              </a:buClr>
              <a:buSzPts val="2200"/>
              <a:buFont typeface="Noto Sans Symbols"/>
              <a:buChar char="▪"/>
              <a:defRPr b="0" i="0" sz="2200" u="none" cap="none" strike="noStrike">
                <a:solidFill>
                  <a:schemeClr val="lt1"/>
                </a:solidFill>
                <a:latin typeface="Times New Roman"/>
                <a:ea typeface="Times New Roman"/>
                <a:cs typeface="Times New Roman"/>
                <a:sym typeface="Times New Roman"/>
              </a:defRPr>
            </a:lvl1pPr>
            <a:lvl2pPr indent="-355600" lvl="1" marL="914400" marR="0" rtl="0" algn="l">
              <a:lnSpc>
                <a:spcPct val="90000"/>
              </a:lnSpc>
              <a:spcBef>
                <a:spcPts val="200"/>
              </a:spcBef>
              <a:spcAft>
                <a:spcPts val="0"/>
              </a:spcAft>
              <a:buClr>
                <a:schemeClr val="lt1"/>
              </a:buClr>
              <a:buSzPts val="2000"/>
              <a:buFont typeface="Noto Sans Symbols"/>
              <a:buChar char="▪"/>
              <a:defRPr b="0" i="0" sz="2000" u="none" cap="none" strike="noStrike">
                <a:solidFill>
                  <a:schemeClr val="lt1"/>
                </a:solidFill>
                <a:latin typeface="Times New Roman"/>
                <a:ea typeface="Times New Roman"/>
                <a:cs typeface="Times New Roman"/>
                <a:sym typeface="Times New Roman"/>
              </a:defRPr>
            </a:lvl2pPr>
            <a:lvl3pPr indent="-342900" lvl="2" marL="1371600" marR="0" rtl="0" algn="l">
              <a:lnSpc>
                <a:spcPct val="90000"/>
              </a:lnSpc>
              <a:spcBef>
                <a:spcPts val="400"/>
              </a:spcBef>
              <a:spcAft>
                <a:spcPts val="0"/>
              </a:spcAft>
              <a:buClr>
                <a:schemeClr val="lt1"/>
              </a:buClr>
              <a:buSzPts val="1800"/>
              <a:buFont typeface="Noto Sans Symbols"/>
              <a:buChar char="▪"/>
              <a:defRPr b="0" i="0" sz="1800" u="none" cap="none" strike="noStrike">
                <a:solidFill>
                  <a:schemeClr val="lt1"/>
                </a:solidFill>
                <a:latin typeface="Times New Roman"/>
                <a:ea typeface="Times New Roman"/>
                <a:cs typeface="Times New Roman"/>
                <a:sym typeface="Times New Roman"/>
              </a:defRPr>
            </a:lvl3pPr>
            <a:lvl4pPr indent="-330200" lvl="3" marL="18288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4pPr>
            <a:lvl5pPr indent="-330200" lvl="4" marL="22860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5pPr>
            <a:lvl6pPr indent="-330200" lvl="5" marL="27432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6pPr>
            <a:lvl7pPr indent="-330200" lvl="6" marL="32004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7pPr>
            <a:lvl8pPr indent="-330200" lvl="7" marL="36576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8pPr>
            <a:lvl9pPr indent="-330200" lvl="8" marL="4114800" marR="0" rtl="0" algn="l">
              <a:lnSpc>
                <a:spcPct val="90000"/>
              </a:lnSpc>
              <a:spcBef>
                <a:spcPts val="400"/>
              </a:spcBef>
              <a:spcAft>
                <a:spcPts val="40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9pPr>
          </a:lstStyle>
          <a:p/>
        </p:txBody>
      </p:sp>
      <p:sp>
        <p:nvSpPr>
          <p:cNvPr id="13" name="Google Shape;13;p14"/>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marR="0" rtl="0" algn="l">
              <a:spcBef>
                <a:spcPts val="0"/>
              </a:spcBef>
              <a:spcAft>
                <a:spcPts val="0"/>
              </a:spcAft>
              <a:buSzPts val="1400"/>
              <a:buNone/>
              <a:defRPr b="0" i="0" sz="1050" u="none" cap="none" strike="noStrike">
                <a:solidFill>
                  <a:schemeClr val="lt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9pPr>
          </a:lstStyle>
          <a:p/>
        </p:txBody>
      </p:sp>
      <p:sp>
        <p:nvSpPr>
          <p:cNvPr id="14" name="Google Shape;14;p14"/>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050" u="none" cap="none" strike="noStrike">
                <a:solidFill>
                  <a:schemeClr val="lt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9pPr>
          </a:lstStyle>
          <a:p/>
        </p:txBody>
      </p:sp>
      <p:sp>
        <p:nvSpPr>
          <p:cNvPr id="15" name="Google Shape;15;p14"/>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rtl="0" algn="l">
              <a:spcBef>
                <a:spcPts val="0"/>
              </a:spcBef>
              <a:buNone/>
              <a:defRPr b="0" i="0" sz="1200" u="none" cap="none" strike="noStrike">
                <a:solidFill>
                  <a:schemeClr val="lt1"/>
                </a:solidFill>
                <a:latin typeface="Times New Roman"/>
                <a:ea typeface="Times New Roman"/>
                <a:cs typeface="Times New Roman"/>
                <a:sym typeface="Times New Roman"/>
              </a:defRPr>
            </a:lvl1pPr>
            <a:lvl2pPr indent="0" lvl="1" marL="0" marR="0" rtl="0" algn="l">
              <a:spcBef>
                <a:spcPts val="0"/>
              </a:spcBef>
              <a:buNone/>
              <a:defRPr b="0" i="0" sz="1200" u="none" cap="none" strike="noStrike">
                <a:solidFill>
                  <a:schemeClr val="lt1"/>
                </a:solidFill>
                <a:latin typeface="Times New Roman"/>
                <a:ea typeface="Times New Roman"/>
                <a:cs typeface="Times New Roman"/>
                <a:sym typeface="Times New Roman"/>
              </a:defRPr>
            </a:lvl2pPr>
            <a:lvl3pPr indent="0" lvl="2" marL="0" marR="0" rtl="0" algn="l">
              <a:spcBef>
                <a:spcPts val="0"/>
              </a:spcBef>
              <a:buNone/>
              <a:defRPr b="0" i="0" sz="1200" u="none" cap="none" strike="noStrike">
                <a:solidFill>
                  <a:schemeClr val="lt1"/>
                </a:solidFill>
                <a:latin typeface="Times New Roman"/>
                <a:ea typeface="Times New Roman"/>
                <a:cs typeface="Times New Roman"/>
                <a:sym typeface="Times New Roman"/>
              </a:defRPr>
            </a:lvl3pPr>
            <a:lvl4pPr indent="0" lvl="3" marL="0" marR="0" rtl="0" algn="l">
              <a:spcBef>
                <a:spcPts val="0"/>
              </a:spcBef>
              <a:buNone/>
              <a:defRPr b="0" i="0" sz="1200" u="none" cap="none" strike="noStrike">
                <a:solidFill>
                  <a:schemeClr val="lt1"/>
                </a:solidFill>
                <a:latin typeface="Times New Roman"/>
                <a:ea typeface="Times New Roman"/>
                <a:cs typeface="Times New Roman"/>
                <a:sym typeface="Times New Roman"/>
              </a:defRPr>
            </a:lvl4pPr>
            <a:lvl5pPr indent="0" lvl="4" marL="0" marR="0" rtl="0" algn="l">
              <a:spcBef>
                <a:spcPts val="0"/>
              </a:spcBef>
              <a:buNone/>
              <a:defRPr b="0" i="0" sz="1200" u="none" cap="none" strike="noStrike">
                <a:solidFill>
                  <a:schemeClr val="lt1"/>
                </a:solidFill>
                <a:latin typeface="Times New Roman"/>
                <a:ea typeface="Times New Roman"/>
                <a:cs typeface="Times New Roman"/>
                <a:sym typeface="Times New Roman"/>
              </a:defRPr>
            </a:lvl5pPr>
            <a:lvl6pPr indent="0" lvl="5" marL="0" marR="0" rtl="0" algn="l">
              <a:spcBef>
                <a:spcPts val="0"/>
              </a:spcBef>
              <a:buNone/>
              <a:defRPr b="0" i="0" sz="1200" u="none" cap="none" strike="noStrike">
                <a:solidFill>
                  <a:schemeClr val="lt1"/>
                </a:solidFill>
                <a:latin typeface="Times New Roman"/>
                <a:ea typeface="Times New Roman"/>
                <a:cs typeface="Times New Roman"/>
                <a:sym typeface="Times New Roman"/>
              </a:defRPr>
            </a:lvl6pPr>
            <a:lvl7pPr indent="0" lvl="6" marL="0" marR="0" rtl="0" algn="l">
              <a:spcBef>
                <a:spcPts val="0"/>
              </a:spcBef>
              <a:buNone/>
              <a:defRPr b="0" i="0" sz="1200" u="none" cap="none" strike="noStrike">
                <a:solidFill>
                  <a:schemeClr val="lt1"/>
                </a:solidFill>
                <a:latin typeface="Times New Roman"/>
                <a:ea typeface="Times New Roman"/>
                <a:cs typeface="Times New Roman"/>
                <a:sym typeface="Times New Roman"/>
              </a:defRPr>
            </a:lvl7pPr>
            <a:lvl8pPr indent="0" lvl="7" marL="0" marR="0" rtl="0" algn="l">
              <a:spcBef>
                <a:spcPts val="0"/>
              </a:spcBef>
              <a:buNone/>
              <a:defRPr b="0" i="0" sz="1200" u="none" cap="none" strike="noStrike">
                <a:solidFill>
                  <a:schemeClr val="lt1"/>
                </a:solidFill>
                <a:latin typeface="Times New Roman"/>
                <a:ea typeface="Times New Roman"/>
                <a:cs typeface="Times New Roman"/>
                <a:sym typeface="Times New Roman"/>
              </a:defRPr>
            </a:lvl8pPr>
            <a:lvl9pPr indent="0" lvl="8" marL="0" marR="0" rtl="0" algn="l">
              <a:spcBef>
                <a:spcPts val="0"/>
              </a:spcBef>
              <a:buNone/>
              <a:defRPr b="0" i="0" sz="1200" u="none" cap="none" strike="noStrike">
                <a:solidFill>
                  <a:schemeClr val="lt1"/>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59" name="Shape 59"/>
        <p:cNvGrpSpPr/>
        <p:nvPr/>
      </p:nvGrpSpPr>
      <p:grpSpPr>
        <a:xfrm>
          <a:off x="0" y="0"/>
          <a:ext cx="0" cy="0"/>
          <a:chOff x="0" y="0"/>
          <a:chExt cx="0" cy="0"/>
        </a:xfrm>
      </p:grpSpPr>
      <p:sp>
        <p:nvSpPr>
          <p:cNvPr id="60" name="Google Shape;60;p16"/>
          <p:cNvSpPr/>
          <p:nvPr/>
        </p:nvSpPr>
        <p:spPr>
          <a:xfrm>
            <a:off x="483" y="176109"/>
            <a:ext cx="12188952" cy="1645919"/>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16"/>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lt2"/>
              </a:buClr>
              <a:buSzPts val="4000"/>
              <a:buFont typeface="Times New Roman"/>
              <a:buNone/>
              <a:defRPr b="0" i="0" sz="4000" u="none" cap="none" strike="noStrike">
                <a:solidFill>
                  <a:schemeClr val="lt2"/>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2" name="Google Shape;62;p16"/>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dk1"/>
              </a:buClr>
              <a:buSzPts val="2200"/>
              <a:buFont typeface="Noto Sans Symbols"/>
              <a:buChar char="▪"/>
              <a:defRPr b="0" i="0" sz="2200" u="none" cap="none" strike="noStrike">
                <a:solidFill>
                  <a:schemeClr val="dk1"/>
                </a:solidFill>
                <a:latin typeface="Times New Roman"/>
                <a:ea typeface="Times New Roman"/>
                <a:cs typeface="Times New Roman"/>
                <a:sym typeface="Times New Roman"/>
              </a:defRPr>
            </a:lvl1pPr>
            <a:lvl2pPr indent="-355600" lvl="1" marL="914400" marR="0" rtl="0" algn="l">
              <a:lnSpc>
                <a:spcPct val="90000"/>
              </a:lnSpc>
              <a:spcBef>
                <a:spcPts val="200"/>
              </a:spcBef>
              <a:spcAft>
                <a:spcPts val="0"/>
              </a:spcAft>
              <a:buClr>
                <a:schemeClr val="dk1"/>
              </a:buClr>
              <a:buSzPts val="2000"/>
              <a:buFont typeface="Noto Sans Symbols"/>
              <a:buChar char="▪"/>
              <a:defRPr b="0" i="0" sz="2000" u="none" cap="none" strike="noStrike">
                <a:solidFill>
                  <a:schemeClr val="dk1"/>
                </a:solidFill>
                <a:latin typeface="Times New Roman"/>
                <a:ea typeface="Times New Roman"/>
                <a:cs typeface="Times New Roman"/>
                <a:sym typeface="Times New Roman"/>
              </a:defRPr>
            </a:lvl2pPr>
            <a:lvl3pPr indent="-342900" lvl="2" marL="1371600" marR="0" rtl="0" algn="l">
              <a:lnSpc>
                <a:spcPct val="90000"/>
              </a:lnSpc>
              <a:spcBef>
                <a:spcPts val="400"/>
              </a:spcBef>
              <a:spcAft>
                <a:spcPts val="0"/>
              </a:spcAft>
              <a:buClr>
                <a:schemeClr val="dk1"/>
              </a:buClr>
              <a:buSzPts val="1800"/>
              <a:buFont typeface="Noto Sans Symbols"/>
              <a:buChar char="▪"/>
              <a:defRPr b="0" i="0" sz="1800" u="none" cap="none" strike="noStrike">
                <a:solidFill>
                  <a:schemeClr val="dk1"/>
                </a:solidFill>
                <a:latin typeface="Times New Roman"/>
                <a:ea typeface="Times New Roman"/>
                <a:cs typeface="Times New Roman"/>
                <a:sym typeface="Times New Roman"/>
              </a:defRPr>
            </a:lvl3pPr>
            <a:lvl4pPr indent="-330200" lvl="3" marL="18288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Times New Roman"/>
                <a:ea typeface="Times New Roman"/>
                <a:cs typeface="Times New Roman"/>
                <a:sym typeface="Times New Roman"/>
              </a:defRPr>
            </a:lvl4pPr>
            <a:lvl5pPr indent="-330200" lvl="4" marL="22860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Times New Roman"/>
                <a:ea typeface="Times New Roman"/>
                <a:cs typeface="Times New Roman"/>
                <a:sym typeface="Times New Roman"/>
              </a:defRPr>
            </a:lvl5pPr>
            <a:lvl6pPr indent="-330200" lvl="5" marL="27432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Times New Roman"/>
                <a:ea typeface="Times New Roman"/>
                <a:cs typeface="Times New Roman"/>
                <a:sym typeface="Times New Roman"/>
              </a:defRPr>
            </a:lvl6pPr>
            <a:lvl7pPr indent="-330200" lvl="6" marL="32004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Times New Roman"/>
                <a:ea typeface="Times New Roman"/>
                <a:cs typeface="Times New Roman"/>
                <a:sym typeface="Times New Roman"/>
              </a:defRPr>
            </a:lvl7pPr>
            <a:lvl8pPr indent="-330200" lvl="7" marL="36576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Times New Roman"/>
                <a:ea typeface="Times New Roman"/>
                <a:cs typeface="Times New Roman"/>
                <a:sym typeface="Times New Roman"/>
              </a:defRPr>
            </a:lvl8pPr>
            <a:lvl9pPr indent="-330200" lvl="8" marL="4114800" marR="0" rtl="0" algn="l">
              <a:lnSpc>
                <a:spcPct val="90000"/>
              </a:lnSpc>
              <a:spcBef>
                <a:spcPts val="400"/>
              </a:spcBef>
              <a:spcAft>
                <a:spcPts val="400"/>
              </a:spcAft>
              <a:buClr>
                <a:schemeClr val="dk1"/>
              </a:buClr>
              <a:buSzPts val="1600"/>
              <a:buFont typeface="Noto Sans Symbols"/>
              <a:buChar char="▪"/>
              <a:defRPr b="0" i="0" sz="1600" u="none" cap="none" strike="noStrike">
                <a:solidFill>
                  <a:schemeClr val="dk1"/>
                </a:solidFill>
                <a:latin typeface="Times New Roman"/>
                <a:ea typeface="Times New Roman"/>
                <a:cs typeface="Times New Roman"/>
                <a:sym typeface="Times New Roman"/>
              </a:defRPr>
            </a:lvl9pPr>
          </a:lstStyle>
          <a:p/>
        </p:txBody>
      </p:sp>
      <p:sp>
        <p:nvSpPr>
          <p:cNvPr id="63" name="Google Shape;63;p16"/>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marR="0" rtl="0" algn="l">
              <a:spcBef>
                <a:spcPts val="0"/>
              </a:spcBef>
              <a:spcAft>
                <a:spcPts val="0"/>
              </a:spcAft>
              <a:buSzPts val="1400"/>
              <a:buNone/>
              <a:defRPr b="0" i="0" sz="1050" u="none" cap="none" strike="noStrike">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9pPr>
          </a:lstStyle>
          <a:p/>
        </p:txBody>
      </p:sp>
      <p:sp>
        <p:nvSpPr>
          <p:cNvPr id="64" name="Google Shape;64;p16"/>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050" u="none" cap="none" strike="noStrike">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9pPr>
          </a:lstStyle>
          <a:p/>
        </p:txBody>
      </p:sp>
      <p:sp>
        <p:nvSpPr>
          <p:cNvPr id="65" name="Google Shape;65;p16"/>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rtl="0" algn="l">
              <a:spcBef>
                <a:spcPts val="0"/>
              </a:spcBef>
              <a:buNone/>
              <a:defRPr b="0" i="0" sz="1200" u="none" cap="none" strike="noStrike">
                <a:solidFill>
                  <a:schemeClr val="dk1"/>
                </a:solidFill>
                <a:latin typeface="Times New Roman"/>
                <a:ea typeface="Times New Roman"/>
                <a:cs typeface="Times New Roman"/>
                <a:sym typeface="Times New Roman"/>
              </a:defRPr>
            </a:lvl1pPr>
            <a:lvl2pPr indent="0" lvl="1" marL="0" marR="0" rtl="0" algn="l">
              <a:spcBef>
                <a:spcPts val="0"/>
              </a:spcBef>
              <a:buNone/>
              <a:defRPr b="0" i="0" sz="1200" u="none" cap="none" strike="noStrike">
                <a:solidFill>
                  <a:schemeClr val="dk1"/>
                </a:solidFill>
                <a:latin typeface="Times New Roman"/>
                <a:ea typeface="Times New Roman"/>
                <a:cs typeface="Times New Roman"/>
                <a:sym typeface="Times New Roman"/>
              </a:defRPr>
            </a:lvl2pPr>
            <a:lvl3pPr indent="0" lvl="2" marL="0" marR="0" rtl="0" algn="l">
              <a:spcBef>
                <a:spcPts val="0"/>
              </a:spcBef>
              <a:buNone/>
              <a:defRPr b="0" i="0" sz="1200" u="none" cap="none" strike="noStrike">
                <a:solidFill>
                  <a:schemeClr val="dk1"/>
                </a:solidFill>
                <a:latin typeface="Times New Roman"/>
                <a:ea typeface="Times New Roman"/>
                <a:cs typeface="Times New Roman"/>
                <a:sym typeface="Times New Roman"/>
              </a:defRPr>
            </a:lvl3pPr>
            <a:lvl4pPr indent="0" lvl="3" marL="0" marR="0" rtl="0" algn="l">
              <a:spcBef>
                <a:spcPts val="0"/>
              </a:spcBef>
              <a:buNone/>
              <a:defRPr b="0" i="0" sz="1200" u="none" cap="none" strike="noStrike">
                <a:solidFill>
                  <a:schemeClr val="dk1"/>
                </a:solidFill>
                <a:latin typeface="Times New Roman"/>
                <a:ea typeface="Times New Roman"/>
                <a:cs typeface="Times New Roman"/>
                <a:sym typeface="Times New Roman"/>
              </a:defRPr>
            </a:lvl4pPr>
            <a:lvl5pPr indent="0" lvl="4" marL="0" marR="0" rtl="0" algn="l">
              <a:spcBef>
                <a:spcPts val="0"/>
              </a:spcBef>
              <a:buNone/>
              <a:defRPr b="0" i="0" sz="1200" u="none" cap="none" strike="noStrike">
                <a:solidFill>
                  <a:schemeClr val="dk1"/>
                </a:solidFill>
                <a:latin typeface="Times New Roman"/>
                <a:ea typeface="Times New Roman"/>
                <a:cs typeface="Times New Roman"/>
                <a:sym typeface="Times New Roman"/>
              </a:defRPr>
            </a:lvl5pPr>
            <a:lvl6pPr indent="0" lvl="5" marL="0" marR="0" rtl="0" algn="l">
              <a:spcBef>
                <a:spcPts val="0"/>
              </a:spcBef>
              <a:buNone/>
              <a:defRPr b="0" i="0" sz="1200" u="none" cap="none" strike="noStrike">
                <a:solidFill>
                  <a:schemeClr val="dk1"/>
                </a:solidFill>
                <a:latin typeface="Times New Roman"/>
                <a:ea typeface="Times New Roman"/>
                <a:cs typeface="Times New Roman"/>
                <a:sym typeface="Times New Roman"/>
              </a:defRPr>
            </a:lvl6pPr>
            <a:lvl7pPr indent="0" lvl="6" marL="0" marR="0" rtl="0" algn="l">
              <a:spcBef>
                <a:spcPts val="0"/>
              </a:spcBef>
              <a:buNone/>
              <a:defRPr b="0" i="0" sz="1200" u="none" cap="none" strike="noStrike">
                <a:solidFill>
                  <a:schemeClr val="dk1"/>
                </a:solidFill>
                <a:latin typeface="Times New Roman"/>
                <a:ea typeface="Times New Roman"/>
                <a:cs typeface="Times New Roman"/>
                <a:sym typeface="Times New Roman"/>
              </a:defRPr>
            </a:lvl7pPr>
            <a:lvl8pPr indent="0" lvl="7" marL="0" marR="0" rtl="0" algn="l">
              <a:spcBef>
                <a:spcPts val="0"/>
              </a:spcBef>
              <a:buNone/>
              <a:defRPr b="0" i="0" sz="1200" u="none" cap="none" strike="noStrike">
                <a:solidFill>
                  <a:schemeClr val="dk1"/>
                </a:solidFill>
                <a:latin typeface="Times New Roman"/>
                <a:ea typeface="Times New Roman"/>
                <a:cs typeface="Times New Roman"/>
                <a:sym typeface="Times New Roman"/>
              </a:defRPr>
            </a:lvl8pPr>
            <a:lvl9pPr indent="0" lvl="8" marL="0" marR="0" rtl="0" algn="l">
              <a:spcBef>
                <a:spcPts val="0"/>
              </a:spcBef>
              <a:buNone/>
              <a:defRPr b="0" i="0" sz="1200" u="none" cap="none" strike="noStrike">
                <a:solidFill>
                  <a:schemeClr val="dk1"/>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4"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78" name="Shape 78"/>
        <p:cNvGrpSpPr/>
        <p:nvPr/>
      </p:nvGrpSpPr>
      <p:grpSpPr>
        <a:xfrm>
          <a:off x="0" y="0"/>
          <a:ext cx="0" cy="0"/>
          <a:chOff x="0" y="0"/>
          <a:chExt cx="0" cy="0"/>
        </a:xfrm>
      </p:grpSpPr>
      <p:sp>
        <p:nvSpPr>
          <p:cNvPr id="79" name="Google Shape;79;p19"/>
          <p:cNvSpPr/>
          <p:nvPr/>
        </p:nvSpPr>
        <p:spPr>
          <a:xfrm>
            <a:off x="483" y="176109"/>
            <a:ext cx="12188952" cy="1645919"/>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19"/>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dk2"/>
              </a:buClr>
              <a:buSzPts val="4000"/>
              <a:buFont typeface="Times New Roman"/>
              <a:buNone/>
              <a:defRPr b="0" i="0" sz="4000" u="none" cap="none" strike="noStrike">
                <a:solidFill>
                  <a:schemeClr val="dk2"/>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1" name="Google Shape;81;p19"/>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lt1"/>
              </a:buClr>
              <a:buSzPts val="2200"/>
              <a:buFont typeface="Noto Sans Symbols"/>
              <a:buChar char="▪"/>
              <a:defRPr b="0" i="0" sz="2200" u="none" cap="none" strike="noStrike">
                <a:solidFill>
                  <a:schemeClr val="lt1"/>
                </a:solidFill>
                <a:latin typeface="Times New Roman"/>
                <a:ea typeface="Times New Roman"/>
                <a:cs typeface="Times New Roman"/>
                <a:sym typeface="Times New Roman"/>
              </a:defRPr>
            </a:lvl1pPr>
            <a:lvl2pPr indent="-355600" lvl="1" marL="914400" marR="0" rtl="0" algn="l">
              <a:lnSpc>
                <a:spcPct val="90000"/>
              </a:lnSpc>
              <a:spcBef>
                <a:spcPts val="200"/>
              </a:spcBef>
              <a:spcAft>
                <a:spcPts val="0"/>
              </a:spcAft>
              <a:buClr>
                <a:schemeClr val="lt1"/>
              </a:buClr>
              <a:buSzPts val="2000"/>
              <a:buFont typeface="Noto Sans Symbols"/>
              <a:buChar char="▪"/>
              <a:defRPr b="0" i="0" sz="2000" u="none" cap="none" strike="noStrike">
                <a:solidFill>
                  <a:schemeClr val="lt1"/>
                </a:solidFill>
                <a:latin typeface="Times New Roman"/>
                <a:ea typeface="Times New Roman"/>
                <a:cs typeface="Times New Roman"/>
                <a:sym typeface="Times New Roman"/>
              </a:defRPr>
            </a:lvl2pPr>
            <a:lvl3pPr indent="-342900" lvl="2" marL="1371600" marR="0" rtl="0" algn="l">
              <a:lnSpc>
                <a:spcPct val="90000"/>
              </a:lnSpc>
              <a:spcBef>
                <a:spcPts val="400"/>
              </a:spcBef>
              <a:spcAft>
                <a:spcPts val="0"/>
              </a:spcAft>
              <a:buClr>
                <a:schemeClr val="lt1"/>
              </a:buClr>
              <a:buSzPts val="1800"/>
              <a:buFont typeface="Noto Sans Symbols"/>
              <a:buChar char="▪"/>
              <a:defRPr b="0" i="0" sz="1800" u="none" cap="none" strike="noStrike">
                <a:solidFill>
                  <a:schemeClr val="lt1"/>
                </a:solidFill>
                <a:latin typeface="Times New Roman"/>
                <a:ea typeface="Times New Roman"/>
                <a:cs typeface="Times New Roman"/>
                <a:sym typeface="Times New Roman"/>
              </a:defRPr>
            </a:lvl3pPr>
            <a:lvl4pPr indent="-330200" lvl="3" marL="18288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4pPr>
            <a:lvl5pPr indent="-330200" lvl="4" marL="22860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5pPr>
            <a:lvl6pPr indent="-330200" lvl="5" marL="27432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6pPr>
            <a:lvl7pPr indent="-330200" lvl="6" marL="32004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7pPr>
            <a:lvl8pPr indent="-330200" lvl="7" marL="36576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8pPr>
            <a:lvl9pPr indent="-330200" lvl="8" marL="4114800" marR="0" rtl="0" algn="l">
              <a:lnSpc>
                <a:spcPct val="90000"/>
              </a:lnSpc>
              <a:spcBef>
                <a:spcPts val="400"/>
              </a:spcBef>
              <a:spcAft>
                <a:spcPts val="40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9pPr>
          </a:lstStyle>
          <a:p/>
        </p:txBody>
      </p:sp>
      <p:sp>
        <p:nvSpPr>
          <p:cNvPr id="82" name="Google Shape;82;p19"/>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marR="0" rtl="0" algn="l">
              <a:spcBef>
                <a:spcPts val="0"/>
              </a:spcBef>
              <a:spcAft>
                <a:spcPts val="0"/>
              </a:spcAft>
              <a:buSzPts val="1400"/>
              <a:buNone/>
              <a:defRPr sz="1050">
                <a:solidFill>
                  <a:schemeClr val="lt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9pPr>
          </a:lstStyle>
          <a:p/>
        </p:txBody>
      </p:sp>
      <p:sp>
        <p:nvSpPr>
          <p:cNvPr id="83" name="Google Shape;83;p19"/>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sz="1050">
                <a:solidFill>
                  <a:schemeClr val="lt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9pPr>
          </a:lstStyle>
          <a:p/>
        </p:txBody>
      </p:sp>
      <p:sp>
        <p:nvSpPr>
          <p:cNvPr id="84" name="Google Shape;84;p19"/>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rtl="0" algn="l">
              <a:spcBef>
                <a:spcPts val="0"/>
              </a:spcBef>
              <a:buNone/>
              <a:defRPr b="0" sz="1200">
                <a:solidFill>
                  <a:schemeClr val="lt1"/>
                </a:solidFill>
                <a:latin typeface="Times New Roman"/>
                <a:ea typeface="Times New Roman"/>
                <a:cs typeface="Times New Roman"/>
                <a:sym typeface="Times New Roman"/>
              </a:defRPr>
            </a:lvl1pPr>
            <a:lvl2pPr indent="0" lvl="1" marL="0" marR="0" rtl="0" algn="l">
              <a:spcBef>
                <a:spcPts val="0"/>
              </a:spcBef>
              <a:buNone/>
              <a:defRPr b="0" sz="1200">
                <a:solidFill>
                  <a:schemeClr val="lt1"/>
                </a:solidFill>
                <a:latin typeface="Times New Roman"/>
                <a:ea typeface="Times New Roman"/>
                <a:cs typeface="Times New Roman"/>
                <a:sym typeface="Times New Roman"/>
              </a:defRPr>
            </a:lvl2pPr>
            <a:lvl3pPr indent="0" lvl="2" marL="0" marR="0" rtl="0" algn="l">
              <a:spcBef>
                <a:spcPts val="0"/>
              </a:spcBef>
              <a:buNone/>
              <a:defRPr b="0" sz="1200">
                <a:solidFill>
                  <a:schemeClr val="lt1"/>
                </a:solidFill>
                <a:latin typeface="Times New Roman"/>
                <a:ea typeface="Times New Roman"/>
                <a:cs typeface="Times New Roman"/>
                <a:sym typeface="Times New Roman"/>
              </a:defRPr>
            </a:lvl3pPr>
            <a:lvl4pPr indent="0" lvl="3" marL="0" marR="0" rtl="0" algn="l">
              <a:spcBef>
                <a:spcPts val="0"/>
              </a:spcBef>
              <a:buNone/>
              <a:defRPr b="0" sz="1200">
                <a:solidFill>
                  <a:schemeClr val="lt1"/>
                </a:solidFill>
                <a:latin typeface="Times New Roman"/>
                <a:ea typeface="Times New Roman"/>
                <a:cs typeface="Times New Roman"/>
                <a:sym typeface="Times New Roman"/>
              </a:defRPr>
            </a:lvl4pPr>
            <a:lvl5pPr indent="0" lvl="4" marL="0" marR="0" rtl="0" algn="l">
              <a:spcBef>
                <a:spcPts val="0"/>
              </a:spcBef>
              <a:buNone/>
              <a:defRPr b="0" sz="1200">
                <a:solidFill>
                  <a:schemeClr val="lt1"/>
                </a:solidFill>
                <a:latin typeface="Times New Roman"/>
                <a:ea typeface="Times New Roman"/>
                <a:cs typeface="Times New Roman"/>
                <a:sym typeface="Times New Roman"/>
              </a:defRPr>
            </a:lvl5pPr>
            <a:lvl6pPr indent="0" lvl="5" marL="0" marR="0" rtl="0" algn="l">
              <a:spcBef>
                <a:spcPts val="0"/>
              </a:spcBef>
              <a:buNone/>
              <a:defRPr b="0" sz="1200">
                <a:solidFill>
                  <a:schemeClr val="lt1"/>
                </a:solidFill>
                <a:latin typeface="Times New Roman"/>
                <a:ea typeface="Times New Roman"/>
                <a:cs typeface="Times New Roman"/>
                <a:sym typeface="Times New Roman"/>
              </a:defRPr>
            </a:lvl6pPr>
            <a:lvl7pPr indent="0" lvl="6" marL="0" marR="0" rtl="0" algn="l">
              <a:spcBef>
                <a:spcPts val="0"/>
              </a:spcBef>
              <a:buNone/>
              <a:defRPr b="0" sz="1200">
                <a:solidFill>
                  <a:schemeClr val="lt1"/>
                </a:solidFill>
                <a:latin typeface="Times New Roman"/>
                <a:ea typeface="Times New Roman"/>
                <a:cs typeface="Times New Roman"/>
                <a:sym typeface="Times New Roman"/>
              </a:defRPr>
            </a:lvl7pPr>
            <a:lvl8pPr indent="0" lvl="7" marL="0" marR="0" rtl="0" algn="l">
              <a:spcBef>
                <a:spcPts val="0"/>
              </a:spcBef>
              <a:buNone/>
              <a:defRPr b="0" sz="1200">
                <a:solidFill>
                  <a:schemeClr val="lt1"/>
                </a:solidFill>
                <a:latin typeface="Times New Roman"/>
                <a:ea typeface="Times New Roman"/>
                <a:cs typeface="Times New Roman"/>
                <a:sym typeface="Times New Roman"/>
              </a:defRPr>
            </a:lvl8pPr>
            <a:lvl9pPr indent="0" lvl="8" marL="0" marR="0" rtl="0" algn="l">
              <a:spcBef>
                <a:spcPts val="0"/>
              </a:spcBef>
              <a:buNone/>
              <a:defRPr b="0" sz="1200">
                <a:solidFill>
                  <a:schemeClr val="lt1"/>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6" r:id="rId1"/>
    <p:sldLayoutId id="2147483657" r:id="rId2"/>
    <p:sldLayoutId id="2147483658" r:id="rId3"/>
    <p:sldLayoutId id="2147483659" r:id="rId4"/>
    <p:sldLayoutId id="2147483660"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135" name="Shape 135"/>
        <p:cNvGrpSpPr/>
        <p:nvPr/>
      </p:nvGrpSpPr>
      <p:grpSpPr>
        <a:xfrm>
          <a:off x="0" y="0"/>
          <a:ext cx="0" cy="0"/>
          <a:chOff x="0" y="0"/>
          <a:chExt cx="0" cy="0"/>
        </a:xfrm>
      </p:grpSpPr>
      <p:sp>
        <p:nvSpPr>
          <p:cNvPr id="136" name="Google Shape;136;g2c9647516ed_0_29"/>
          <p:cNvSpPr/>
          <p:nvPr/>
        </p:nvSpPr>
        <p:spPr>
          <a:xfrm>
            <a:off x="483" y="176109"/>
            <a:ext cx="12189000" cy="16458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g2c9647516ed_0_29"/>
          <p:cNvSpPr txBox="1"/>
          <p:nvPr>
            <p:ph type="title"/>
          </p:nvPr>
        </p:nvSpPr>
        <p:spPr>
          <a:xfrm>
            <a:off x="1202919" y="284176"/>
            <a:ext cx="9784200" cy="150870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lt2"/>
              </a:buClr>
              <a:buSzPts val="4000"/>
              <a:buFont typeface="Times New Roman"/>
              <a:buNone/>
              <a:defRPr b="0" i="0" sz="4000" u="none" cap="none" strike="noStrike">
                <a:solidFill>
                  <a:schemeClr val="lt2"/>
                </a:solidFill>
                <a:latin typeface="Times New Roman"/>
                <a:ea typeface="Times New Roman"/>
                <a:cs typeface="Times New Roman"/>
                <a:sym typeface="Times New Roman"/>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p:txBody>
      </p:sp>
      <p:sp>
        <p:nvSpPr>
          <p:cNvPr id="138" name="Google Shape;138;g2c9647516ed_0_29"/>
          <p:cNvSpPr txBox="1"/>
          <p:nvPr>
            <p:ph idx="1" type="body"/>
          </p:nvPr>
        </p:nvSpPr>
        <p:spPr>
          <a:xfrm>
            <a:off x="1202919" y="2011680"/>
            <a:ext cx="9784200" cy="420630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dk1"/>
              </a:buClr>
              <a:buSzPts val="2200"/>
              <a:buFont typeface="Noto Sans Symbols"/>
              <a:buChar char="▪"/>
              <a:defRPr b="0" i="0" sz="2200" u="none" cap="none" strike="noStrike">
                <a:solidFill>
                  <a:schemeClr val="dk1"/>
                </a:solidFill>
                <a:latin typeface="Times New Roman"/>
                <a:ea typeface="Times New Roman"/>
                <a:cs typeface="Times New Roman"/>
                <a:sym typeface="Times New Roman"/>
              </a:defRPr>
            </a:lvl1pPr>
            <a:lvl2pPr indent="-355600" lvl="1" marL="914400" marR="0" rtl="0" algn="l">
              <a:lnSpc>
                <a:spcPct val="90000"/>
              </a:lnSpc>
              <a:spcBef>
                <a:spcPts val="200"/>
              </a:spcBef>
              <a:spcAft>
                <a:spcPts val="0"/>
              </a:spcAft>
              <a:buClr>
                <a:schemeClr val="dk1"/>
              </a:buClr>
              <a:buSzPts val="2000"/>
              <a:buFont typeface="Noto Sans Symbols"/>
              <a:buChar char="▪"/>
              <a:defRPr b="0" i="0" sz="2000" u="none" cap="none" strike="noStrike">
                <a:solidFill>
                  <a:schemeClr val="dk1"/>
                </a:solidFill>
                <a:latin typeface="Times New Roman"/>
                <a:ea typeface="Times New Roman"/>
                <a:cs typeface="Times New Roman"/>
                <a:sym typeface="Times New Roman"/>
              </a:defRPr>
            </a:lvl2pPr>
            <a:lvl3pPr indent="-342900" lvl="2" marL="1371600" marR="0" rtl="0" algn="l">
              <a:lnSpc>
                <a:spcPct val="90000"/>
              </a:lnSpc>
              <a:spcBef>
                <a:spcPts val="400"/>
              </a:spcBef>
              <a:spcAft>
                <a:spcPts val="0"/>
              </a:spcAft>
              <a:buClr>
                <a:schemeClr val="dk1"/>
              </a:buClr>
              <a:buSzPts val="1800"/>
              <a:buFont typeface="Noto Sans Symbols"/>
              <a:buChar char="▪"/>
              <a:defRPr b="0" i="0" sz="1800" u="none" cap="none" strike="noStrike">
                <a:solidFill>
                  <a:schemeClr val="dk1"/>
                </a:solidFill>
                <a:latin typeface="Times New Roman"/>
                <a:ea typeface="Times New Roman"/>
                <a:cs typeface="Times New Roman"/>
                <a:sym typeface="Times New Roman"/>
              </a:defRPr>
            </a:lvl3pPr>
            <a:lvl4pPr indent="-330200" lvl="3" marL="18288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Times New Roman"/>
                <a:ea typeface="Times New Roman"/>
                <a:cs typeface="Times New Roman"/>
                <a:sym typeface="Times New Roman"/>
              </a:defRPr>
            </a:lvl4pPr>
            <a:lvl5pPr indent="-330200" lvl="4" marL="22860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Times New Roman"/>
                <a:ea typeface="Times New Roman"/>
                <a:cs typeface="Times New Roman"/>
                <a:sym typeface="Times New Roman"/>
              </a:defRPr>
            </a:lvl5pPr>
            <a:lvl6pPr indent="-330200" lvl="5" marL="27432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Times New Roman"/>
                <a:ea typeface="Times New Roman"/>
                <a:cs typeface="Times New Roman"/>
                <a:sym typeface="Times New Roman"/>
              </a:defRPr>
            </a:lvl6pPr>
            <a:lvl7pPr indent="-330200" lvl="6" marL="32004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Times New Roman"/>
                <a:ea typeface="Times New Roman"/>
                <a:cs typeface="Times New Roman"/>
                <a:sym typeface="Times New Roman"/>
              </a:defRPr>
            </a:lvl7pPr>
            <a:lvl8pPr indent="-330200" lvl="7" marL="36576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Times New Roman"/>
                <a:ea typeface="Times New Roman"/>
                <a:cs typeface="Times New Roman"/>
                <a:sym typeface="Times New Roman"/>
              </a:defRPr>
            </a:lvl8pPr>
            <a:lvl9pPr indent="-330200" lvl="8" marL="4114800" marR="0" rtl="0" algn="l">
              <a:lnSpc>
                <a:spcPct val="90000"/>
              </a:lnSpc>
              <a:spcBef>
                <a:spcPts val="400"/>
              </a:spcBef>
              <a:spcAft>
                <a:spcPts val="400"/>
              </a:spcAft>
              <a:buClr>
                <a:schemeClr val="dk1"/>
              </a:buClr>
              <a:buSzPts val="1600"/>
              <a:buFont typeface="Noto Sans Symbols"/>
              <a:buChar char="▪"/>
              <a:defRPr b="0" i="0" sz="1600" u="none" cap="none" strike="noStrike">
                <a:solidFill>
                  <a:schemeClr val="dk1"/>
                </a:solidFill>
                <a:latin typeface="Times New Roman"/>
                <a:ea typeface="Times New Roman"/>
                <a:cs typeface="Times New Roman"/>
                <a:sym typeface="Times New Roman"/>
              </a:defRPr>
            </a:lvl9pPr>
          </a:lstStyle>
          <a:p/>
        </p:txBody>
      </p:sp>
      <p:sp>
        <p:nvSpPr>
          <p:cNvPr id="139" name="Google Shape;139;g2c9647516ed_0_29"/>
          <p:cNvSpPr txBox="1"/>
          <p:nvPr>
            <p:ph idx="10" type="dt"/>
          </p:nvPr>
        </p:nvSpPr>
        <p:spPr>
          <a:xfrm>
            <a:off x="1202266" y="6422854"/>
            <a:ext cx="3000900" cy="365100"/>
          </a:xfrm>
          <a:prstGeom prst="rect">
            <a:avLst/>
          </a:prstGeom>
          <a:noFill/>
          <a:ln>
            <a:noFill/>
          </a:ln>
        </p:spPr>
        <p:txBody>
          <a:bodyPr anchorCtr="0" anchor="ctr" bIns="45700" lIns="91425" spcFirstLastPara="1" rIns="45700" wrap="square" tIns="45700">
            <a:noAutofit/>
          </a:bodyPr>
          <a:lstStyle>
            <a:lvl1pPr lvl="0" marR="0" rtl="0" algn="l">
              <a:spcBef>
                <a:spcPts val="0"/>
              </a:spcBef>
              <a:spcAft>
                <a:spcPts val="0"/>
              </a:spcAft>
              <a:buSzPts val="1400"/>
              <a:buNone/>
              <a:defRPr b="0" i="0" sz="1050" u="none" cap="none" strike="noStrike">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9pPr>
          </a:lstStyle>
          <a:p/>
        </p:txBody>
      </p:sp>
      <p:sp>
        <p:nvSpPr>
          <p:cNvPr id="140" name="Google Shape;140;g2c9647516ed_0_29"/>
          <p:cNvSpPr txBox="1"/>
          <p:nvPr>
            <p:ph idx="11" type="ftr"/>
          </p:nvPr>
        </p:nvSpPr>
        <p:spPr>
          <a:xfrm>
            <a:off x="5596471" y="6422854"/>
            <a:ext cx="5044500" cy="365100"/>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050" u="none" cap="none" strike="noStrike">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9pPr>
          </a:lstStyle>
          <a:p/>
        </p:txBody>
      </p:sp>
      <p:sp>
        <p:nvSpPr>
          <p:cNvPr id="141" name="Google Shape;141;g2c9647516ed_0_29"/>
          <p:cNvSpPr txBox="1"/>
          <p:nvPr>
            <p:ph idx="12" type="sldNum"/>
          </p:nvPr>
        </p:nvSpPr>
        <p:spPr>
          <a:xfrm>
            <a:off x="10658927" y="6422854"/>
            <a:ext cx="946200" cy="365100"/>
          </a:xfrm>
          <a:prstGeom prst="rect">
            <a:avLst/>
          </a:prstGeom>
          <a:noFill/>
          <a:ln>
            <a:noFill/>
          </a:ln>
        </p:spPr>
        <p:txBody>
          <a:bodyPr anchorCtr="0" anchor="ctr" bIns="45700" lIns="45700" spcFirstLastPara="1" rIns="91425" wrap="square" tIns="45700">
            <a:noAutofit/>
          </a:bodyPr>
          <a:lstStyle>
            <a:lvl1pPr indent="0" lvl="0" marL="0" marR="0" rtl="0" algn="l">
              <a:spcBef>
                <a:spcPts val="0"/>
              </a:spcBef>
              <a:buNone/>
              <a:defRPr b="0" i="0" sz="1200" u="none" cap="none" strike="noStrike">
                <a:solidFill>
                  <a:schemeClr val="dk1"/>
                </a:solidFill>
                <a:latin typeface="Times New Roman"/>
                <a:ea typeface="Times New Roman"/>
                <a:cs typeface="Times New Roman"/>
                <a:sym typeface="Times New Roman"/>
              </a:defRPr>
            </a:lvl1pPr>
            <a:lvl2pPr indent="0" lvl="1" marL="0" marR="0" rtl="0" algn="l">
              <a:spcBef>
                <a:spcPts val="0"/>
              </a:spcBef>
              <a:buNone/>
              <a:defRPr b="0" i="0" sz="1200" u="none" cap="none" strike="noStrike">
                <a:solidFill>
                  <a:schemeClr val="dk1"/>
                </a:solidFill>
                <a:latin typeface="Times New Roman"/>
                <a:ea typeface="Times New Roman"/>
                <a:cs typeface="Times New Roman"/>
                <a:sym typeface="Times New Roman"/>
              </a:defRPr>
            </a:lvl2pPr>
            <a:lvl3pPr indent="0" lvl="2" marL="0" marR="0" rtl="0" algn="l">
              <a:spcBef>
                <a:spcPts val="0"/>
              </a:spcBef>
              <a:buNone/>
              <a:defRPr b="0" i="0" sz="1200" u="none" cap="none" strike="noStrike">
                <a:solidFill>
                  <a:schemeClr val="dk1"/>
                </a:solidFill>
                <a:latin typeface="Times New Roman"/>
                <a:ea typeface="Times New Roman"/>
                <a:cs typeface="Times New Roman"/>
                <a:sym typeface="Times New Roman"/>
              </a:defRPr>
            </a:lvl3pPr>
            <a:lvl4pPr indent="0" lvl="3" marL="0" marR="0" rtl="0" algn="l">
              <a:spcBef>
                <a:spcPts val="0"/>
              </a:spcBef>
              <a:buNone/>
              <a:defRPr b="0" i="0" sz="1200" u="none" cap="none" strike="noStrike">
                <a:solidFill>
                  <a:schemeClr val="dk1"/>
                </a:solidFill>
                <a:latin typeface="Times New Roman"/>
                <a:ea typeface="Times New Roman"/>
                <a:cs typeface="Times New Roman"/>
                <a:sym typeface="Times New Roman"/>
              </a:defRPr>
            </a:lvl4pPr>
            <a:lvl5pPr indent="0" lvl="4" marL="0" marR="0" rtl="0" algn="l">
              <a:spcBef>
                <a:spcPts val="0"/>
              </a:spcBef>
              <a:buNone/>
              <a:defRPr b="0" i="0" sz="1200" u="none" cap="none" strike="noStrike">
                <a:solidFill>
                  <a:schemeClr val="dk1"/>
                </a:solidFill>
                <a:latin typeface="Times New Roman"/>
                <a:ea typeface="Times New Roman"/>
                <a:cs typeface="Times New Roman"/>
                <a:sym typeface="Times New Roman"/>
              </a:defRPr>
            </a:lvl5pPr>
            <a:lvl6pPr indent="0" lvl="5" marL="0" marR="0" rtl="0" algn="l">
              <a:spcBef>
                <a:spcPts val="0"/>
              </a:spcBef>
              <a:buNone/>
              <a:defRPr b="0" i="0" sz="1200" u="none" cap="none" strike="noStrike">
                <a:solidFill>
                  <a:schemeClr val="dk1"/>
                </a:solidFill>
                <a:latin typeface="Times New Roman"/>
                <a:ea typeface="Times New Roman"/>
                <a:cs typeface="Times New Roman"/>
                <a:sym typeface="Times New Roman"/>
              </a:defRPr>
            </a:lvl6pPr>
            <a:lvl7pPr indent="0" lvl="6" marL="0" marR="0" rtl="0" algn="l">
              <a:spcBef>
                <a:spcPts val="0"/>
              </a:spcBef>
              <a:buNone/>
              <a:defRPr b="0" i="0" sz="1200" u="none" cap="none" strike="noStrike">
                <a:solidFill>
                  <a:schemeClr val="dk1"/>
                </a:solidFill>
                <a:latin typeface="Times New Roman"/>
                <a:ea typeface="Times New Roman"/>
                <a:cs typeface="Times New Roman"/>
                <a:sym typeface="Times New Roman"/>
              </a:defRPr>
            </a:lvl7pPr>
            <a:lvl8pPr indent="0" lvl="7" marL="0" marR="0" rtl="0" algn="l">
              <a:spcBef>
                <a:spcPts val="0"/>
              </a:spcBef>
              <a:buNone/>
              <a:defRPr b="0" i="0" sz="1200" u="none" cap="none" strike="noStrike">
                <a:solidFill>
                  <a:schemeClr val="dk1"/>
                </a:solidFill>
                <a:latin typeface="Times New Roman"/>
                <a:ea typeface="Times New Roman"/>
                <a:cs typeface="Times New Roman"/>
                <a:sym typeface="Times New Roman"/>
              </a:defRPr>
            </a:lvl8pPr>
            <a:lvl9pPr indent="0" lvl="8" marL="0" marR="0" rtl="0" algn="l">
              <a:spcBef>
                <a:spcPts val="0"/>
              </a:spcBef>
              <a:buNone/>
              <a:defRPr b="0" i="0" sz="1200" u="none" cap="none" strike="noStrike">
                <a:solidFill>
                  <a:schemeClr val="dk1"/>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62"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154" name="Shape 154"/>
        <p:cNvGrpSpPr/>
        <p:nvPr/>
      </p:nvGrpSpPr>
      <p:grpSpPr>
        <a:xfrm>
          <a:off x="0" y="0"/>
          <a:ext cx="0" cy="0"/>
          <a:chOff x="0" y="0"/>
          <a:chExt cx="0" cy="0"/>
        </a:xfrm>
      </p:grpSpPr>
      <p:sp>
        <p:nvSpPr>
          <p:cNvPr id="155" name="Google Shape;155;g2c9647516ed_0_135"/>
          <p:cNvSpPr/>
          <p:nvPr/>
        </p:nvSpPr>
        <p:spPr>
          <a:xfrm>
            <a:off x="483" y="176109"/>
            <a:ext cx="12189000" cy="1645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g2c9647516ed_0_135"/>
          <p:cNvSpPr txBox="1"/>
          <p:nvPr>
            <p:ph type="title"/>
          </p:nvPr>
        </p:nvSpPr>
        <p:spPr>
          <a:xfrm>
            <a:off x="1202919" y="284176"/>
            <a:ext cx="9784200" cy="150870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dk2"/>
              </a:buClr>
              <a:buSzPts val="4000"/>
              <a:buFont typeface="Times New Roman"/>
              <a:buNone/>
              <a:defRPr b="0" i="0" sz="4000" u="none" cap="none" strike="noStrike">
                <a:solidFill>
                  <a:schemeClr val="dk2"/>
                </a:solidFill>
                <a:latin typeface="Times New Roman"/>
                <a:ea typeface="Times New Roman"/>
                <a:cs typeface="Times New Roman"/>
                <a:sym typeface="Times New Roman"/>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p:txBody>
      </p:sp>
      <p:sp>
        <p:nvSpPr>
          <p:cNvPr id="157" name="Google Shape;157;g2c9647516ed_0_135"/>
          <p:cNvSpPr txBox="1"/>
          <p:nvPr>
            <p:ph idx="1" type="body"/>
          </p:nvPr>
        </p:nvSpPr>
        <p:spPr>
          <a:xfrm>
            <a:off x="1202919" y="2011680"/>
            <a:ext cx="9784200" cy="420630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lt1"/>
              </a:buClr>
              <a:buSzPts val="2200"/>
              <a:buFont typeface="Noto Sans Symbols"/>
              <a:buChar char="▪"/>
              <a:defRPr b="0" i="0" sz="2200" u="none" cap="none" strike="noStrike">
                <a:solidFill>
                  <a:schemeClr val="lt1"/>
                </a:solidFill>
                <a:latin typeface="Times New Roman"/>
                <a:ea typeface="Times New Roman"/>
                <a:cs typeface="Times New Roman"/>
                <a:sym typeface="Times New Roman"/>
              </a:defRPr>
            </a:lvl1pPr>
            <a:lvl2pPr indent="-355600" lvl="1" marL="914400" marR="0" rtl="0" algn="l">
              <a:lnSpc>
                <a:spcPct val="90000"/>
              </a:lnSpc>
              <a:spcBef>
                <a:spcPts val="200"/>
              </a:spcBef>
              <a:spcAft>
                <a:spcPts val="0"/>
              </a:spcAft>
              <a:buClr>
                <a:schemeClr val="lt1"/>
              </a:buClr>
              <a:buSzPts val="2000"/>
              <a:buFont typeface="Noto Sans Symbols"/>
              <a:buChar char="▪"/>
              <a:defRPr b="0" i="0" sz="2000" u="none" cap="none" strike="noStrike">
                <a:solidFill>
                  <a:schemeClr val="lt1"/>
                </a:solidFill>
                <a:latin typeface="Times New Roman"/>
                <a:ea typeface="Times New Roman"/>
                <a:cs typeface="Times New Roman"/>
                <a:sym typeface="Times New Roman"/>
              </a:defRPr>
            </a:lvl2pPr>
            <a:lvl3pPr indent="-342900" lvl="2" marL="1371600" marR="0" rtl="0" algn="l">
              <a:lnSpc>
                <a:spcPct val="90000"/>
              </a:lnSpc>
              <a:spcBef>
                <a:spcPts val="400"/>
              </a:spcBef>
              <a:spcAft>
                <a:spcPts val="0"/>
              </a:spcAft>
              <a:buClr>
                <a:schemeClr val="lt1"/>
              </a:buClr>
              <a:buSzPts val="1800"/>
              <a:buFont typeface="Noto Sans Symbols"/>
              <a:buChar char="▪"/>
              <a:defRPr b="0" i="0" sz="1800" u="none" cap="none" strike="noStrike">
                <a:solidFill>
                  <a:schemeClr val="lt1"/>
                </a:solidFill>
                <a:latin typeface="Times New Roman"/>
                <a:ea typeface="Times New Roman"/>
                <a:cs typeface="Times New Roman"/>
                <a:sym typeface="Times New Roman"/>
              </a:defRPr>
            </a:lvl3pPr>
            <a:lvl4pPr indent="-330200" lvl="3" marL="18288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4pPr>
            <a:lvl5pPr indent="-330200" lvl="4" marL="22860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5pPr>
            <a:lvl6pPr indent="-330200" lvl="5" marL="27432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6pPr>
            <a:lvl7pPr indent="-330200" lvl="6" marL="32004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7pPr>
            <a:lvl8pPr indent="-330200" lvl="7" marL="36576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8pPr>
            <a:lvl9pPr indent="-330200" lvl="8" marL="4114800" marR="0" rtl="0" algn="l">
              <a:lnSpc>
                <a:spcPct val="90000"/>
              </a:lnSpc>
              <a:spcBef>
                <a:spcPts val="400"/>
              </a:spcBef>
              <a:spcAft>
                <a:spcPts val="40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9pPr>
          </a:lstStyle>
          <a:p/>
        </p:txBody>
      </p:sp>
      <p:sp>
        <p:nvSpPr>
          <p:cNvPr id="158" name="Google Shape;158;g2c9647516ed_0_135"/>
          <p:cNvSpPr txBox="1"/>
          <p:nvPr>
            <p:ph idx="10" type="dt"/>
          </p:nvPr>
        </p:nvSpPr>
        <p:spPr>
          <a:xfrm>
            <a:off x="1202266" y="6422854"/>
            <a:ext cx="3000900" cy="365100"/>
          </a:xfrm>
          <a:prstGeom prst="rect">
            <a:avLst/>
          </a:prstGeom>
          <a:noFill/>
          <a:ln>
            <a:noFill/>
          </a:ln>
        </p:spPr>
        <p:txBody>
          <a:bodyPr anchorCtr="0" anchor="ctr" bIns="45700" lIns="91425" spcFirstLastPara="1" rIns="45700" wrap="square" tIns="45700">
            <a:noAutofit/>
          </a:bodyPr>
          <a:lstStyle>
            <a:lvl1pPr lvl="0" marR="0" rtl="0" algn="l">
              <a:spcBef>
                <a:spcPts val="0"/>
              </a:spcBef>
              <a:spcAft>
                <a:spcPts val="0"/>
              </a:spcAft>
              <a:buSzPts val="1400"/>
              <a:buNone/>
              <a:defRPr sz="1050">
                <a:solidFill>
                  <a:schemeClr val="lt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9pPr>
          </a:lstStyle>
          <a:p/>
        </p:txBody>
      </p:sp>
      <p:sp>
        <p:nvSpPr>
          <p:cNvPr id="159" name="Google Shape;159;g2c9647516ed_0_135"/>
          <p:cNvSpPr txBox="1"/>
          <p:nvPr>
            <p:ph idx="11" type="ftr"/>
          </p:nvPr>
        </p:nvSpPr>
        <p:spPr>
          <a:xfrm>
            <a:off x="5596471" y="6422854"/>
            <a:ext cx="5044500" cy="365100"/>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sz="1050">
                <a:solidFill>
                  <a:schemeClr val="lt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9pPr>
          </a:lstStyle>
          <a:p/>
        </p:txBody>
      </p:sp>
      <p:sp>
        <p:nvSpPr>
          <p:cNvPr id="160" name="Google Shape;160;g2c9647516ed_0_135"/>
          <p:cNvSpPr txBox="1"/>
          <p:nvPr>
            <p:ph idx="12" type="sldNum"/>
          </p:nvPr>
        </p:nvSpPr>
        <p:spPr>
          <a:xfrm>
            <a:off x="10658927" y="6422854"/>
            <a:ext cx="946200" cy="365100"/>
          </a:xfrm>
          <a:prstGeom prst="rect">
            <a:avLst/>
          </a:prstGeom>
          <a:noFill/>
          <a:ln>
            <a:noFill/>
          </a:ln>
        </p:spPr>
        <p:txBody>
          <a:bodyPr anchorCtr="0" anchor="ctr" bIns="45700" lIns="45700" spcFirstLastPara="1" rIns="91425" wrap="square" tIns="45700">
            <a:noAutofit/>
          </a:bodyPr>
          <a:lstStyle>
            <a:lvl1pPr indent="0" lvl="0" marL="0" marR="0" rtl="0" algn="l">
              <a:spcBef>
                <a:spcPts val="0"/>
              </a:spcBef>
              <a:buNone/>
              <a:defRPr b="0" sz="1200">
                <a:solidFill>
                  <a:schemeClr val="lt1"/>
                </a:solidFill>
                <a:latin typeface="Times New Roman"/>
                <a:ea typeface="Times New Roman"/>
                <a:cs typeface="Times New Roman"/>
                <a:sym typeface="Times New Roman"/>
              </a:defRPr>
            </a:lvl1pPr>
            <a:lvl2pPr indent="0" lvl="1" marL="0" marR="0" rtl="0" algn="l">
              <a:spcBef>
                <a:spcPts val="0"/>
              </a:spcBef>
              <a:buNone/>
              <a:defRPr b="0" sz="1200">
                <a:solidFill>
                  <a:schemeClr val="lt1"/>
                </a:solidFill>
                <a:latin typeface="Times New Roman"/>
                <a:ea typeface="Times New Roman"/>
                <a:cs typeface="Times New Roman"/>
                <a:sym typeface="Times New Roman"/>
              </a:defRPr>
            </a:lvl2pPr>
            <a:lvl3pPr indent="0" lvl="2" marL="0" marR="0" rtl="0" algn="l">
              <a:spcBef>
                <a:spcPts val="0"/>
              </a:spcBef>
              <a:buNone/>
              <a:defRPr b="0" sz="1200">
                <a:solidFill>
                  <a:schemeClr val="lt1"/>
                </a:solidFill>
                <a:latin typeface="Times New Roman"/>
                <a:ea typeface="Times New Roman"/>
                <a:cs typeface="Times New Roman"/>
                <a:sym typeface="Times New Roman"/>
              </a:defRPr>
            </a:lvl3pPr>
            <a:lvl4pPr indent="0" lvl="3" marL="0" marR="0" rtl="0" algn="l">
              <a:spcBef>
                <a:spcPts val="0"/>
              </a:spcBef>
              <a:buNone/>
              <a:defRPr b="0" sz="1200">
                <a:solidFill>
                  <a:schemeClr val="lt1"/>
                </a:solidFill>
                <a:latin typeface="Times New Roman"/>
                <a:ea typeface="Times New Roman"/>
                <a:cs typeface="Times New Roman"/>
                <a:sym typeface="Times New Roman"/>
              </a:defRPr>
            </a:lvl4pPr>
            <a:lvl5pPr indent="0" lvl="4" marL="0" marR="0" rtl="0" algn="l">
              <a:spcBef>
                <a:spcPts val="0"/>
              </a:spcBef>
              <a:buNone/>
              <a:defRPr b="0" sz="1200">
                <a:solidFill>
                  <a:schemeClr val="lt1"/>
                </a:solidFill>
                <a:latin typeface="Times New Roman"/>
                <a:ea typeface="Times New Roman"/>
                <a:cs typeface="Times New Roman"/>
                <a:sym typeface="Times New Roman"/>
              </a:defRPr>
            </a:lvl5pPr>
            <a:lvl6pPr indent="0" lvl="5" marL="0" marR="0" rtl="0" algn="l">
              <a:spcBef>
                <a:spcPts val="0"/>
              </a:spcBef>
              <a:buNone/>
              <a:defRPr b="0" sz="1200">
                <a:solidFill>
                  <a:schemeClr val="lt1"/>
                </a:solidFill>
                <a:latin typeface="Times New Roman"/>
                <a:ea typeface="Times New Roman"/>
                <a:cs typeface="Times New Roman"/>
                <a:sym typeface="Times New Roman"/>
              </a:defRPr>
            </a:lvl6pPr>
            <a:lvl7pPr indent="0" lvl="6" marL="0" marR="0" rtl="0" algn="l">
              <a:spcBef>
                <a:spcPts val="0"/>
              </a:spcBef>
              <a:buNone/>
              <a:defRPr b="0" sz="1200">
                <a:solidFill>
                  <a:schemeClr val="lt1"/>
                </a:solidFill>
                <a:latin typeface="Times New Roman"/>
                <a:ea typeface="Times New Roman"/>
                <a:cs typeface="Times New Roman"/>
                <a:sym typeface="Times New Roman"/>
              </a:defRPr>
            </a:lvl7pPr>
            <a:lvl8pPr indent="0" lvl="7" marL="0" marR="0" rtl="0" algn="l">
              <a:spcBef>
                <a:spcPts val="0"/>
              </a:spcBef>
              <a:buNone/>
              <a:defRPr b="0" sz="1200">
                <a:solidFill>
                  <a:schemeClr val="lt1"/>
                </a:solidFill>
                <a:latin typeface="Times New Roman"/>
                <a:ea typeface="Times New Roman"/>
                <a:cs typeface="Times New Roman"/>
                <a:sym typeface="Times New Roman"/>
              </a:defRPr>
            </a:lvl8pPr>
            <a:lvl9pPr indent="0" lvl="8" marL="0" marR="0" rtl="0" algn="l">
              <a:spcBef>
                <a:spcPts val="0"/>
              </a:spcBef>
              <a:buNone/>
              <a:defRPr b="0" sz="1200">
                <a:solidFill>
                  <a:schemeClr val="lt1"/>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64" r:id="rId1"/>
    <p:sldLayoutId id="2147483665" r:id="rId2"/>
    <p:sldLayoutId id="2147483666" r:id="rId3"/>
    <p:sldLayoutId id="2147483667" r:id="rId4"/>
    <p:sldLayoutId id="2147483668"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6.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211" name="Shape 211"/>
        <p:cNvGrpSpPr/>
        <p:nvPr/>
      </p:nvGrpSpPr>
      <p:grpSpPr>
        <a:xfrm>
          <a:off x="0" y="0"/>
          <a:ext cx="0" cy="0"/>
          <a:chOff x="0" y="0"/>
          <a:chExt cx="0" cy="0"/>
        </a:xfrm>
      </p:grpSpPr>
      <p:sp>
        <p:nvSpPr>
          <p:cNvPr id="212" name="Google Shape;212;g2c9647516ed_0_254"/>
          <p:cNvSpPr/>
          <p:nvPr/>
        </p:nvSpPr>
        <p:spPr>
          <a:xfrm>
            <a:off x="483" y="176109"/>
            <a:ext cx="12189000" cy="1645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g2c9647516ed_0_254"/>
          <p:cNvSpPr txBox="1"/>
          <p:nvPr>
            <p:ph type="title"/>
          </p:nvPr>
        </p:nvSpPr>
        <p:spPr>
          <a:xfrm>
            <a:off x="1202919" y="284176"/>
            <a:ext cx="9784200" cy="150870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dk2"/>
              </a:buClr>
              <a:buSzPts val="4000"/>
              <a:buFont typeface="Times New Roman"/>
              <a:buNone/>
              <a:defRPr b="0" i="0" sz="4000" u="none" cap="none" strike="noStrike">
                <a:solidFill>
                  <a:schemeClr val="dk2"/>
                </a:solidFill>
                <a:latin typeface="Times New Roman"/>
                <a:ea typeface="Times New Roman"/>
                <a:cs typeface="Times New Roman"/>
                <a:sym typeface="Times New Roman"/>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p:txBody>
      </p:sp>
      <p:sp>
        <p:nvSpPr>
          <p:cNvPr id="214" name="Google Shape;214;g2c9647516ed_0_254"/>
          <p:cNvSpPr txBox="1"/>
          <p:nvPr>
            <p:ph idx="1" type="body"/>
          </p:nvPr>
        </p:nvSpPr>
        <p:spPr>
          <a:xfrm>
            <a:off x="1202919" y="2011680"/>
            <a:ext cx="9784200" cy="420630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lt1"/>
              </a:buClr>
              <a:buSzPts val="2200"/>
              <a:buFont typeface="Noto Sans Symbols"/>
              <a:buChar char="▪"/>
              <a:defRPr b="0" i="0" sz="2200" u="none" cap="none" strike="noStrike">
                <a:solidFill>
                  <a:schemeClr val="lt1"/>
                </a:solidFill>
                <a:latin typeface="Times New Roman"/>
                <a:ea typeface="Times New Roman"/>
                <a:cs typeface="Times New Roman"/>
                <a:sym typeface="Times New Roman"/>
              </a:defRPr>
            </a:lvl1pPr>
            <a:lvl2pPr indent="-355600" lvl="1" marL="914400" marR="0" rtl="0" algn="l">
              <a:lnSpc>
                <a:spcPct val="90000"/>
              </a:lnSpc>
              <a:spcBef>
                <a:spcPts val="200"/>
              </a:spcBef>
              <a:spcAft>
                <a:spcPts val="0"/>
              </a:spcAft>
              <a:buClr>
                <a:schemeClr val="lt1"/>
              </a:buClr>
              <a:buSzPts val="2000"/>
              <a:buFont typeface="Noto Sans Symbols"/>
              <a:buChar char="▪"/>
              <a:defRPr b="0" i="0" sz="2000" u="none" cap="none" strike="noStrike">
                <a:solidFill>
                  <a:schemeClr val="lt1"/>
                </a:solidFill>
                <a:latin typeface="Times New Roman"/>
                <a:ea typeface="Times New Roman"/>
                <a:cs typeface="Times New Roman"/>
                <a:sym typeface="Times New Roman"/>
              </a:defRPr>
            </a:lvl2pPr>
            <a:lvl3pPr indent="-342900" lvl="2" marL="1371600" marR="0" rtl="0" algn="l">
              <a:lnSpc>
                <a:spcPct val="90000"/>
              </a:lnSpc>
              <a:spcBef>
                <a:spcPts val="400"/>
              </a:spcBef>
              <a:spcAft>
                <a:spcPts val="0"/>
              </a:spcAft>
              <a:buClr>
                <a:schemeClr val="lt1"/>
              </a:buClr>
              <a:buSzPts val="1800"/>
              <a:buFont typeface="Noto Sans Symbols"/>
              <a:buChar char="▪"/>
              <a:defRPr b="0" i="0" sz="1800" u="none" cap="none" strike="noStrike">
                <a:solidFill>
                  <a:schemeClr val="lt1"/>
                </a:solidFill>
                <a:latin typeface="Times New Roman"/>
                <a:ea typeface="Times New Roman"/>
                <a:cs typeface="Times New Roman"/>
                <a:sym typeface="Times New Roman"/>
              </a:defRPr>
            </a:lvl3pPr>
            <a:lvl4pPr indent="-330200" lvl="3" marL="18288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4pPr>
            <a:lvl5pPr indent="-330200" lvl="4" marL="22860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5pPr>
            <a:lvl6pPr indent="-330200" lvl="5" marL="27432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6pPr>
            <a:lvl7pPr indent="-330200" lvl="6" marL="32004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7pPr>
            <a:lvl8pPr indent="-330200" lvl="7" marL="36576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8pPr>
            <a:lvl9pPr indent="-330200" lvl="8" marL="4114800" marR="0" rtl="0" algn="l">
              <a:lnSpc>
                <a:spcPct val="90000"/>
              </a:lnSpc>
              <a:spcBef>
                <a:spcPts val="400"/>
              </a:spcBef>
              <a:spcAft>
                <a:spcPts val="40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9pPr>
          </a:lstStyle>
          <a:p/>
        </p:txBody>
      </p:sp>
      <p:sp>
        <p:nvSpPr>
          <p:cNvPr id="215" name="Google Shape;215;g2c9647516ed_0_254"/>
          <p:cNvSpPr txBox="1"/>
          <p:nvPr>
            <p:ph idx="10" type="dt"/>
          </p:nvPr>
        </p:nvSpPr>
        <p:spPr>
          <a:xfrm>
            <a:off x="1202266" y="6422854"/>
            <a:ext cx="3000900" cy="365100"/>
          </a:xfrm>
          <a:prstGeom prst="rect">
            <a:avLst/>
          </a:prstGeom>
          <a:noFill/>
          <a:ln>
            <a:noFill/>
          </a:ln>
        </p:spPr>
        <p:txBody>
          <a:bodyPr anchorCtr="0" anchor="ctr" bIns="45700" lIns="91425" spcFirstLastPara="1" rIns="45700" wrap="square" tIns="45700">
            <a:noAutofit/>
          </a:bodyPr>
          <a:lstStyle>
            <a:lvl1pPr lvl="0" marR="0" rtl="0" algn="l">
              <a:spcBef>
                <a:spcPts val="0"/>
              </a:spcBef>
              <a:spcAft>
                <a:spcPts val="0"/>
              </a:spcAft>
              <a:buSzPts val="1400"/>
              <a:buNone/>
              <a:defRPr b="0" i="0" sz="1050" u="none" cap="none" strike="noStrike">
                <a:solidFill>
                  <a:schemeClr val="lt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9pPr>
          </a:lstStyle>
          <a:p/>
        </p:txBody>
      </p:sp>
      <p:sp>
        <p:nvSpPr>
          <p:cNvPr id="216" name="Google Shape;216;g2c9647516ed_0_254"/>
          <p:cNvSpPr txBox="1"/>
          <p:nvPr>
            <p:ph idx="11" type="ftr"/>
          </p:nvPr>
        </p:nvSpPr>
        <p:spPr>
          <a:xfrm>
            <a:off x="5596471" y="6422854"/>
            <a:ext cx="5044500" cy="365100"/>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050" u="none" cap="none" strike="noStrike">
                <a:solidFill>
                  <a:schemeClr val="lt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9pPr>
          </a:lstStyle>
          <a:p/>
        </p:txBody>
      </p:sp>
      <p:sp>
        <p:nvSpPr>
          <p:cNvPr id="217" name="Google Shape;217;g2c9647516ed_0_254"/>
          <p:cNvSpPr txBox="1"/>
          <p:nvPr>
            <p:ph idx="12" type="sldNum"/>
          </p:nvPr>
        </p:nvSpPr>
        <p:spPr>
          <a:xfrm>
            <a:off x="10658927" y="6422854"/>
            <a:ext cx="946200" cy="365100"/>
          </a:xfrm>
          <a:prstGeom prst="rect">
            <a:avLst/>
          </a:prstGeom>
          <a:noFill/>
          <a:ln>
            <a:noFill/>
          </a:ln>
        </p:spPr>
        <p:txBody>
          <a:bodyPr anchorCtr="0" anchor="ctr" bIns="45700" lIns="45700" spcFirstLastPara="1" rIns="91425" wrap="square" tIns="45700">
            <a:noAutofit/>
          </a:bodyPr>
          <a:lstStyle>
            <a:lvl1pPr indent="0" lvl="0" marL="0" marR="0" rtl="0" algn="l">
              <a:spcBef>
                <a:spcPts val="0"/>
              </a:spcBef>
              <a:buNone/>
              <a:defRPr b="0" i="0" sz="1200" u="none" cap="none" strike="noStrike">
                <a:solidFill>
                  <a:schemeClr val="lt1"/>
                </a:solidFill>
                <a:latin typeface="Times New Roman"/>
                <a:ea typeface="Times New Roman"/>
                <a:cs typeface="Times New Roman"/>
                <a:sym typeface="Times New Roman"/>
              </a:defRPr>
            </a:lvl1pPr>
            <a:lvl2pPr indent="0" lvl="1" marL="0" marR="0" rtl="0" algn="l">
              <a:spcBef>
                <a:spcPts val="0"/>
              </a:spcBef>
              <a:buNone/>
              <a:defRPr b="0" i="0" sz="1200" u="none" cap="none" strike="noStrike">
                <a:solidFill>
                  <a:schemeClr val="lt1"/>
                </a:solidFill>
                <a:latin typeface="Times New Roman"/>
                <a:ea typeface="Times New Roman"/>
                <a:cs typeface="Times New Roman"/>
                <a:sym typeface="Times New Roman"/>
              </a:defRPr>
            </a:lvl2pPr>
            <a:lvl3pPr indent="0" lvl="2" marL="0" marR="0" rtl="0" algn="l">
              <a:spcBef>
                <a:spcPts val="0"/>
              </a:spcBef>
              <a:buNone/>
              <a:defRPr b="0" i="0" sz="1200" u="none" cap="none" strike="noStrike">
                <a:solidFill>
                  <a:schemeClr val="lt1"/>
                </a:solidFill>
                <a:latin typeface="Times New Roman"/>
                <a:ea typeface="Times New Roman"/>
                <a:cs typeface="Times New Roman"/>
                <a:sym typeface="Times New Roman"/>
              </a:defRPr>
            </a:lvl3pPr>
            <a:lvl4pPr indent="0" lvl="3" marL="0" marR="0" rtl="0" algn="l">
              <a:spcBef>
                <a:spcPts val="0"/>
              </a:spcBef>
              <a:buNone/>
              <a:defRPr b="0" i="0" sz="1200" u="none" cap="none" strike="noStrike">
                <a:solidFill>
                  <a:schemeClr val="lt1"/>
                </a:solidFill>
                <a:latin typeface="Times New Roman"/>
                <a:ea typeface="Times New Roman"/>
                <a:cs typeface="Times New Roman"/>
                <a:sym typeface="Times New Roman"/>
              </a:defRPr>
            </a:lvl4pPr>
            <a:lvl5pPr indent="0" lvl="4" marL="0" marR="0" rtl="0" algn="l">
              <a:spcBef>
                <a:spcPts val="0"/>
              </a:spcBef>
              <a:buNone/>
              <a:defRPr b="0" i="0" sz="1200" u="none" cap="none" strike="noStrike">
                <a:solidFill>
                  <a:schemeClr val="lt1"/>
                </a:solidFill>
                <a:latin typeface="Times New Roman"/>
                <a:ea typeface="Times New Roman"/>
                <a:cs typeface="Times New Roman"/>
                <a:sym typeface="Times New Roman"/>
              </a:defRPr>
            </a:lvl5pPr>
            <a:lvl6pPr indent="0" lvl="5" marL="0" marR="0" rtl="0" algn="l">
              <a:spcBef>
                <a:spcPts val="0"/>
              </a:spcBef>
              <a:buNone/>
              <a:defRPr b="0" i="0" sz="1200" u="none" cap="none" strike="noStrike">
                <a:solidFill>
                  <a:schemeClr val="lt1"/>
                </a:solidFill>
                <a:latin typeface="Times New Roman"/>
                <a:ea typeface="Times New Roman"/>
                <a:cs typeface="Times New Roman"/>
                <a:sym typeface="Times New Roman"/>
              </a:defRPr>
            </a:lvl6pPr>
            <a:lvl7pPr indent="0" lvl="6" marL="0" marR="0" rtl="0" algn="l">
              <a:spcBef>
                <a:spcPts val="0"/>
              </a:spcBef>
              <a:buNone/>
              <a:defRPr b="0" i="0" sz="1200" u="none" cap="none" strike="noStrike">
                <a:solidFill>
                  <a:schemeClr val="lt1"/>
                </a:solidFill>
                <a:latin typeface="Times New Roman"/>
                <a:ea typeface="Times New Roman"/>
                <a:cs typeface="Times New Roman"/>
                <a:sym typeface="Times New Roman"/>
              </a:defRPr>
            </a:lvl7pPr>
            <a:lvl8pPr indent="0" lvl="7" marL="0" marR="0" rtl="0" algn="l">
              <a:spcBef>
                <a:spcPts val="0"/>
              </a:spcBef>
              <a:buNone/>
              <a:defRPr b="0" i="0" sz="1200" u="none" cap="none" strike="noStrike">
                <a:solidFill>
                  <a:schemeClr val="lt1"/>
                </a:solidFill>
                <a:latin typeface="Times New Roman"/>
                <a:ea typeface="Times New Roman"/>
                <a:cs typeface="Times New Roman"/>
                <a:sym typeface="Times New Roman"/>
              </a:defRPr>
            </a:lvl8pPr>
            <a:lvl9pPr indent="0" lvl="8" marL="0" marR="0" rtl="0" algn="l">
              <a:spcBef>
                <a:spcPts val="0"/>
              </a:spcBef>
              <a:buNone/>
              <a:defRPr b="0" i="0" sz="1200" u="none" cap="none" strike="noStrike">
                <a:solidFill>
                  <a:schemeClr val="lt1"/>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70" r:id="rId1"/>
    <p:sldLayoutId id="2147483671" r:id="rId2"/>
    <p:sldLayoutId id="2147483672" r:id="rId3"/>
    <p:sldLayoutId id="2147483673"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2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2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p1"/>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p>
            <a:pPr indent="0" lvl="0" marL="0" rtl="0" algn="ctr">
              <a:lnSpc>
                <a:spcPct val="80000"/>
              </a:lnSpc>
              <a:spcBef>
                <a:spcPts val="0"/>
              </a:spcBef>
              <a:spcAft>
                <a:spcPts val="0"/>
              </a:spcAft>
              <a:buClr>
                <a:srgbClr val="099BDD"/>
              </a:buClr>
              <a:buSzPts val="4000"/>
              <a:buFont typeface="Times New Roman"/>
              <a:buNone/>
            </a:pPr>
            <a:r>
              <a:rPr b="1" lang="en-US" sz="4000">
                <a:solidFill>
                  <a:srgbClr val="099BDD"/>
                </a:solidFill>
              </a:rPr>
              <a:t>TIN 5 - TUẦN 30</a:t>
            </a:r>
            <a:endParaRPr b="1" sz="4000"/>
          </a:p>
        </p:txBody>
      </p:sp>
      <p:sp>
        <p:nvSpPr>
          <p:cNvPr id="266" name="Google Shape;266;p1"/>
          <p:cNvSpPr txBox="1"/>
          <p:nvPr>
            <p:ph idx="1" type="subTitle"/>
          </p:nvPr>
        </p:nvSpPr>
        <p:spPr>
          <a:xfrm>
            <a:off x="1524000" y="3996250"/>
            <a:ext cx="9144000" cy="1309255"/>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SzPts val="3000"/>
              <a:buNone/>
            </a:pPr>
            <a:r>
              <a:rPr lang="en-US" sz="3000">
                <a:latin typeface="Times New Roman"/>
                <a:ea typeface="Times New Roman"/>
                <a:cs typeface="Times New Roman"/>
                <a:sym typeface="Times New Roman"/>
              </a:rPr>
              <a:t>CHỦ ĐỀ B. CÔNG DÂN SỐ</a:t>
            </a:r>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0" name="Shape 320"/>
        <p:cNvGrpSpPr/>
        <p:nvPr/>
      </p:nvGrpSpPr>
      <p:grpSpPr>
        <a:xfrm>
          <a:off x="0" y="0"/>
          <a:ext cx="0" cy="0"/>
          <a:chOff x="0" y="0"/>
          <a:chExt cx="0" cy="0"/>
        </a:xfrm>
      </p:grpSpPr>
      <p:sp>
        <p:nvSpPr>
          <p:cNvPr id="321" name="Google Shape;321;p11"/>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p>
            <a:pPr indent="-43179" lvl="0" marL="182880" rtl="0" algn="l">
              <a:lnSpc>
                <a:spcPct val="90000"/>
              </a:lnSpc>
              <a:spcBef>
                <a:spcPts val="0"/>
              </a:spcBef>
              <a:spcAft>
                <a:spcPts val="0"/>
              </a:spcAft>
              <a:buSzPts val="2200"/>
              <a:buNone/>
            </a:pPr>
            <a:r>
              <a:t/>
            </a:r>
            <a:endParaRPr/>
          </a:p>
        </p:txBody>
      </p:sp>
      <p:sp>
        <p:nvSpPr>
          <p:cNvPr id="322" name="Google Shape;322;p11"/>
          <p:cNvSpPr txBox="1"/>
          <p:nvPr/>
        </p:nvSpPr>
        <p:spPr>
          <a:xfrm>
            <a:off x="812800" y="759717"/>
            <a:ext cx="11074400"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600">
                <a:solidFill>
                  <a:srgbClr val="0070C0"/>
                </a:solidFill>
                <a:latin typeface="Times New Roman"/>
                <a:ea typeface="Times New Roman"/>
                <a:cs typeface="Times New Roman"/>
                <a:sym typeface="Times New Roman"/>
              </a:rPr>
              <a:t>THỰC HÀNH</a:t>
            </a:r>
            <a:endParaRPr b="1" sz="3600">
              <a:solidFill>
                <a:srgbClr val="0070C0"/>
              </a:solidFill>
              <a:latin typeface="Times New Roman"/>
              <a:ea typeface="Times New Roman"/>
              <a:cs typeface="Times New Roman"/>
              <a:sym typeface="Times New Roman"/>
            </a:endParaRPr>
          </a:p>
        </p:txBody>
      </p:sp>
      <p:sp>
        <p:nvSpPr>
          <p:cNvPr id="323" name="Google Shape;323;p11"/>
          <p:cNvSpPr txBox="1"/>
          <p:nvPr/>
        </p:nvSpPr>
        <p:spPr>
          <a:xfrm>
            <a:off x="254833" y="1406048"/>
            <a:ext cx="11937167" cy="1595309"/>
          </a:xfrm>
          <a:prstGeom prst="rect">
            <a:avLst/>
          </a:prstGeom>
          <a:solidFill>
            <a:schemeClr val="lt1"/>
          </a:solidFill>
          <a:ln>
            <a:noFill/>
          </a:ln>
        </p:spPr>
        <p:txBody>
          <a:bodyPr anchorCtr="0" anchor="t" bIns="45700" lIns="91425" spcFirstLastPara="1" rIns="91425" wrap="square" tIns="45700">
            <a:spAutoFit/>
          </a:bodyPr>
          <a:lstStyle/>
          <a:p>
            <a:pPr indent="-457200" lvl="0" marL="457200" marR="0" rtl="0" algn="just">
              <a:spcBef>
                <a:spcPts val="0"/>
              </a:spcBef>
              <a:spcAft>
                <a:spcPts val="0"/>
              </a:spcAft>
              <a:buClr>
                <a:schemeClr val="dk1"/>
              </a:buClr>
              <a:buSzPts val="3200"/>
              <a:buFont typeface="Times New Roman"/>
              <a:buChar char="-"/>
            </a:pPr>
            <a:r>
              <a:rPr b="1" i="1" lang="en-US" sz="3200">
                <a:solidFill>
                  <a:schemeClr val="dk1"/>
                </a:solidFill>
                <a:latin typeface="Times New Roman"/>
                <a:ea typeface="Times New Roman"/>
                <a:cs typeface="Times New Roman"/>
                <a:sym typeface="Times New Roman"/>
              </a:rPr>
              <a:t>Khởi động máy tính</a:t>
            </a:r>
            <a:endParaRPr b="1" sz="3200">
              <a:solidFill>
                <a:schemeClr val="dk1"/>
              </a:solidFill>
              <a:latin typeface="Times New Roman"/>
              <a:ea typeface="Times New Roman"/>
              <a:cs typeface="Times New Roman"/>
              <a:sym typeface="Times New Roman"/>
            </a:endParaRPr>
          </a:p>
          <a:p>
            <a:pPr indent="-457200" lvl="0" marL="457200" marR="0" rtl="0" algn="just">
              <a:spcBef>
                <a:spcPts val="200"/>
              </a:spcBef>
              <a:spcAft>
                <a:spcPts val="0"/>
              </a:spcAft>
              <a:buClr>
                <a:schemeClr val="dk1"/>
              </a:buClr>
              <a:buSzPts val="3200"/>
              <a:buFont typeface="Times New Roman"/>
              <a:buChar char="-"/>
            </a:pPr>
            <a:r>
              <a:rPr b="1" lang="en-US" sz="3200">
                <a:solidFill>
                  <a:schemeClr val="dk1"/>
                </a:solidFill>
                <a:latin typeface="Times New Roman"/>
                <a:ea typeface="Times New Roman"/>
                <a:cs typeface="Times New Roman"/>
                <a:sym typeface="Times New Roman"/>
              </a:rPr>
              <a:t>Truy cập máy tìm kiếm và Thực hành tìm kiếm thông tin sử dụng toán tử OR các thông tin sau:</a:t>
            </a:r>
            <a:endParaRPr/>
          </a:p>
        </p:txBody>
      </p:sp>
      <p:sp>
        <p:nvSpPr>
          <p:cNvPr id="324" name="Google Shape;324;p11"/>
          <p:cNvSpPr/>
          <p:nvPr/>
        </p:nvSpPr>
        <p:spPr>
          <a:xfrm>
            <a:off x="464700" y="3001353"/>
            <a:ext cx="11422500" cy="1424400"/>
          </a:xfrm>
          <a:prstGeom prst="roundRect">
            <a:avLst>
              <a:gd fmla="val 16667" name="adj"/>
            </a:avLst>
          </a:prstGeom>
          <a:solidFill>
            <a:schemeClr val="lt2"/>
          </a:solidFill>
          <a:ln>
            <a:noFill/>
          </a:ln>
        </p:spPr>
        <p:txBody>
          <a:bodyPr anchorCtr="0" anchor="t" bIns="45700" lIns="91425" spcFirstLastPara="1" rIns="91425" wrap="square" tIns="45700">
            <a:spAutoFit/>
          </a:bodyPr>
          <a:lstStyle/>
          <a:p>
            <a:pPr indent="0" lvl="0" marL="457200" marR="0" rtl="0" algn="l">
              <a:spcBef>
                <a:spcPts val="0"/>
              </a:spcBef>
              <a:spcAft>
                <a:spcPts val="0"/>
              </a:spcAft>
              <a:buNone/>
            </a:pPr>
            <a:r>
              <a:rPr lang="en-US" sz="3900">
                <a:solidFill>
                  <a:srgbClr val="FF0000"/>
                </a:solidFill>
              </a:rPr>
              <a:t>Tì</a:t>
            </a:r>
            <a:r>
              <a:rPr lang="en-US" sz="3900">
                <a:solidFill>
                  <a:srgbClr val="FF0000"/>
                </a:solidFill>
                <a:latin typeface="Arial"/>
                <a:ea typeface="Arial"/>
                <a:cs typeface="Arial"/>
                <a:sym typeface="Arial"/>
              </a:rPr>
              <a:t>m thông tin về công ty IBM còn được gọi là “big blue”. Nhập “big blue” OR “IBM”.</a:t>
            </a:r>
            <a:endParaRPr sz="3900">
              <a:solidFill>
                <a:srgbClr val="FF0000"/>
              </a:solidFill>
              <a:latin typeface="Arial"/>
              <a:ea typeface="Arial"/>
              <a:cs typeface="Arial"/>
              <a:sym typeface="Arial"/>
            </a:endParaRPr>
          </a:p>
        </p:txBody>
      </p:sp>
      <p:sp>
        <p:nvSpPr>
          <p:cNvPr id="325" name="Google Shape;325;p11"/>
          <p:cNvSpPr/>
          <p:nvPr/>
        </p:nvSpPr>
        <p:spPr>
          <a:xfrm>
            <a:off x="384745" y="4825633"/>
            <a:ext cx="11422500" cy="1200300"/>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en-US" sz="3800">
                <a:solidFill>
                  <a:srgbClr val="005DBA"/>
                </a:solidFill>
                <a:latin typeface="Times New Roman"/>
                <a:ea typeface="Times New Roman"/>
                <a:cs typeface="Times New Roman"/>
                <a:sym typeface="Times New Roman"/>
              </a:rPr>
              <a:t>- Chèn thêm nội dung </a:t>
            </a:r>
            <a:r>
              <a:rPr lang="en-US" sz="3800">
                <a:solidFill>
                  <a:schemeClr val="hlink"/>
                </a:solidFill>
                <a:latin typeface="Times New Roman"/>
                <a:ea typeface="Times New Roman"/>
                <a:cs typeface="Times New Roman"/>
                <a:sym typeface="Times New Roman"/>
              </a:rPr>
              <a:t>em tìm được</a:t>
            </a:r>
            <a:r>
              <a:rPr lang="en-US" sz="3800">
                <a:solidFill>
                  <a:srgbClr val="005DBA"/>
                </a:solidFill>
                <a:latin typeface="Times New Roman"/>
                <a:ea typeface="Times New Roman"/>
                <a:cs typeface="Times New Roman"/>
                <a:sym typeface="Times New Roman"/>
              </a:rPr>
              <a:t> vào Slide mới trong bài trình chiếu, lưu lại thay đổi vào máy tính.</a:t>
            </a:r>
            <a:endParaRPr sz="3800">
              <a:solidFill>
                <a:srgbClr val="005DBA"/>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22"/>
                                        </p:tgtEl>
                                        <p:attrNameLst>
                                          <p:attrName>style.visibility</p:attrName>
                                        </p:attrNameLst>
                                      </p:cBhvr>
                                      <p:to>
                                        <p:strVal val="visible"/>
                                      </p:to>
                                    </p:set>
                                    <p:animEffect filter="fade" transition="in">
                                      <p:cBhvr>
                                        <p:cTn dur="500"/>
                                        <p:tgtEl>
                                          <p:spTgt spid="32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23"/>
                                        </p:tgtEl>
                                        <p:attrNameLst>
                                          <p:attrName>style.visibility</p:attrName>
                                        </p:attrNameLst>
                                      </p:cBhvr>
                                      <p:to>
                                        <p:strVal val="visible"/>
                                      </p:to>
                                    </p:set>
                                    <p:animEffect filter="fade" transition="in">
                                      <p:cBhvr>
                                        <p:cTn dur="500"/>
                                        <p:tgtEl>
                                          <p:spTgt spid="32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24"/>
                                        </p:tgtEl>
                                        <p:attrNameLst>
                                          <p:attrName>style.visibility</p:attrName>
                                        </p:attrNameLst>
                                      </p:cBhvr>
                                      <p:to>
                                        <p:strVal val="visible"/>
                                      </p:to>
                                    </p:set>
                                    <p:animEffect filter="fade" transition="in">
                                      <p:cBhvr>
                                        <p:cTn dur="500"/>
                                        <p:tgtEl>
                                          <p:spTgt spid="3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25"/>
                                        </p:tgtEl>
                                        <p:attrNameLst>
                                          <p:attrName>style.visibility</p:attrName>
                                        </p:attrNameLst>
                                      </p:cBhvr>
                                      <p:to>
                                        <p:strVal val="visible"/>
                                      </p:to>
                                    </p:set>
                                    <p:animEffect filter="fade" transition="in">
                                      <p:cBhvr>
                                        <p:cTn dur="500"/>
                                        <p:tgtEl>
                                          <p:spTgt spid="3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9" name="Shape 329"/>
        <p:cNvGrpSpPr/>
        <p:nvPr/>
      </p:nvGrpSpPr>
      <p:grpSpPr>
        <a:xfrm>
          <a:off x="0" y="0"/>
          <a:ext cx="0" cy="0"/>
          <a:chOff x="0" y="0"/>
          <a:chExt cx="0" cy="0"/>
        </a:xfrm>
      </p:grpSpPr>
      <p:sp>
        <p:nvSpPr>
          <p:cNvPr id="330" name="Google Shape;330;p13"/>
          <p:cNvSpPr txBox="1"/>
          <p:nvPr>
            <p:ph idx="1" type="body"/>
          </p:nvPr>
        </p:nvSpPr>
        <p:spPr>
          <a:xfrm>
            <a:off x="1229249" y="763527"/>
            <a:ext cx="9784733" cy="777996"/>
          </a:xfrm>
          <a:prstGeom prst="rect">
            <a:avLst/>
          </a:prstGeom>
          <a:noFill/>
          <a:ln>
            <a:noFill/>
          </a:ln>
        </p:spPr>
        <p:txBody>
          <a:bodyPr anchorCtr="0" anchor="t" bIns="45700" lIns="91425" spcFirstLastPara="1" rIns="91425" wrap="square" tIns="45700">
            <a:normAutofit/>
          </a:bodyPr>
          <a:lstStyle/>
          <a:p>
            <a:pPr indent="-182880" lvl="0" marL="182880" rtl="0" algn="l">
              <a:lnSpc>
                <a:spcPct val="90000"/>
              </a:lnSpc>
              <a:spcBef>
                <a:spcPts val="0"/>
              </a:spcBef>
              <a:spcAft>
                <a:spcPts val="0"/>
              </a:spcAft>
              <a:buSzPts val="2800"/>
              <a:buChar char="▪"/>
            </a:pPr>
            <a:r>
              <a:rPr b="1" lang="en-US" sz="2800">
                <a:solidFill>
                  <a:schemeClr val="dk1"/>
                </a:solidFill>
              </a:rPr>
              <a:t>Kết quả có có thể như sau:</a:t>
            </a:r>
            <a:endParaRPr b="1" sz="2800">
              <a:solidFill>
                <a:schemeClr val="dk1"/>
              </a:solidFill>
            </a:endParaRPr>
          </a:p>
        </p:txBody>
      </p:sp>
      <p:pic>
        <p:nvPicPr>
          <p:cNvPr id="331" name="Google Shape;331;p13"/>
          <p:cNvPicPr preferRelativeResize="0"/>
          <p:nvPr/>
        </p:nvPicPr>
        <p:blipFill rotWithShape="1">
          <a:blip r:embed="rId3">
            <a:alphaModFix/>
          </a:blip>
          <a:srcRect b="0" l="0" r="0" t="0"/>
          <a:stretch/>
        </p:blipFill>
        <p:spPr>
          <a:xfrm>
            <a:off x="344487" y="1152525"/>
            <a:ext cx="12011025" cy="570547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5" name="Shape 335"/>
        <p:cNvGrpSpPr/>
        <p:nvPr/>
      </p:nvGrpSpPr>
      <p:grpSpPr>
        <a:xfrm>
          <a:off x="0" y="0"/>
          <a:ext cx="0" cy="0"/>
          <a:chOff x="0" y="0"/>
          <a:chExt cx="0" cy="0"/>
        </a:xfrm>
      </p:grpSpPr>
      <p:sp>
        <p:nvSpPr>
          <p:cNvPr id="336" name="Google Shape;336;g2c9647516ed_0_24"/>
          <p:cNvSpPr txBox="1"/>
          <p:nvPr>
            <p:ph type="title"/>
          </p:nvPr>
        </p:nvSpPr>
        <p:spPr>
          <a:xfrm>
            <a:off x="173831" y="2104466"/>
            <a:ext cx="11844300" cy="17463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FFFF"/>
              </a:buClr>
              <a:buSzPts val="3200"/>
              <a:buFont typeface="Times New Roman"/>
              <a:buNone/>
            </a:pPr>
            <a:r>
              <a:rPr b="1" lang="en-US" sz="3200">
                <a:solidFill>
                  <a:srgbClr val="FFFFFF"/>
                </a:solidFill>
                <a:latin typeface="Times New Roman"/>
                <a:ea typeface="Times New Roman"/>
                <a:cs typeface="Times New Roman"/>
                <a:sym typeface="Times New Roman"/>
              </a:rPr>
              <a:t>BÀI 2. TỚ TỰ KHÁM PHÁ THẾ GIỚI</a:t>
            </a:r>
            <a:br>
              <a:rPr lang="en-US" sz="1800">
                <a:latin typeface="Calibri"/>
                <a:ea typeface="Calibri"/>
                <a:cs typeface="Calibri"/>
                <a:sym typeface="Calibri"/>
              </a:rPr>
            </a:br>
            <a:br>
              <a:rPr lang="en-US" sz="1800">
                <a:latin typeface="Calibri"/>
                <a:ea typeface="Calibri"/>
                <a:cs typeface="Calibri"/>
                <a:sym typeface="Calibri"/>
              </a:rPr>
            </a:br>
            <a:r>
              <a:rPr b="1" lang="en-US" sz="3200">
                <a:solidFill>
                  <a:srgbClr val="FF0000"/>
                </a:solidFill>
              </a:rPr>
              <a:t>TUẦN 33: CÁC TOÁN TỬ TÌM KIẾM (T3)</a:t>
            </a:r>
            <a:endParaRPr b="1" sz="4000">
              <a:solidFill>
                <a:srgbClr val="FF0000"/>
              </a:solidFill>
            </a:endParaRPr>
          </a:p>
        </p:txBody>
      </p:sp>
      <p:sp>
        <p:nvSpPr>
          <p:cNvPr id="337" name="Google Shape;337;g2c9647516ed_0_24"/>
          <p:cNvSpPr/>
          <p:nvPr/>
        </p:nvSpPr>
        <p:spPr>
          <a:xfrm>
            <a:off x="997974" y="4377417"/>
            <a:ext cx="10623900" cy="1077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3200" u="none" cap="none" strike="noStrike">
                <a:solidFill>
                  <a:srgbClr val="000000"/>
                </a:solidFill>
                <a:latin typeface="Times New Roman"/>
                <a:ea typeface="Times New Roman"/>
                <a:cs typeface="Times New Roman"/>
                <a:sym typeface="Times New Roman"/>
              </a:rPr>
              <a:t>1. </a:t>
            </a:r>
            <a:r>
              <a:rPr b="0" i="0" lang="en-US" sz="3200" u="none" cap="none" strike="noStrike">
                <a:solidFill>
                  <a:schemeClr val="dk1"/>
                </a:solidFill>
                <a:latin typeface="Times New Roman"/>
                <a:ea typeface="Times New Roman"/>
                <a:cs typeface="Times New Roman"/>
                <a:sym typeface="Times New Roman"/>
              </a:rPr>
              <a:t>Biết cách sử dụng toán tử tìm kiếm NOT</a:t>
            </a:r>
            <a:endParaRPr sz="32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lang="en-US" sz="3200">
                <a:solidFill>
                  <a:srgbClr val="000000"/>
                </a:solidFill>
                <a:latin typeface="Times New Roman"/>
                <a:ea typeface="Times New Roman"/>
                <a:cs typeface="Times New Roman"/>
                <a:sym typeface="Times New Roman"/>
              </a:rPr>
              <a:t>2. </a:t>
            </a:r>
            <a:r>
              <a:rPr lang="en-US" sz="3200">
                <a:solidFill>
                  <a:schemeClr val="dk1"/>
                </a:solidFill>
                <a:latin typeface="Times New Roman"/>
                <a:ea typeface="Times New Roman"/>
                <a:cs typeface="Times New Roman"/>
                <a:sym typeface="Times New Roman"/>
              </a:rPr>
              <a:t>Thực hiện được thao tác tìm kiếm một thông tin cụ thể.</a:t>
            </a:r>
            <a:endParaRPr sz="3200">
              <a:solidFill>
                <a:schemeClr val="dk1"/>
              </a:solidFill>
              <a:latin typeface="Times New Roman"/>
              <a:ea typeface="Times New Roman"/>
              <a:cs typeface="Times New Roman"/>
              <a:sym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1" name="Shape 341"/>
        <p:cNvGrpSpPr/>
        <p:nvPr/>
      </p:nvGrpSpPr>
      <p:grpSpPr>
        <a:xfrm>
          <a:off x="0" y="0"/>
          <a:ext cx="0" cy="0"/>
          <a:chOff x="0" y="0"/>
          <a:chExt cx="0" cy="0"/>
        </a:xfrm>
      </p:grpSpPr>
      <p:sp>
        <p:nvSpPr>
          <p:cNvPr id="342" name="Google Shape;342;g2c9647516ed_0_125"/>
          <p:cNvSpPr txBox="1"/>
          <p:nvPr/>
        </p:nvSpPr>
        <p:spPr>
          <a:xfrm>
            <a:off x="754796" y="1704971"/>
            <a:ext cx="10826700" cy="4032900"/>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rgbClr val="002060"/>
                </a:solidFill>
                <a:latin typeface="Times New Roman"/>
                <a:ea typeface="Times New Roman"/>
                <a:cs typeface="Times New Roman"/>
                <a:sym typeface="Times New Roman"/>
              </a:rPr>
              <a:t>Toán tử AND, OR có tác dụng gì?</a:t>
            </a:r>
            <a:endParaRPr/>
          </a:p>
          <a:p>
            <a:pPr indent="0" lvl="0" marL="0" marR="0" rtl="0" algn="l">
              <a:spcBef>
                <a:spcPts val="0"/>
              </a:spcBef>
              <a:spcAft>
                <a:spcPts val="0"/>
              </a:spcAft>
              <a:buNone/>
            </a:pPr>
            <a:r>
              <a:rPr lang="en-US" sz="3200">
                <a:solidFill>
                  <a:srgbClr val="002060"/>
                </a:solidFill>
                <a:latin typeface="Times New Roman"/>
                <a:ea typeface="Times New Roman"/>
                <a:cs typeface="Times New Roman"/>
                <a:sym typeface="Times New Roman"/>
              </a:rPr>
              <a:t>AND:  Sử dụng từ khóa AND khi tìm kiếm nhiều thuật ngữ trong một tài liệu đơn, tìm kiếm này chỉ bao gồm các tài liệu chứa tất cả các thuật ngữ tìm kiếm (Nối các từ khóa trong 1 lần tìm kiếm) Google mặc định dùng toán tử AND này.</a:t>
            </a:r>
            <a:endParaRPr/>
          </a:p>
          <a:p>
            <a:pPr indent="0" lvl="0" marL="0" marR="0" rtl="0" algn="just">
              <a:spcBef>
                <a:spcPts val="0"/>
              </a:spcBef>
              <a:spcAft>
                <a:spcPts val="0"/>
              </a:spcAft>
              <a:buNone/>
            </a:pPr>
            <a:r>
              <a:rPr lang="en-US" sz="3200">
                <a:solidFill>
                  <a:srgbClr val="002060"/>
                </a:solidFill>
                <a:latin typeface="Times New Roman"/>
                <a:ea typeface="Times New Roman"/>
                <a:cs typeface="Times New Roman"/>
                <a:sym typeface="Times New Roman"/>
              </a:rPr>
              <a:t>OR: Tìm kiếm các tài liệu chứa một hoặc nhiều thuật ngữ tìm kiếm khác. Nó có thể hữu dụng khi tìm kiếm thông tin về chủ đề có thể được chỉ mục theo hai hoặc nhiều cách khác nhau</a:t>
            </a:r>
            <a:endParaRPr sz="3200">
              <a:solidFill>
                <a:srgbClr val="002060"/>
              </a:solidFill>
              <a:latin typeface="Times New Roman"/>
              <a:ea typeface="Times New Roman"/>
              <a:cs typeface="Times New Roman"/>
              <a:sym typeface="Times New Roman"/>
            </a:endParaRPr>
          </a:p>
        </p:txBody>
      </p:sp>
      <p:sp>
        <p:nvSpPr>
          <p:cNvPr id="343" name="Google Shape;343;g2c9647516ed_0_125"/>
          <p:cNvSpPr/>
          <p:nvPr/>
        </p:nvSpPr>
        <p:spPr>
          <a:xfrm>
            <a:off x="3454400" y="926975"/>
            <a:ext cx="5649000" cy="647100"/>
          </a:xfrm>
          <a:prstGeom prst="roundRect">
            <a:avLst>
              <a:gd fmla="val 16667" name="adj"/>
            </a:avLst>
          </a:prstGeom>
          <a:solidFill>
            <a:schemeClr val="accent1"/>
          </a:solid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3200"/>
              <a:buFont typeface="Times New Roman"/>
              <a:buNone/>
            </a:pPr>
            <a:r>
              <a:rPr b="1" i="0" lang="en-US" sz="3200" u="none" cap="none" strike="noStrike">
                <a:solidFill>
                  <a:srgbClr val="000000"/>
                </a:solidFill>
                <a:latin typeface="Times New Roman"/>
                <a:ea typeface="Times New Roman"/>
                <a:cs typeface="Times New Roman"/>
                <a:sym typeface="Times New Roman"/>
              </a:rPr>
              <a:t>ÔN TẬP KIẾN THỨC CŨ</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2">
                                            <p:txEl>
                                              <p:pRg end="0" st="0"/>
                                            </p:txEl>
                                          </p:spTgt>
                                        </p:tgtEl>
                                        <p:attrNameLst>
                                          <p:attrName>style.visibility</p:attrName>
                                        </p:attrNameLst>
                                      </p:cBhvr>
                                      <p:to>
                                        <p:strVal val="visible"/>
                                      </p:to>
                                    </p:set>
                                    <p:animEffect filter="fade" transition="in">
                                      <p:cBhvr>
                                        <p:cTn dur="500"/>
                                        <p:tgtEl>
                                          <p:spTgt spid="342">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2">
                                            <p:txEl>
                                              <p:pRg end="1" st="1"/>
                                            </p:txEl>
                                          </p:spTgt>
                                        </p:tgtEl>
                                        <p:attrNameLst>
                                          <p:attrName>style.visibility</p:attrName>
                                        </p:attrNameLst>
                                      </p:cBhvr>
                                      <p:to>
                                        <p:strVal val="visible"/>
                                      </p:to>
                                    </p:set>
                                    <p:animEffect filter="fade" transition="in">
                                      <p:cBhvr>
                                        <p:cTn dur="500"/>
                                        <p:tgtEl>
                                          <p:spTgt spid="342">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2">
                                            <p:txEl>
                                              <p:pRg end="2" st="2"/>
                                            </p:txEl>
                                          </p:spTgt>
                                        </p:tgtEl>
                                        <p:attrNameLst>
                                          <p:attrName>style.visibility</p:attrName>
                                        </p:attrNameLst>
                                      </p:cBhvr>
                                      <p:to>
                                        <p:strVal val="visible"/>
                                      </p:to>
                                    </p:set>
                                    <p:animEffect filter="fade" transition="in">
                                      <p:cBhvr>
                                        <p:cTn dur="500"/>
                                        <p:tgtEl>
                                          <p:spTgt spid="342">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7" name="Shape 347"/>
        <p:cNvGrpSpPr/>
        <p:nvPr/>
      </p:nvGrpSpPr>
      <p:grpSpPr>
        <a:xfrm>
          <a:off x="0" y="0"/>
          <a:ext cx="0" cy="0"/>
          <a:chOff x="0" y="0"/>
          <a:chExt cx="0" cy="0"/>
        </a:xfrm>
      </p:grpSpPr>
      <p:sp>
        <p:nvSpPr>
          <p:cNvPr id="348" name="Google Shape;348;g2c9647516ed_0_131"/>
          <p:cNvSpPr txBox="1"/>
          <p:nvPr>
            <p:ph idx="1" type="body"/>
          </p:nvPr>
        </p:nvSpPr>
        <p:spPr>
          <a:xfrm>
            <a:off x="173375" y="795475"/>
            <a:ext cx="11808900" cy="5889300"/>
          </a:xfrm>
          <a:prstGeom prst="rect">
            <a:avLst/>
          </a:prstGeom>
          <a:solidFill>
            <a:schemeClr val="lt1"/>
          </a:solidFill>
          <a:ln>
            <a:noFill/>
          </a:ln>
        </p:spPr>
        <p:txBody>
          <a:bodyPr anchorCtr="0" anchor="t" bIns="45700" lIns="91425" spcFirstLastPara="1" rIns="91425" wrap="square" tIns="45700">
            <a:noAutofit/>
          </a:bodyPr>
          <a:lstStyle/>
          <a:p>
            <a:pPr indent="0" lvl="0" marL="182880" rtl="0" algn="l">
              <a:lnSpc>
                <a:spcPct val="90000"/>
              </a:lnSpc>
              <a:spcBef>
                <a:spcPts val="0"/>
              </a:spcBef>
              <a:spcAft>
                <a:spcPts val="0"/>
              </a:spcAft>
              <a:buNone/>
            </a:pPr>
            <a:r>
              <a:rPr b="1" lang="en-US" sz="3300" u="sng">
                <a:solidFill>
                  <a:srgbClr val="002060"/>
                </a:solidFill>
              </a:rPr>
              <a:t>1. Tìm kiếm sử dụng toán tử tìm kiếm</a:t>
            </a:r>
            <a:endParaRPr sz="3300">
              <a:solidFill>
                <a:srgbClr val="002060"/>
              </a:solidFill>
            </a:endParaRPr>
          </a:p>
          <a:p>
            <a:pPr indent="0" lvl="0" marL="182880" rtl="0" algn="just">
              <a:lnSpc>
                <a:spcPct val="90000"/>
              </a:lnSpc>
              <a:spcBef>
                <a:spcPts val="1400"/>
              </a:spcBef>
              <a:spcAft>
                <a:spcPts val="0"/>
              </a:spcAft>
              <a:buNone/>
            </a:pPr>
            <a:r>
              <a:rPr b="1" lang="en-US" sz="3300" u="sng">
                <a:solidFill>
                  <a:srgbClr val="002060"/>
                </a:solidFill>
              </a:rPr>
              <a:t>a. NOT</a:t>
            </a:r>
            <a:r>
              <a:rPr lang="en-US" sz="3300">
                <a:solidFill>
                  <a:srgbClr val="002060"/>
                </a:solidFill>
              </a:rPr>
              <a:t> Sử dụng toán tử </a:t>
            </a:r>
            <a:r>
              <a:rPr b="1" lang="en-US" sz="3300">
                <a:solidFill>
                  <a:srgbClr val="002060"/>
                </a:solidFill>
              </a:rPr>
              <a:t>NOT</a:t>
            </a:r>
            <a:r>
              <a:rPr lang="en-US" sz="3300">
                <a:solidFill>
                  <a:srgbClr val="002060"/>
                </a:solidFill>
              </a:rPr>
              <a:t> khi muốn loại trừ kết quả tìm kiếm</a:t>
            </a:r>
            <a:endParaRPr sz="3300">
              <a:solidFill>
                <a:srgbClr val="002060"/>
              </a:solidFill>
            </a:endParaRPr>
          </a:p>
          <a:p>
            <a:pPr indent="0" lvl="0" marL="182880" rtl="0" algn="just">
              <a:lnSpc>
                <a:spcPct val="90000"/>
              </a:lnSpc>
              <a:spcBef>
                <a:spcPts val="1400"/>
              </a:spcBef>
              <a:spcAft>
                <a:spcPts val="0"/>
              </a:spcAft>
              <a:buNone/>
            </a:pPr>
            <a:r>
              <a:rPr b="1" lang="en-US" sz="3300">
                <a:solidFill>
                  <a:srgbClr val="002060"/>
                </a:solidFill>
              </a:rPr>
              <a:t>NOT</a:t>
            </a:r>
            <a:r>
              <a:rPr lang="en-US" sz="3300">
                <a:solidFill>
                  <a:srgbClr val="002060"/>
                </a:solidFill>
              </a:rPr>
              <a:t>: Có cú pháp là (Toán tử 1) NOT (Toán tử 2).</a:t>
            </a:r>
            <a:endParaRPr sz="3300">
              <a:solidFill>
                <a:srgbClr val="002060"/>
              </a:solidFill>
            </a:endParaRPr>
          </a:p>
          <a:p>
            <a:pPr indent="0" lvl="0" marL="182880" rtl="0" algn="just">
              <a:lnSpc>
                <a:spcPct val="90000"/>
              </a:lnSpc>
              <a:spcBef>
                <a:spcPts val="1400"/>
              </a:spcBef>
              <a:spcAft>
                <a:spcPts val="0"/>
              </a:spcAft>
              <a:buNone/>
            </a:pPr>
            <a:r>
              <a:rPr b="1" lang="en-US" sz="3300">
                <a:solidFill>
                  <a:srgbClr val="002060"/>
                </a:solidFill>
              </a:rPr>
              <a:t>Ví dụ 1:</a:t>
            </a:r>
            <a:r>
              <a:rPr lang="en-US" sz="3300">
                <a:solidFill>
                  <a:srgbClr val="002060"/>
                </a:solidFill>
              </a:rPr>
              <a:t> </a:t>
            </a:r>
            <a:r>
              <a:rPr b="1" lang="en-US" sz="3300">
                <a:solidFill>
                  <a:srgbClr val="002060"/>
                </a:solidFill>
              </a:rPr>
              <a:t>tennis NOT Wimbledon </a:t>
            </a:r>
            <a:endParaRPr b="1" sz="3300">
              <a:solidFill>
                <a:srgbClr val="002060"/>
              </a:solidFill>
            </a:endParaRPr>
          </a:p>
          <a:p>
            <a:pPr indent="0" lvl="0" marL="0" rtl="0" algn="just">
              <a:lnSpc>
                <a:spcPct val="90000"/>
              </a:lnSpc>
              <a:spcBef>
                <a:spcPts val="1400"/>
              </a:spcBef>
              <a:spcAft>
                <a:spcPts val="0"/>
              </a:spcAft>
              <a:buSzPts val="3600"/>
              <a:buNone/>
            </a:pPr>
            <a:r>
              <a:rPr lang="en-US" sz="3300">
                <a:solidFill>
                  <a:srgbClr val="002060"/>
                </a:solidFill>
              </a:rPr>
              <a:t>🡪 Sẽ trả về kết quả của bất kỳ trang nào về tennis ngoại trừ những trang có nói về Wimbledon</a:t>
            </a:r>
            <a:endParaRPr sz="3300">
              <a:solidFill>
                <a:srgbClr val="002060"/>
              </a:solidFill>
            </a:endParaRPr>
          </a:p>
          <a:p>
            <a:pPr indent="0" lvl="0" marL="0" rtl="0" algn="just">
              <a:lnSpc>
                <a:spcPct val="115000"/>
              </a:lnSpc>
              <a:spcBef>
                <a:spcPts val="0"/>
              </a:spcBef>
              <a:spcAft>
                <a:spcPts val="0"/>
              </a:spcAft>
              <a:buNone/>
            </a:pPr>
            <a:r>
              <a:rPr b="1" lang="en-US" sz="3300">
                <a:solidFill>
                  <a:srgbClr val="002060"/>
                </a:solidFill>
                <a:highlight>
                  <a:srgbClr val="FFFFFF"/>
                </a:highlight>
              </a:rPr>
              <a:t>Ví dụ 2: job Not apple</a:t>
            </a:r>
            <a:r>
              <a:rPr lang="en-US" sz="3300">
                <a:solidFill>
                  <a:srgbClr val="002060"/>
                </a:solidFill>
                <a:highlight>
                  <a:srgbClr val="FFFFFF"/>
                </a:highlight>
              </a:rPr>
              <a:t> hoặc</a:t>
            </a:r>
            <a:r>
              <a:rPr b="1" lang="en-US" sz="3300">
                <a:solidFill>
                  <a:srgbClr val="002060"/>
                </a:solidFill>
                <a:highlight>
                  <a:srgbClr val="FFFFFF"/>
                </a:highlight>
              </a:rPr>
              <a:t> job ‑apple</a:t>
            </a:r>
            <a:endParaRPr b="1" sz="3300">
              <a:solidFill>
                <a:srgbClr val="002060"/>
              </a:solidFill>
              <a:highlight>
                <a:srgbClr val="FFFFFF"/>
              </a:highlight>
            </a:endParaRPr>
          </a:p>
          <a:p>
            <a:pPr indent="0" lvl="0" marL="0" rtl="0" algn="just">
              <a:lnSpc>
                <a:spcPct val="115000"/>
              </a:lnSpc>
              <a:spcBef>
                <a:spcPts val="1600"/>
              </a:spcBef>
              <a:spcAft>
                <a:spcPts val="1600"/>
              </a:spcAft>
              <a:buNone/>
            </a:pPr>
            <a:r>
              <a:rPr lang="en-US" sz="3300">
                <a:solidFill>
                  <a:srgbClr val="002060"/>
                </a:solidFill>
                <a:highlight>
                  <a:srgbClr val="FFFFFF"/>
                </a:highlight>
              </a:rPr>
              <a:t>⇒ Bất kỳ trang nào được trả về sẽ liên quan đến việc làm nhưng không liên quan đến Apple (công ty).</a:t>
            </a:r>
            <a:br>
              <a:rPr lang="en-US" sz="3200">
                <a:solidFill>
                  <a:srgbClr val="002060"/>
                </a:solidFill>
              </a:rPr>
            </a:br>
            <a:endParaRPr sz="3200">
              <a:solidFill>
                <a:srgbClr val="00206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2" name="Shape 352"/>
        <p:cNvGrpSpPr/>
        <p:nvPr/>
      </p:nvGrpSpPr>
      <p:grpSpPr>
        <a:xfrm>
          <a:off x="0" y="0"/>
          <a:ext cx="0" cy="0"/>
          <a:chOff x="0" y="0"/>
          <a:chExt cx="0" cy="0"/>
        </a:xfrm>
      </p:grpSpPr>
      <p:sp>
        <p:nvSpPr>
          <p:cNvPr id="353" name="Google Shape;353;g2c9647516ed_0_248"/>
          <p:cNvSpPr txBox="1"/>
          <p:nvPr/>
        </p:nvSpPr>
        <p:spPr>
          <a:xfrm>
            <a:off x="812800" y="759717"/>
            <a:ext cx="11074500" cy="646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70C0"/>
              </a:buClr>
              <a:buSzPts val="3600"/>
              <a:buFont typeface="Times New Roman"/>
              <a:buNone/>
            </a:pPr>
            <a:r>
              <a:rPr b="1" i="0" lang="en-US" sz="3600" u="none" cap="none" strike="noStrike">
                <a:solidFill>
                  <a:srgbClr val="0070C0"/>
                </a:solidFill>
                <a:latin typeface="Times New Roman"/>
                <a:ea typeface="Times New Roman"/>
                <a:cs typeface="Times New Roman"/>
                <a:sym typeface="Times New Roman"/>
              </a:rPr>
              <a:t>THỰC HÀNH</a:t>
            </a:r>
            <a:endParaRPr b="1" i="0" sz="3600" u="none" cap="none" strike="noStrike">
              <a:solidFill>
                <a:srgbClr val="0070C0"/>
              </a:solidFill>
              <a:latin typeface="Times New Roman"/>
              <a:ea typeface="Times New Roman"/>
              <a:cs typeface="Times New Roman"/>
              <a:sym typeface="Times New Roman"/>
            </a:endParaRPr>
          </a:p>
        </p:txBody>
      </p:sp>
      <p:sp>
        <p:nvSpPr>
          <p:cNvPr id="354" name="Google Shape;354;g2c9647516ed_0_248"/>
          <p:cNvSpPr txBox="1"/>
          <p:nvPr/>
        </p:nvSpPr>
        <p:spPr>
          <a:xfrm>
            <a:off x="716280" y="1406048"/>
            <a:ext cx="11170800" cy="2837400"/>
          </a:xfrm>
          <a:prstGeom prst="rect">
            <a:avLst/>
          </a:prstGeom>
          <a:solidFill>
            <a:schemeClr val="lt1"/>
          </a:solidFill>
          <a:ln>
            <a:noFill/>
          </a:ln>
        </p:spPr>
        <p:txBody>
          <a:bodyPr anchorCtr="0" anchor="t" bIns="45700" lIns="91425" spcFirstLastPara="1" rIns="91425" wrap="square" tIns="45700">
            <a:spAutoFit/>
          </a:bodyPr>
          <a:lstStyle/>
          <a:p>
            <a:pPr indent="-476250" lvl="0" marL="457200" marR="0" rtl="0" algn="just">
              <a:lnSpc>
                <a:spcPct val="100000"/>
              </a:lnSpc>
              <a:spcBef>
                <a:spcPts val="0"/>
              </a:spcBef>
              <a:spcAft>
                <a:spcPts val="0"/>
              </a:spcAft>
              <a:buClr>
                <a:srgbClr val="002060"/>
              </a:buClr>
              <a:buSzPts val="3500"/>
              <a:buFont typeface="Times New Roman"/>
              <a:buChar char="-"/>
            </a:pPr>
            <a:r>
              <a:rPr i="1" lang="en-US" sz="3500" u="none" cap="none" strike="noStrike">
                <a:solidFill>
                  <a:srgbClr val="002060"/>
                </a:solidFill>
                <a:latin typeface="Times New Roman"/>
                <a:ea typeface="Times New Roman"/>
                <a:cs typeface="Times New Roman"/>
                <a:sym typeface="Times New Roman"/>
              </a:rPr>
              <a:t>Khởi động máy tính</a:t>
            </a:r>
            <a:endParaRPr i="0" sz="3500" u="none" cap="none" strike="noStrike">
              <a:solidFill>
                <a:srgbClr val="002060"/>
              </a:solidFill>
              <a:latin typeface="Times New Roman"/>
              <a:ea typeface="Times New Roman"/>
              <a:cs typeface="Times New Roman"/>
              <a:sym typeface="Times New Roman"/>
            </a:endParaRPr>
          </a:p>
          <a:p>
            <a:pPr indent="-476250" lvl="0" marL="457200" marR="0" rtl="0" algn="just">
              <a:spcBef>
                <a:spcPts val="200"/>
              </a:spcBef>
              <a:spcAft>
                <a:spcPts val="0"/>
              </a:spcAft>
              <a:buClr>
                <a:srgbClr val="002060"/>
              </a:buClr>
              <a:buSzPts val="3500"/>
              <a:buFont typeface="Times New Roman"/>
              <a:buChar char="-"/>
            </a:pPr>
            <a:r>
              <a:rPr i="0" lang="en-US" sz="3500" u="none" cap="none" strike="noStrike">
                <a:solidFill>
                  <a:srgbClr val="002060"/>
                </a:solidFill>
                <a:latin typeface="Times New Roman"/>
                <a:ea typeface="Times New Roman"/>
                <a:cs typeface="Times New Roman"/>
                <a:sym typeface="Times New Roman"/>
              </a:rPr>
              <a:t>Truy cập máy tìm kiếm và thực hành </a:t>
            </a:r>
            <a:r>
              <a:rPr lang="en-US" sz="3500">
                <a:solidFill>
                  <a:srgbClr val="002060"/>
                </a:solidFill>
                <a:latin typeface="Times New Roman"/>
                <a:ea typeface="Times New Roman"/>
                <a:cs typeface="Times New Roman"/>
                <a:sym typeface="Times New Roman"/>
              </a:rPr>
              <a:t>tìm kiếm thông tin sử dụng toán tử NOT, Site:</a:t>
            </a:r>
            <a:endParaRPr sz="1700"/>
          </a:p>
          <a:p>
            <a:pPr indent="-476250" lvl="0" marL="457200" marR="0" rtl="0" algn="just">
              <a:spcBef>
                <a:spcPts val="200"/>
              </a:spcBef>
              <a:spcAft>
                <a:spcPts val="0"/>
              </a:spcAft>
              <a:buClr>
                <a:srgbClr val="002060"/>
              </a:buClr>
              <a:buSzPts val="3500"/>
              <a:buFont typeface="Times New Roman"/>
              <a:buAutoNum type="arabicPeriod"/>
            </a:pPr>
            <a:r>
              <a:rPr b="1" i="1" lang="en-US" sz="3500">
                <a:solidFill>
                  <a:srgbClr val="002060"/>
                </a:solidFill>
                <a:latin typeface="Times New Roman"/>
                <a:ea typeface="Times New Roman"/>
                <a:cs typeface="Times New Roman"/>
                <a:sym typeface="Times New Roman"/>
              </a:rPr>
              <a:t>tennis NOT Wimbledon</a:t>
            </a:r>
            <a:endParaRPr b="1" i="1" sz="3500">
              <a:solidFill>
                <a:srgbClr val="002060"/>
              </a:solidFill>
              <a:latin typeface="Times New Roman"/>
              <a:ea typeface="Times New Roman"/>
              <a:cs typeface="Times New Roman"/>
              <a:sym typeface="Times New Roman"/>
            </a:endParaRPr>
          </a:p>
          <a:p>
            <a:pPr indent="-450850" lvl="0" marL="457200" rtl="0" algn="just">
              <a:lnSpc>
                <a:spcPct val="115000"/>
              </a:lnSpc>
              <a:spcBef>
                <a:spcPts val="0"/>
              </a:spcBef>
              <a:spcAft>
                <a:spcPts val="0"/>
              </a:spcAft>
              <a:buClr>
                <a:srgbClr val="002060"/>
              </a:buClr>
              <a:buSzPts val="3500"/>
              <a:buFont typeface="Times New Roman"/>
              <a:buAutoNum type="arabicPeriod"/>
            </a:pPr>
            <a:r>
              <a:rPr b="1" i="1" lang="en-US" sz="3300">
                <a:solidFill>
                  <a:srgbClr val="002060"/>
                </a:solidFill>
                <a:highlight>
                  <a:srgbClr val="FFFFFF"/>
                </a:highlight>
                <a:latin typeface="Times New Roman"/>
                <a:ea typeface="Times New Roman"/>
                <a:cs typeface="Times New Roman"/>
                <a:sym typeface="Times New Roman"/>
              </a:rPr>
              <a:t>job Not apple</a:t>
            </a:r>
            <a:r>
              <a:rPr i="1" lang="en-US" sz="3300">
                <a:solidFill>
                  <a:srgbClr val="002060"/>
                </a:solidFill>
                <a:highlight>
                  <a:srgbClr val="FFFFFF"/>
                </a:highlight>
                <a:latin typeface="Times New Roman"/>
                <a:ea typeface="Times New Roman"/>
                <a:cs typeface="Times New Roman"/>
                <a:sym typeface="Times New Roman"/>
              </a:rPr>
              <a:t> hoặc</a:t>
            </a:r>
            <a:r>
              <a:rPr b="1" i="1" lang="en-US" sz="3300">
                <a:solidFill>
                  <a:srgbClr val="002060"/>
                </a:solidFill>
                <a:highlight>
                  <a:srgbClr val="FFFFFF"/>
                </a:highlight>
                <a:latin typeface="Times New Roman"/>
                <a:ea typeface="Times New Roman"/>
                <a:cs typeface="Times New Roman"/>
                <a:sym typeface="Times New Roman"/>
              </a:rPr>
              <a:t> job ‑apple</a:t>
            </a:r>
            <a:endParaRPr b="1" i="1" sz="3500">
              <a:solidFill>
                <a:srgbClr val="002060"/>
              </a:solidFill>
              <a:latin typeface="Times New Roman"/>
              <a:ea typeface="Times New Roman"/>
              <a:cs typeface="Times New Roman"/>
              <a:sym typeface="Times New Roman"/>
            </a:endParaRPr>
          </a:p>
        </p:txBody>
      </p:sp>
      <p:sp>
        <p:nvSpPr>
          <p:cNvPr id="355" name="Google Shape;355;g2c9647516ed_0_248"/>
          <p:cNvSpPr/>
          <p:nvPr/>
        </p:nvSpPr>
        <p:spPr>
          <a:xfrm>
            <a:off x="2062098" y="4542713"/>
            <a:ext cx="9360300" cy="646200"/>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800">
                <a:solidFill>
                  <a:srgbClr val="005DBA"/>
                </a:solidFill>
                <a:latin typeface="Times New Roman"/>
                <a:ea typeface="Times New Roman"/>
                <a:cs typeface="Times New Roman"/>
                <a:sym typeface="Times New Roman"/>
              </a:rPr>
              <a:t>- </a:t>
            </a:r>
            <a:r>
              <a:rPr lang="en-US" sz="3800">
                <a:solidFill>
                  <a:srgbClr val="002060"/>
                </a:solidFill>
                <a:latin typeface="Times New Roman"/>
                <a:ea typeface="Times New Roman"/>
                <a:cs typeface="Times New Roman"/>
                <a:sym typeface="Times New Roman"/>
              </a:rPr>
              <a:t>S</a:t>
            </a:r>
            <a:r>
              <a:rPr lang="en-US" sz="3800">
                <a:solidFill>
                  <a:srgbClr val="002060"/>
                </a:solidFill>
                <a:latin typeface="Times New Roman"/>
                <a:ea typeface="Times New Roman"/>
                <a:cs typeface="Times New Roman"/>
                <a:sym typeface="Times New Roman"/>
              </a:rPr>
              <a:t>ử dụng kết quả tìm kiếm báo cáo trước lớp</a:t>
            </a:r>
            <a:endParaRPr sz="8200">
              <a:solidFill>
                <a:srgbClr val="002060"/>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3"/>
                                        </p:tgtEl>
                                        <p:attrNameLst>
                                          <p:attrName>style.visibility</p:attrName>
                                        </p:attrNameLst>
                                      </p:cBhvr>
                                      <p:to>
                                        <p:strVal val="visible"/>
                                      </p:to>
                                    </p:set>
                                    <p:animEffect filter="fade" transition="in">
                                      <p:cBhvr>
                                        <p:cTn dur="500"/>
                                        <p:tgtEl>
                                          <p:spTgt spid="35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4">
                                            <p:txEl>
                                              <p:pRg end="0" st="0"/>
                                            </p:txEl>
                                          </p:spTgt>
                                        </p:tgtEl>
                                        <p:attrNameLst>
                                          <p:attrName>style.visibility</p:attrName>
                                        </p:attrNameLst>
                                      </p:cBhvr>
                                      <p:to>
                                        <p:strVal val="visible"/>
                                      </p:to>
                                    </p:set>
                                    <p:animEffect filter="fade" transition="in">
                                      <p:cBhvr>
                                        <p:cTn dur="500"/>
                                        <p:tgtEl>
                                          <p:spTgt spid="354">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4">
                                            <p:txEl>
                                              <p:pRg end="1" st="1"/>
                                            </p:txEl>
                                          </p:spTgt>
                                        </p:tgtEl>
                                        <p:attrNameLst>
                                          <p:attrName>style.visibility</p:attrName>
                                        </p:attrNameLst>
                                      </p:cBhvr>
                                      <p:to>
                                        <p:strVal val="visible"/>
                                      </p:to>
                                    </p:set>
                                    <p:animEffect filter="fade" transition="in">
                                      <p:cBhvr>
                                        <p:cTn dur="500"/>
                                        <p:tgtEl>
                                          <p:spTgt spid="354">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4">
                                            <p:txEl>
                                              <p:pRg end="2" st="2"/>
                                            </p:txEl>
                                          </p:spTgt>
                                        </p:tgtEl>
                                        <p:attrNameLst>
                                          <p:attrName>style.visibility</p:attrName>
                                        </p:attrNameLst>
                                      </p:cBhvr>
                                      <p:to>
                                        <p:strVal val="visible"/>
                                      </p:to>
                                    </p:set>
                                    <p:animEffect filter="fade" transition="in">
                                      <p:cBhvr>
                                        <p:cTn dur="500"/>
                                        <p:tgtEl>
                                          <p:spTgt spid="354">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4">
                                            <p:txEl>
                                              <p:pRg end="3" st="3"/>
                                            </p:txEl>
                                          </p:spTgt>
                                        </p:tgtEl>
                                        <p:attrNameLst>
                                          <p:attrName>style.visibility</p:attrName>
                                        </p:attrNameLst>
                                      </p:cBhvr>
                                      <p:to>
                                        <p:strVal val="visible"/>
                                      </p:to>
                                    </p:set>
                                    <p:animEffect filter="fade" transition="in">
                                      <p:cBhvr>
                                        <p:cTn dur="500"/>
                                        <p:tgtEl>
                                          <p:spTgt spid="354">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5"/>
                                        </p:tgtEl>
                                        <p:attrNameLst>
                                          <p:attrName>style.visibility</p:attrName>
                                        </p:attrNameLst>
                                      </p:cBhvr>
                                      <p:to>
                                        <p:strVal val="visible"/>
                                      </p:to>
                                    </p:set>
                                    <p:animEffect filter="fade" transition="in">
                                      <p:cBhvr>
                                        <p:cTn dur="500"/>
                                        <p:tgtEl>
                                          <p:spTgt spid="35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0" name="Shape 270"/>
        <p:cNvGrpSpPr/>
        <p:nvPr/>
      </p:nvGrpSpPr>
      <p:grpSpPr>
        <a:xfrm>
          <a:off x="0" y="0"/>
          <a:ext cx="0" cy="0"/>
          <a:chOff x="0" y="0"/>
          <a:chExt cx="0" cy="0"/>
        </a:xfrm>
      </p:grpSpPr>
      <p:sp>
        <p:nvSpPr>
          <p:cNvPr id="271" name="Google Shape;271;g2c965f07782_0_0"/>
          <p:cNvSpPr txBox="1"/>
          <p:nvPr>
            <p:ph type="ctrTitle"/>
          </p:nvPr>
        </p:nvSpPr>
        <p:spPr>
          <a:xfrm>
            <a:off x="365759" y="2166364"/>
            <a:ext cx="11471700" cy="1739400"/>
          </a:xfrm>
          <a:prstGeom prst="rect">
            <a:avLst/>
          </a:prstGeom>
          <a:noFill/>
          <a:ln>
            <a:noFill/>
          </a:ln>
        </p:spPr>
        <p:txBody>
          <a:bodyPr anchorCtr="0" anchor="ctr" bIns="45700" lIns="91425" spcFirstLastPara="1" rIns="91425" wrap="square" tIns="45700">
            <a:normAutofit/>
          </a:bodyPr>
          <a:lstStyle/>
          <a:p>
            <a:pPr indent="0" lvl="0" marL="0" rtl="0" algn="ctr">
              <a:lnSpc>
                <a:spcPct val="80000"/>
              </a:lnSpc>
              <a:spcBef>
                <a:spcPts val="0"/>
              </a:spcBef>
              <a:spcAft>
                <a:spcPts val="0"/>
              </a:spcAft>
              <a:buClr>
                <a:srgbClr val="099BDD"/>
              </a:buClr>
              <a:buSzPts val="4000"/>
              <a:buFont typeface="Times New Roman"/>
              <a:buNone/>
            </a:pPr>
            <a:r>
              <a:rPr lang="en-US" sz="4000">
                <a:solidFill>
                  <a:srgbClr val="099BDD"/>
                </a:solidFill>
              </a:rPr>
              <a:t>CUỘC SỐNG TRỰC TUYẾN</a:t>
            </a:r>
            <a:endParaRPr sz="4000"/>
          </a:p>
        </p:txBody>
      </p:sp>
      <p:sp>
        <p:nvSpPr>
          <p:cNvPr id="272" name="Google Shape;272;g2c965f07782_0_0"/>
          <p:cNvSpPr txBox="1"/>
          <p:nvPr>
            <p:ph idx="1" type="subTitle"/>
          </p:nvPr>
        </p:nvSpPr>
        <p:spPr>
          <a:xfrm>
            <a:off x="1524000" y="3996250"/>
            <a:ext cx="9144000" cy="130920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SzPts val="3000"/>
              <a:buNone/>
            </a:pPr>
            <a:r>
              <a:rPr lang="en-US" sz="3000">
                <a:latin typeface="Times New Roman"/>
                <a:ea typeface="Times New Roman"/>
                <a:cs typeface="Times New Roman"/>
                <a:sym typeface="Times New Roman"/>
              </a:rPr>
              <a:t>CHỦ ĐỀ B. CÔNG DÂN SỐ</a:t>
            </a:r>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6" name="Shape 276"/>
        <p:cNvGrpSpPr/>
        <p:nvPr/>
      </p:nvGrpSpPr>
      <p:grpSpPr>
        <a:xfrm>
          <a:off x="0" y="0"/>
          <a:ext cx="0" cy="0"/>
          <a:chOff x="0" y="0"/>
          <a:chExt cx="0" cy="0"/>
        </a:xfrm>
      </p:grpSpPr>
      <p:sp>
        <p:nvSpPr>
          <p:cNvPr id="277" name="Google Shape;277;p2"/>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p>
            <a:pPr indent="0" lvl="0" marL="0" rtl="0" algn="ctr">
              <a:lnSpc>
                <a:spcPct val="80000"/>
              </a:lnSpc>
              <a:spcBef>
                <a:spcPts val="0"/>
              </a:spcBef>
              <a:spcAft>
                <a:spcPts val="0"/>
              </a:spcAft>
              <a:buClr>
                <a:schemeClr val="dk2"/>
              </a:buClr>
              <a:buSzPts val="4000"/>
              <a:buFont typeface="Times New Roman"/>
              <a:buNone/>
            </a:pPr>
            <a:r>
              <a:rPr lang="en-US" sz="4000"/>
              <a:t>CHỦ ĐỀ B. </a:t>
            </a:r>
            <a:br>
              <a:rPr lang="en-US" sz="4000"/>
            </a:br>
            <a:r>
              <a:rPr lang="en-US" sz="4000"/>
              <a:t>CÔNG DÂN SỐ</a:t>
            </a:r>
            <a:endParaRPr/>
          </a:p>
        </p:txBody>
      </p:sp>
      <p:sp>
        <p:nvSpPr>
          <p:cNvPr id="278" name="Google Shape;278;p2"/>
          <p:cNvSpPr txBox="1"/>
          <p:nvPr>
            <p:ph idx="1" type="subTitle"/>
          </p:nvPr>
        </p:nvSpPr>
        <p:spPr>
          <a:xfrm>
            <a:off x="771525" y="3931855"/>
            <a:ext cx="10515600" cy="130925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3000"/>
              <a:buNone/>
            </a:pPr>
            <a:r>
              <a:rPr lang="en-US" sz="3000">
                <a:latin typeface="Times New Roman"/>
                <a:ea typeface="Times New Roman"/>
                <a:cs typeface="Times New Roman"/>
                <a:sym typeface="Times New Roman"/>
              </a:rPr>
              <a:t>Bài 1. Tớ cần chú ý những gì khi “online”.</a:t>
            </a:r>
            <a:endParaRPr/>
          </a:p>
          <a:p>
            <a:pPr indent="0" lvl="0" marL="0" rtl="0" algn="l">
              <a:lnSpc>
                <a:spcPct val="90000"/>
              </a:lnSpc>
              <a:spcBef>
                <a:spcPts val="1400"/>
              </a:spcBef>
              <a:spcAft>
                <a:spcPts val="0"/>
              </a:spcAft>
              <a:buSzPts val="3000"/>
              <a:buNone/>
            </a:pPr>
            <a:r>
              <a:rPr lang="en-US" sz="3000">
                <a:latin typeface="Times New Roman"/>
                <a:ea typeface="Times New Roman"/>
                <a:cs typeface="Times New Roman"/>
                <a:sym typeface="Times New Roman"/>
              </a:rPr>
              <a:t>Bài 2. Tớ tự khám phá thế giới.</a:t>
            </a:r>
            <a:endParaRPr sz="3000">
              <a:latin typeface="Times New Roman"/>
              <a:ea typeface="Times New Roman"/>
              <a:cs typeface="Times New Roman"/>
              <a:sym typeface="Times New Roman"/>
            </a:endParaRPr>
          </a:p>
        </p:txBody>
      </p:sp>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2" name="Shape 282"/>
        <p:cNvGrpSpPr/>
        <p:nvPr/>
      </p:nvGrpSpPr>
      <p:grpSpPr>
        <a:xfrm>
          <a:off x="0" y="0"/>
          <a:ext cx="0" cy="0"/>
          <a:chOff x="0" y="0"/>
          <a:chExt cx="0" cy="0"/>
        </a:xfrm>
      </p:grpSpPr>
      <p:sp>
        <p:nvSpPr>
          <p:cNvPr id="283" name="Google Shape;283;p3"/>
          <p:cNvSpPr txBox="1"/>
          <p:nvPr>
            <p:ph type="title"/>
          </p:nvPr>
        </p:nvSpPr>
        <p:spPr>
          <a:xfrm>
            <a:off x="173831" y="2104466"/>
            <a:ext cx="11844337" cy="1746173"/>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FFFF"/>
              </a:buClr>
              <a:buSzPts val="3200"/>
              <a:buFont typeface="Times New Roman"/>
              <a:buNone/>
            </a:pPr>
            <a:r>
              <a:rPr b="1" lang="en-US" sz="3200">
                <a:solidFill>
                  <a:srgbClr val="FFFFFF"/>
                </a:solidFill>
                <a:latin typeface="Times New Roman"/>
                <a:ea typeface="Times New Roman"/>
                <a:cs typeface="Times New Roman"/>
                <a:sym typeface="Times New Roman"/>
              </a:rPr>
              <a:t>BÀI 2. TỚ TỰ KHÁM PHÁ THẾ GIỚI</a:t>
            </a:r>
            <a:br>
              <a:rPr lang="en-US" sz="1800">
                <a:latin typeface="Calibri"/>
                <a:ea typeface="Calibri"/>
                <a:cs typeface="Calibri"/>
                <a:sym typeface="Calibri"/>
              </a:rPr>
            </a:br>
            <a:br>
              <a:rPr lang="en-US" sz="1800">
                <a:latin typeface="Calibri"/>
                <a:ea typeface="Calibri"/>
                <a:cs typeface="Calibri"/>
                <a:sym typeface="Calibri"/>
              </a:rPr>
            </a:br>
            <a:r>
              <a:rPr b="1" lang="en-US" sz="3200">
                <a:solidFill>
                  <a:srgbClr val="FF0000"/>
                </a:solidFill>
              </a:rPr>
              <a:t>TUẦN 30: CÁC TOÁN TỬ TÌM KIẾM (T2)</a:t>
            </a:r>
            <a:endParaRPr b="1" sz="4000">
              <a:solidFill>
                <a:srgbClr val="FF0000"/>
              </a:solidFill>
            </a:endParaRPr>
          </a:p>
        </p:txBody>
      </p:sp>
      <p:sp>
        <p:nvSpPr>
          <p:cNvPr id="284" name="Google Shape;284;p3"/>
          <p:cNvSpPr/>
          <p:nvPr/>
        </p:nvSpPr>
        <p:spPr>
          <a:xfrm>
            <a:off x="997974" y="4377417"/>
            <a:ext cx="10623755" cy="107721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3200" u="none" cap="none" strike="noStrike">
                <a:solidFill>
                  <a:srgbClr val="000000"/>
                </a:solidFill>
                <a:latin typeface="Times New Roman"/>
                <a:ea typeface="Times New Roman"/>
                <a:cs typeface="Times New Roman"/>
                <a:sym typeface="Times New Roman"/>
              </a:rPr>
              <a:t>1. </a:t>
            </a:r>
            <a:r>
              <a:rPr b="0" i="0" lang="en-US" sz="3200" u="none" cap="none" strike="noStrike">
                <a:solidFill>
                  <a:schemeClr val="dk1"/>
                </a:solidFill>
                <a:latin typeface="Times New Roman"/>
                <a:ea typeface="Times New Roman"/>
                <a:cs typeface="Times New Roman"/>
                <a:sym typeface="Times New Roman"/>
              </a:rPr>
              <a:t>Biết cách sử dụng toán tử tìm kiếm AND v</a:t>
            </a:r>
            <a:r>
              <a:rPr lang="en-US" sz="3200">
                <a:solidFill>
                  <a:schemeClr val="dk1"/>
                </a:solidFill>
                <a:latin typeface="Times New Roman"/>
                <a:ea typeface="Times New Roman"/>
                <a:cs typeface="Times New Roman"/>
                <a:sym typeface="Times New Roman"/>
              </a:rPr>
              <a:t>à OR</a:t>
            </a:r>
            <a:endParaRPr/>
          </a:p>
          <a:p>
            <a:pPr indent="0" lvl="0" marL="0" marR="0" rtl="0" algn="l">
              <a:spcBef>
                <a:spcPts val="0"/>
              </a:spcBef>
              <a:spcAft>
                <a:spcPts val="0"/>
              </a:spcAft>
              <a:buNone/>
            </a:pPr>
            <a:r>
              <a:rPr lang="en-US" sz="3200">
                <a:solidFill>
                  <a:srgbClr val="000000"/>
                </a:solidFill>
                <a:latin typeface="Times New Roman"/>
                <a:ea typeface="Times New Roman"/>
                <a:cs typeface="Times New Roman"/>
                <a:sym typeface="Times New Roman"/>
              </a:rPr>
              <a:t>2. </a:t>
            </a:r>
            <a:r>
              <a:rPr lang="en-US" sz="3200">
                <a:solidFill>
                  <a:schemeClr val="dk1"/>
                </a:solidFill>
                <a:latin typeface="Times New Roman"/>
                <a:ea typeface="Times New Roman"/>
                <a:cs typeface="Times New Roman"/>
                <a:sym typeface="Times New Roman"/>
              </a:rPr>
              <a:t>Thực hiện được thao tác tìm kiếm một thông tin cụ thể.</a:t>
            </a:r>
            <a:endParaRPr sz="3200">
              <a:solidFill>
                <a:schemeClr val="dk1"/>
              </a:solidFill>
              <a:latin typeface="Times New Roman"/>
              <a:ea typeface="Times New Roman"/>
              <a:cs typeface="Times New Roman"/>
              <a:sym typeface="Times New Roman"/>
            </a:endParaRPr>
          </a:p>
        </p:txBody>
      </p:sp>
    </p:spTree>
  </p:cSld>
  <p:clrMapOvr>
    <a:masterClrMapping/>
  </p:clrMapOvr>
  <p:transition spd="slow" p14:dur="1500">
    <p:split orient="ver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4"/>
          <p:cNvSpPr txBox="1"/>
          <p:nvPr/>
        </p:nvSpPr>
        <p:spPr>
          <a:xfrm>
            <a:off x="752168" y="1981226"/>
            <a:ext cx="10826627" cy="132343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4000">
                <a:solidFill>
                  <a:schemeClr val="dk1"/>
                </a:solidFill>
                <a:latin typeface="Times New Roman"/>
                <a:ea typeface="Times New Roman"/>
                <a:cs typeface="Times New Roman"/>
                <a:sym typeface="Times New Roman"/>
              </a:rPr>
              <a:t>Làm thế nào để tìm chính xác nội dung? Cho ví dụ minh họa?</a:t>
            </a:r>
            <a:endParaRPr sz="5400">
              <a:solidFill>
                <a:schemeClr val="dk1"/>
              </a:solidFill>
              <a:latin typeface="Times New Roman"/>
              <a:ea typeface="Times New Roman"/>
              <a:cs typeface="Times New Roman"/>
              <a:sym typeface="Times New Roman"/>
            </a:endParaRPr>
          </a:p>
        </p:txBody>
      </p:sp>
      <p:sp>
        <p:nvSpPr>
          <p:cNvPr id="290" name="Google Shape;290;p4"/>
          <p:cNvSpPr/>
          <p:nvPr/>
        </p:nvSpPr>
        <p:spPr>
          <a:xfrm>
            <a:off x="3454400" y="926975"/>
            <a:ext cx="5648960" cy="646986"/>
          </a:xfrm>
          <a:prstGeom prst="roundRect">
            <a:avLst>
              <a:gd fmla="val 16667" name="adj"/>
            </a:avLst>
          </a:prstGeom>
          <a:solidFill>
            <a:schemeClr val="accen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Times New Roman"/>
              <a:buNone/>
            </a:pPr>
            <a:r>
              <a:rPr b="1" i="0" lang="en-US" sz="3200" u="none" cap="none" strike="noStrike">
                <a:solidFill>
                  <a:srgbClr val="000000"/>
                </a:solidFill>
                <a:latin typeface="Times New Roman"/>
                <a:ea typeface="Times New Roman"/>
                <a:cs typeface="Times New Roman"/>
                <a:sym typeface="Times New Roman"/>
              </a:rPr>
              <a:t>ÔN TẬP KIẾN THỨC CŨ</a:t>
            </a:r>
            <a:endParaRPr/>
          </a:p>
        </p:txBody>
      </p:sp>
      <p:sp>
        <p:nvSpPr>
          <p:cNvPr id="291" name="Google Shape;291;p4"/>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p>
            <a:pPr indent="-43179" lvl="0" marL="182880" rtl="0" algn="l">
              <a:lnSpc>
                <a:spcPct val="90000"/>
              </a:lnSpc>
              <a:spcBef>
                <a:spcPts val="0"/>
              </a:spcBef>
              <a:spcAft>
                <a:spcPts val="0"/>
              </a:spcAft>
              <a:buSzPts val="2200"/>
              <a:buNone/>
            </a:pPr>
            <a:r>
              <a:t/>
            </a:r>
            <a:endParaRPr>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9"/>
                                        </p:tgtEl>
                                        <p:attrNameLst>
                                          <p:attrName>style.visibility</p:attrName>
                                        </p:attrNameLst>
                                      </p:cBhvr>
                                      <p:to>
                                        <p:strVal val="visible"/>
                                      </p:to>
                                    </p:set>
                                    <p:animEffect filter="fade" transition="in">
                                      <p:cBhvr>
                                        <p:cTn dur="500"/>
                                        <p:tgtEl>
                                          <p:spTgt spid="28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sp>
        <p:nvSpPr>
          <p:cNvPr id="296" name="Google Shape;296;p5"/>
          <p:cNvSpPr txBox="1"/>
          <p:nvPr>
            <p:ph idx="1" type="body"/>
          </p:nvPr>
        </p:nvSpPr>
        <p:spPr>
          <a:xfrm>
            <a:off x="1275744" y="795485"/>
            <a:ext cx="9784733" cy="2997026"/>
          </a:xfrm>
          <a:prstGeom prst="rect">
            <a:avLst/>
          </a:prstGeom>
          <a:noFill/>
          <a:ln>
            <a:noFill/>
          </a:ln>
        </p:spPr>
        <p:txBody>
          <a:bodyPr anchorCtr="0" anchor="t" bIns="45700" lIns="91425" spcFirstLastPara="1" rIns="91425" wrap="square" tIns="45700">
            <a:noAutofit/>
          </a:bodyPr>
          <a:lstStyle/>
          <a:p>
            <a:pPr indent="-203200" lvl="0" marL="182880" rtl="0" algn="l">
              <a:lnSpc>
                <a:spcPct val="90000"/>
              </a:lnSpc>
              <a:spcBef>
                <a:spcPts val="0"/>
              </a:spcBef>
              <a:spcAft>
                <a:spcPts val="0"/>
              </a:spcAft>
              <a:buSzPts val="3200"/>
              <a:buChar char="▪"/>
            </a:pPr>
            <a:r>
              <a:rPr b="1" lang="en-US" sz="3200" u="sng">
                <a:solidFill>
                  <a:schemeClr val="dk1"/>
                </a:solidFill>
              </a:rPr>
              <a:t>1. Tìm kiếm sử dụng toán tử tìm kiếm AND</a:t>
            </a:r>
            <a:endParaRPr sz="3200">
              <a:solidFill>
                <a:schemeClr val="dk1"/>
              </a:solidFill>
            </a:endParaRPr>
          </a:p>
          <a:p>
            <a:pPr indent="-203200" lvl="0" marL="182880" rtl="0" algn="l">
              <a:lnSpc>
                <a:spcPct val="90000"/>
              </a:lnSpc>
              <a:spcBef>
                <a:spcPts val="1400"/>
              </a:spcBef>
              <a:spcAft>
                <a:spcPts val="0"/>
              </a:spcAft>
              <a:buClr>
                <a:schemeClr val="dk1"/>
              </a:buClr>
              <a:buSzPts val="3200"/>
              <a:buChar char="▪"/>
            </a:pPr>
            <a:r>
              <a:rPr lang="en-US" sz="3200">
                <a:solidFill>
                  <a:schemeClr val="dk1"/>
                </a:solidFill>
              </a:rPr>
              <a:t>Sử dụng từ khóa </a:t>
            </a:r>
            <a:r>
              <a:rPr b="1" lang="en-US" sz="3200">
                <a:solidFill>
                  <a:schemeClr val="dk1"/>
                </a:solidFill>
              </a:rPr>
              <a:t>And </a:t>
            </a:r>
            <a:r>
              <a:rPr lang="en-US" sz="3200">
                <a:solidFill>
                  <a:schemeClr val="dk1"/>
                </a:solidFill>
              </a:rPr>
              <a:t>khi tìm kiếm nhiều thuật ngữ trong một </a:t>
            </a:r>
            <a:r>
              <a:rPr b="1" lang="en-US" sz="3200">
                <a:solidFill>
                  <a:schemeClr val="dk1"/>
                </a:solidFill>
              </a:rPr>
              <a:t>tài liệu đơn</a:t>
            </a:r>
            <a:r>
              <a:rPr lang="en-US" sz="3200">
                <a:solidFill>
                  <a:schemeClr val="dk1"/>
                </a:solidFill>
              </a:rPr>
              <a:t>, tìm kiếm này </a:t>
            </a:r>
            <a:r>
              <a:rPr b="1" i="1" lang="en-US" sz="3200">
                <a:solidFill>
                  <a:schemeClr val="dk1"/>
                </a:solidFill>
              </a:rPr>
              <a:t>chỉ bao gồm các tài liệu chứa tất cả các thuật ngữ tìm kiếm</a:t>
            </a:r>
            <a:endParaRPr b="1" i="1" sz="3200">
              <a:solidFill>
                <a:schemeClr val="dk1"/>
              </a:solidFill>
            </a:endParaRPr>
          </a:p>
          <a:p>
            <a:pPr indent="-203200" lvl="0" marL="182880" rtl="0" algn="l">
              <a:lnSpc>
                <a:spcPct val="90000"/>
              </a:lnSpc>
              <a:spcBef>
                <a:spcPts val="1400"/>
              </a:spcBef>
              <a:spcAft>
                <a:spcPts val="0"/>
              </a:spcAft>
              <a:buClr>
                <a:schemeClr val="dk1"/>
              </a:buClr>
              <a:buSzPts val="3200"/>
              <a:buChar char="▪"/>
            </a:pPr>
            <a:r>
              <a:rPr b="1" lang="en-US" sz="3200">
                <a:solidFill>
                  <a:srgbClr val="000000"/>
                </a:solidFill>
              </a:rPr>
              <a:t>AND</a:t>
            </a:r>
            <a:r>
              <a:rPr lang="en-US" sz="3200">
                <a:solidFill>
                  <a:srgbClr val="000000"/>
                </a:solidFill>
              </a:rPr>
              <a:t>: Có cú pháp (Toán tử 1) </a:t>
            </a:r>
            <a:r>
              <a:rPr lang="en-US" sz="3200">
                <a:solidFill>
                  <a:srgbClr val="FF0000"/>
                </a:solidFill>
              </a:rPr>
              <a:t>AND</a:t>
            </a:r>
            <a:r>
              <a:rPr lang="en-US" sz="3200">
                <a:solidFill>
                  <a:srgbClr val="000000"/>
                </a:solidFill>
              </a:rPr>
              <a:t> (Toán tử 2). </a:t>
            </a:r>
            <a:endParaRPr sz="3200">
              <a:solidFill>
                <a:srgbClr val="000000"/>
              </a:solidFill>
            </a:endParaRPr>
          </a:p>
          <a:p>
            <a:pPr indent="-203200" lvl="0" marL="182880" rtl="0" algn="l">
              <a:lnSpc>
                <a:spcPct val="90000"/>
              </a:lnSpc>
              <a:spcBef>
                <a:spcPts val="1400"/>
              </a:spcBef>
              <a:spcAft>
                <a:spcPts val="0"/>
              </a:spcAft>
              <a:buClr>
                <a:schemeClr val="dk1"/>
              </a:buClr>
              <a:buSzPts val="3200"/>
              <a:buChar char="▪"/>
            </a:pPr>
            <a:r>
              <a:rPr lang="en-US" sz="3200">
                <a:solidFill>
                  <a:srgbClr val="000000"/>
                </a:solidFill>
              </a:rPr>
              <a:t>Một số trang truy tìm sẽ dùng AND như là mặc định (trong đó có Google). </a:t>
            </a:r>
            <a:endParaRPr sz="40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0" name="Shape 300"/>
        <p:cNvGrpSpPr/>
        <p:nvPr/>
      </p:nvGrpSpPr>
      <p:grpSpPr>
        <a:xfrm>
          <a:off x="0" y="0"/>
          <a:ext cx="0" cy="0"/>
          <a:chOff x="0" y="0"/>
          <a:chExt cx="0" cy="0"/>
        </a:xfrm>
      </p:grpSpPr>
      <p:sp>
        <p:nvSpPr>
          <p:cNvPr id="301" name="Google Shape;301;p6"/>
          <p:cNvSpPr txBox="1"/>
          <p:nvPr/>
        </p:nvSpPr>
        <p:spPr>
          <a:xfrm>
            <a:off x="812800" y="615543"/>
            <a:ext cx="11074400" cy="64633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70C0"/>
              </a:buClr>
              <a:buSzPts val="3600"/>
              <a:buFont typeface="Times New Roman"/>
              <a:buNone/>
            </a:pPr>
            <a:r>
              <a:rPr b="1" i="0" lang="en-US" sz="3600" u="none" cap="none" strike="noStrike">
                <a:solidFill>
                  <a:srgbClr val="0070C0"/>
                </a:solidFill>
                <a:latin typeface="Times New Roman"/>
                <a:ea typeface="Times New Roman"/>
                <a:cs typeface="Times New Roman"/>
                <a:sym typeface="Times New Roman"/>
              </a:rPr>
              <a:t>THỰC HÀNH</a:t>
            </a:r>
            <a:endParaRPr b="1" i="0" sz="3600" u="none" cap="none" strike="noStrike">
              <a:solidFill>
                <a:srgbClr val="0070C0"/>
              </a:solidFill>
              <a:latin typeface="Times New Roman"/>
              <a:ea typeface="Times New Roman"/>
              <a:cs typeface="Times New Roman"/>
              <a:sym typeface="Times New Roman"/>
            </a:endParaRPr>
          </a:p>
        </p:txBody>
      </p:sp>
      <p:sp>
        <p:nvSpPr>
          <p:cNvPr id="302" name="Google Shape;302;p6"/>
          <p:cNvSpPr txBox="1"/>
          <p:nvPr/>
        </p:nvSpPr>
        <p:spPr>
          <a:xfrm>
            <a:off x="-7304" y="1187193"/>
            <a:ext cx="11170920" cy="1595309"/>
          </a:xfrm>
          <a:prstGeom prst="rect">
            <a:avLst/>
          </a:prstGeom>
          <a:solidFill>
            <a:schemeClr val="lt1"/>
          </a:solidFill>
          <a:ln>
            <a:noFill/>
          </a:ln>
        </p:spPr>
        <p:txBody>
          <a:bodyPr anchorCtr="0" anchor="t" bIns="45700" lIns="91425" spcFirstLastPara="1" rIns="91425" wrap="square" tIns="45700">
            <a:spAutoFit/>
          </a:bodyPr>
          <a:lstStyle/>
          <a:p>
            <a:pPr indent="-457200" lvl="0" marL="457200" marR="0" rtl="0" algn="just">
              <a:lnSpc>
                <a:spcPct val="100000"/>
              </a:lnSpc>
              <a:spcBef>
                <a:spcPts val="0"/>
              </a:spcBef>
              <a:spcAft>
                <a:spcPts val="0"/>
              </a:spcAft>
              <a:buClr>
                <a:srgbClr val="2C2C2C"/>
              </a:buClr>
              <a:buSzPts val="3200"/>
              <a:buFont typeface="Times New Roman"/>
              <a:buChar char="-"/>
            </a:pPr>
            <a:r>
              <a:rPr i="1" lang="en-US" sz="3200" u="none" cap="none" strike="noStrike">
                <a:solidFill>
                  <a:srgbClr val="2C2C2C"/>
                </a:solidFill>
                <a:latin typeface="Times New Roman"/>
                <a:ea typeface="Times New Roman"/>
                <a:cs typeface="Times New Roman"/>
                <a:sym typeface="Times New Roman"/>
              </a:rPr>
              <a:t>Khởi động máy tính</a:t>
            </a:r>
            <a:endParaRPr i="0" sz="3200" u="none" cap="none" strike="noStrike">
              <a:solidFill>
                <a:srgbClr val="2C2C2C"/>
              </a:solidFill>
              <a:latin typeface="Times New Roman"/>
              <a:ea typeface="Times New Roman"/>
              <a:cs typeface="Times New Roman"/>
              <a:sym typeface="Times New Roman"/>
            </a:endParaRPr>
          </a:p>
          <a:p>
            <a:pPr indent="-457200" lvl="0" marL="457200" marR="0" rtl="0" algn="just">
              <a:spcBef>
                <a:spcPts val="200"/>
              </a:spcBef>
              <a:spcAft>
                <a:spcPts val="0"/>
              </a:spcAft>
              <a:buClr>
                <a:srgbClr val="2C2C2C"/>
              </a:buClr>
              <a:buSzPts val="3200"/>
              <a:buFont typeface="Times New Roman"/>
              <a:buChar char="-"/>
            </a:pPr>
            <a:r>
              <a:rPr i="0" lang="en-US" sz="3200" u="none" cap="none" strike="noStrike">
                <a:solidFill>
                  <a:srgbClr val="2C2C2C"/>
                </a:solidFill>
                <a:latin typeface="Times New Roman"/>
                <a:ea typeface="Times New Roman"/>
                <a:cs typeface="Times New Roman"/>
                <a:sym typeface="Times New Roman"/>
              </a:rPr>
              <a:t>Truy cập máy tìm kiếm và thực hành </a:t>
            </a:r>
            <a:r>
              <a:rPr lang="en-US" sz="3200">
                <a:solidFill>
                  <a:schemeClr val="dk1"/>
                </a:solidFill>
                <a:latin typeface="Times New Roman"/>
                <a:ea typeface="Times New Roman"/>
                <a:cs typeface="Times New Roman"/>
                <a:sym typeface="Times New Roman"/>
              </a:rPr>
              <a:t>tìm kiếm thông tin sử dụng toán tử AND với các từ khóa sau:</a:t>
            </a:r>
            <a:endParaRPr sz="2400">
              <a:solidFill>
                <a:schemeClr val="dk1"/>
              </a:solidFill>
              <a:latin typeface="Times New Roman"/>
              <a:ea typeface="Times New Roman"/>
              <a:cs typeface="Times New Roman"/>
              <a:sym typeface="Times New Roman"/>
            </a:endParaRPr>
          </a:p>
        </p:txBody>
      </p:sp>
      <p:sp>
        <p:nvSpPr>
          <p:cNvPr id="303" name="Google Shape;303;p6"/>
          <p:cNvSpPr/>
          <p:nvPr/>
        </p:nvSpPr>
        <p:spPr>
          <a:xfrm>
            <a:off x="0" y="2646100"/>
            <a:ext cx="11887200" cy="1200300"/>
          </a:xfrm>
          <a:prstGeom prst="roundRect">
            <a:avLst>
              <a:gd fmla="val 16667" name="adj"/>
            </a:avLst>
          </a:prstGeom>
          <a:solidFill>
            <a:schemeClr val="lt2"/>
          </a:solidFill>
          <a:ln>
            <a:noFill/>
          </a:ln>
        </p:spPr>
        <p:txBody>
          <a:bodyPr anchorCtr="0" anchor="t" bIns="45700" lIns="91425" spcFirstLastPara="1" rIns="91425" wrap="square" tIns="45700">
            <a:spAutoFit/>
          </a:bodyPr>
          <a:lstStyle/>
          <a:p>
            <a:pPr indent="0" lvl="0" marL="457200" marR="0" rtl="0" algn="l">
              <a:spcBef>
                <a:spcPts val="0"/>
              </a:spcBef>
              <a:spcAft>
                <a:spcPts val="0"/>
              </a:spcAft>
              <a:buNone/>
            </a:pPr>
            <a:r>
              <a:rPr lang="en-US" sz="5000" u="sng">
                <a:solidFill>
                  <a:srgbClr val="FF0000"/>
                </a:solidFill>
                <a:latin typeface="Times New Roman"/>
                <a:ea typeface="Times New Roman"/>
                <a:cs typeface="Times New Roman"/>
                <a:sym typeface="Times New Roman"/>
              </a:rPr>
              <a:t>“Punk</a:t>
            </a:r>
            <a:r>
              <a:rPr lang="en-US" sz="5000">
                <a:solidFill>
                  <a:srgbClr val="FF0000"/>
                </a:solidFill>
                <a:latin typeface="Times New Roman"/>
                <a:ea typeface="Times New Roman"/>
                <a:cs typeface="Times New Roman"/>
                <a:sym typeface="Times New Roman"/>
              </a:rPr>
              <a:t> music” AND “America Group”</a:t>
            </a:r>
            <a:endParaRPr sz="5800">
              <a:solidFill>
                <a:srgbClr val="FF0000"/>
              </a:solidFill>
              <a:latin typeface="Times New Roman"/>
              <a:ea typeface="Times New Roman"/>
              <a:cs typeface="Times New Roman"/>
              <a:sym typeface="Times New Roman"/>
            </a:endParaRPr>
          </a:p>
        </p:txBody>
      </p:sp>
      <p:sp>
        <p:nvSpPr>
          <p:cNvPr id="304" name="Google Shape;304;p6"/>
          <p:cNvSpPr/>
          <p:nvPr/>
        </p:nvSpPr>
        <p:spPr>
          <a:xfrm>
            <a:off x="1978251" y="4131304"/>
            <a:ext cx="10037100" cy="159540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en-US" sz="3900">
                <a:solidFill>
                  <a:srgbClr val="005DBA"/>
                </a:solidFill>
                <a:latin typeface="Times New Roman"/>
                <a:ea typeface="Times New Roman"/>
                <a:cs typeface="Times New Roman"/>
                <a:sym typeface="Times New Roman"/>
              </a:rPr>
              <a:t>- Cùng bạn xây dựng một bài thuyết trình về nội dung em tìm được, lưu bài vào máy tính.</a:t>
            </a:r>
            <a:endParaRPr sz="3900">
              <a:solidFill>
                <a:srgbClr val="005DBA"/>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1"/>
                                        </p:tgtEl>
                                        <p:attrNameLst>
                                          <p:attrName>style.visibility</p:attrName>
                                        </p:attrNameLst>
                                      </p:cBhvr>
                                      <p:to>
                                        <p:strVal val="visible"/>
                                      </p:to>
                                    </p:set>
                                    <p:animEffect filter="fade" transition="in">
                                      <p:cBhvr>
                                        <p:cTn dur="500"/>
                                        <p:tgtEl>
                                          <p:spTgt spid="3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2">
                                            <p:txEl>
                                              <p:pRg end="0" st="0"/>
                                            </p:txEl>
                                          </p:spTgt>
                                        </p:tgtEl>
                                        <p:attrNameLst>
                                          <p:attrName>style.visibility</p:attrName>
                                        </p:attrNameLst>
                                      </p:cBhvr>
                                      <p:to>
                                        <p:strVal val="visible"/>
                                      </p:to>
                                    </p:set>
                                    <p:animEffect filter="fade" transition="in">
                                      <p:cBhvr>
                                        <p:cTn dur="500"/>
                                        <p:tgtEl>
                                          <p:spTgt spid="302">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2">
                                            <p:txEl>
                                              <p:pRg end="1" st="1"/>
                                            </p:txEl>
                                          </p:spTgt>
                                        </p:tgtEl>
                                        <p:attrNameLst>
                                          <p:attrName>style.visibility</p:attrName>
                                        </p:attrNameLst>
                                      </p:cBhvr>
                                      <p:to>
                                        <p:strVal val="visible"/>
                                      </p:to>
                                    </p:set>
                                    <p:animEffect filter="fade" transition="in">
                                      <p:cBhvr>
                                        <p:cTn dur="500"/>
                                        <p:tgtEl>
                                          <p:spTgt spid="302">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3">
                                            <p:txEl>
                                              <p:pRg end="0" st="0"/>
                                            </p:txEl>
                                          </p:spTgt>
                                        </p:tgtEl>
                                        <p:attrNameLst>
                                          <p:attrName>style.visibility</p:attrName>
                                        </p:attrNameLst>
                                      </p:cBhvr>
                                      <p:to>
                                        <p:strVal val="visible"/>
                                      </p:to>
                                    </p:set>
                                    <p:animEffect filter="fade" transition="in">
                                      <p:cBhvr>
                                        <p:cTn dur="500"/>
                                        <p:tgtEl>
                                          <p:spTgt spid="303">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4"/>
                                        </p:tgtEl>
                                        <p:attrNameLst>
                                          <p:attrName>style.visibility</p:attrName>
                                        </p:attrNameLst>
                                      </p:cBhvr>
                                      <p:to>
                                        <p:strVal val="visible"/>
                                      </p:to>
                                    </p:set>
                                    <p:animEffect filter="fade" transition="in">
                                      <p:cBhvr>
                                        <p:cTn dur="500"/>
                                        <p:tgtEl>
                                          <p:spTgt spid="30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8" name="Shape 308"/>
        <p:cNvGrpSpPr/>
        <p:nvPr/>
      </p:nvGrpSpPr>
      <p:grpSpPr>
        <a:xfrm>
          <a:off x="0" y="0"/>
          <a:ext cx="0" cy="0"/>
          <a:chOff x="0" y="0"/>
          <a:chExt cx="0" cy="0"/>
        </a:xfrm>
      </p:grpSpPr>
      <p:sp>
        <p:nvSpPr>
          <p:cNvPr id="309" name="Google Shape;309;p7"/>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p>
            <a:pPr indent="-43179" lvl="0" marL="182880" rtl="0" algn="l">
              <a:lnSpc>
                <a:spcPct val="90000"/>
              </a:lnSpc>
              <a:spcBef>
                <a:spcPts val="0"/>
              </a:spcBef>
              <a:spcAft>
                <a:spcPts val="0"/>
              </a:spcAft>
              <a:buSzPts val="2200"/>
              <a:buNone/>
            </a:pPr>
            <a:r>
              <a:t/>
            </a:r>
            <a:endParaRPr/>
          </a:p>
        </p:txBody>
      </p:sp>
      <p:pic>
        <p:nvPicPr>
          <p:cNvPr id="310" name="Google Shape;310;p7"/>
          <p:cNvPicPr preferRelativeResize="0"/>
          <p:nvPr/>
        </p:nvPicPr>
        <p:blipFill rotWithShape="1">
          <a:blip r:embed="rId3">
            <a:alphaModFix/>
          </a:blip>
          <a:srcRect b="47143" l="0" r="50404" t="17250"/>
          <a:stretch/>
        </p:blipFill>
        <p:spPr>
          <a:xfrm>
            <a:off x="595325" y="1152850"/>
            <a:ext cx="10465151" cy="42241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4" name="Shape 314"/>
        <p:cNvGrpSpPr/>
        <p:nvPr/>
      </p:nvGrpSpPr>
      <p:grpSpPr>
        <a:xfrm>
          <a:off x="0" y="0"/>
          <a:ext cx="0" cy="0"/>
          <a:chOff x="0" y="0"/>
          <a:chExt cx="0" cy="0"/>
        </a:xfrm>
      </p:grpSpPr>
      <p:sp>
        <p:nvSpPr>
          <p:cNvPr id="315" name="Google Shape;315;p10"/>
          <p:cNvSpPr/>
          <p:nvPr/>
        </p:nvSpPr>
        <p:spPr>
          <a:xfrm>
            <a:off x="700555" y="726787"/>
            <a:ext cx="9918283" cy="5847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200" u="sng">
                <a:solidFill>
                  <a:schemeClr val="dk1"/>
                </a:solidFill>
                <a:latin typeface="Times New Roman"/>
                <a:ea typeface="Times New Roman"/>
                <a:cs typeface="Times New Roman"/>
                <a:sym typeface="Times New Roman"/>
              </a:rPr>
              <a:t>2</a:t>
            </a:r>
            <a:r>
              <a:rPr b="1" lang="en-US" sz="3200" u="sng">
                <a:solidFill>
                  <a:schemeClr val="dk1"/>
                </a:solidFill>
                <a:latin typeface="Times New Roman"/>
                <a:ea typeface="Times New Roman"/>
                <a:cs typeface="Times New Roman"/>
                <a:sym typeface="Times New Roman"/>
              </a:rPr>
              <a:t>. Tìm kiếm sử dụng toán tử tìm kiếm OR </a:t>
            </a:r>
            <a:endParaRPr/>
          </a:p>
        </p:txBody>
      </p:sp>
      <p:sp>
        <p:nvSpPr>
          <p:cNvPr id="316" name="Google Shape;316;p10"/>
          <p:cNvSpPr txBox="1"/>
          <p:nvPr>
            <p:ph idx="1" type="body"/>
          </p:nvPr>
        </p:nvSpPr>
        <p:spPr>
          <a:xfrm>
            <a:off x="413288" y="1566709"/>
            <a:ext cx="11778712" cy="3046988"/>
          </a:xfrm>
          <a:prstGeom prst="rect">
            <a:avLst/>
          </a:prstGeom>
          <a:noFill/>
          <a:ln>
            <a:noFill/>
          </a:ln>
        </p:spPr>
        <p:txBody>
          <a:bodyPr anchorCtr="0" anchor="ctr" bIns="45700" lIns="91425" spcFirstLastPara="1" rIns="91425" wrap="square" tIns="45700">
            <a:spAutoFit/>
          </a:bodyPr>
          <a:lstStyle/>
          <a:p>
            <a:pPr indent="-203200" lvl="0" marL="182880" rtl="0" algn="l">
              <a:lnSpc>
                <a:spcPct val="100000"/>
              </a:lnSpc>
              <a:spcBef>
                <a:spcPts val="0"/>
              </a:spcBef>
              <a:spcAft>
                <a:spcPts val="0"/>
              </a:spcAft>
              <a:buClr>
                <a:schemeClr val="dk1"/>
              </a:buClr>
              <a:buSzPts val="3200"/>
              <a:buChar char="▪"/>
            </a:pPr>
            <a:r>
              <a:rPr b="0" i="0" lang="en-US" sz="3200" u="none" cap="none" strike="noStrike">
                <a:solidFill>
                  <a:schemeClr val="dk1"/>
                </a:solidFill>
              </a:rPr>
              <a:t>Tìm kiếm các tài liệu chứa một hoặc nhiều thuật ngữ tìm kiếm khác. Nó có thể hữu dụng khi tìm kiếm thông tin về chủ đề có thể được chỉ mục theo hai hoặc nhiều cách khác nhau</a:t>
            </a:r>
            <a:endParaRPr b="0" i="0" sz="3200" u="none" cap="none" strike="noStrike">
              <a:solidFill>
                <a:schemeClr val="dk1"/>
              </a:solidFill>
            </a:endParaRPr>
          </a:p>
          <a:p>
            <a:pPr indent="-203200" lvl="0" marL="182880" rtl="0" algn="l">
              <a:lnSpc>
                <a:spcPct val="100000"/>
              </a:lnSpc>
              <a:spcBef>
                <a:spcPts val="0"/>
              </a:spcBef>
              <a:spcAft>
                <a:spcPts val="0"/>
              </a:spcAft>
              <a:buClr>
                <a:schemeClr val="dk1"/>
              </a:buClr>
              <a:buSzPts val="3200"/>
              <a:buChar char="▪"/>
            </a:pPr>
            <a:r>
              <a:rPr b="1" i="0" lang="en-US" sz="3200" u="none" cap="none" strike="noStrike">
                <a:solidFill>
                  <a:schemeClr val="dk1"/>
                </a:solidFill>
              </a:rPr>
              <a:t>OR</a:t>
            </a:r>
            <a:r>
              <a:rPr b="0" i="0" lang="en-US" sz="3200" u="none" cap="none" strike="noStrike">
                <a:solidFill>
                  <a:schemeClr val="dk1"/>
                </a:solidFill>
              </a:rPr>
              <a:t>: Có </a:t>
            </a:r>
            <a:r>
              <a:rPr b="1" i="0" lang="en-US" sz="3200" u="none" cap="none" strike="noStrike">
                <a:solidFill>
                  <a:schemeClr val="dk1"/>
                </a:solidFill>
              </a:rPr>
              <a:t>cú pháp là (Toán tử 1) </a:t>
            </a:r>
            <a:r>
              <a:rPr b="1" i="0" lang="en-US" sz="3200" u="none" cap="none" strike="noStrike">
                <a:solidFill>
                  <a:srgbClr val="FF0000"/>
                </a:solidFill>
              </a:rPr>
              <a:t>OR</a:t>
            </a:r>
            <a:r>
              <a:rPr b="1" i="0" lang="en-US" sz="3200" u="none" cap="none" strike="noStrike">
                <a:solidFill>
                  <a:schemeClr val="dk1"/>
                </a:solidFill>
              </a:rPr>
              <a:t> (Toán tử 2). </a:t>
            </a:r>
            <a:endParaRPr/>
          </a:p>
          <a:p>
            <a:pPr indent="-203200" lvl="0" marL="182880" rtl="0" algn="l">
              <a:lnSpc>
                <a:spcPct val="100000"/>
              </a:lnSpc>
              <a:spcBef>
                <a:spcPts val="0"/>
              </a:spcBef>
              <a:spcAft>
                <a:spcPts val="0"/>
              </a:spcAft>
              <a:buClr>
                <a:schemeClr val="dk1"/>
              </a:buClr>
              <a:buSzPts val="3200"/>
              <a:buChar char="▪"/>
            </a:pPr>
            <a:r>
              <a:rPr lang="en-US" sz="3200">
                <a:solidFill>
                  <a:schemeClr val="dk1"/>
                </a:solidFill>
              </a:rPr>
              <a:t>Lệnh này cho phép tìm những trang Web nào có chứa </a:t>
            </a:r>
            <a:r>
              <a:rPr b="1" i="1" lang="en-US" sz="3200">
                <a:solidFill>
                  <a:schemeClr val="dk1"/>
                </a:solidFill>
              </a:rPr>
              <a:t>một trong các toán tử</a:t>
            </a:r>
            <a:r>
              <a:rPr lang="en-US" sz="3200">
                <a:solidFill>
                  <a:schemeClr val="dk1"/>
                </a:solidFill>
              </a:rPr>
              <a:t> của phép toán OR của bộ từ khoá.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1_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xmlns:r="http://schemas.openxmlformats.org/officeDocument/2006/relationships"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7.xml><?xml version="1.0" encoding="utf-8"?>
<a:theme xmlns:a="http://schemas.openxmlformats.org/drawingml/2006/main" xmlns:r="http://schemas.openxmlformats.org/officeDocument/2006/relationships" name="1_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2014-06-09T03:12:12Z</dcterms:created>
  <dc:creator>Nguyen Thanh Trung</dc:creator>
</cp:coreProperties>
</file>