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3" r:id="rId2"/>
    <p:sldMasterId id="2147483655" r:id="rId3"/>
  </p:sldMasterIdLst>
  <p:notesMasterIdLst>
    <p:notesMasterId r:id="rId21"/>
  </p:notesMasterIdLst>
  <p:sldIdLst>
    <p:sldId id="256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OfTidmONNt9TTJwiWZfjhgEUs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CC558E0-5F5C-4C43-B24D-A20A5F9F896C}">
  <a:tblStyle styleId="{7CC558E0-5F5C-4C43-B24D-A20A5F9F896C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1488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êu Đề Bài 1-Quyển 3-Internet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59" y="-15913"/>
            <a:ext cx="1943100" cy="205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088" y="115342"/>
            <a:ext cx="1502698" cy="211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4036" y="4523280"/>
            <a:ext cx="2373750" cy="1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976" y="5023060"/>
            <a:ext cx="1232666" cy="12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áo hiệu Bài tập">
  <p:cSld name="Báo hiệu Bài tập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1000" y="1044000"/>
            <a:ext cx="7470001" cy="477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 Phan 2-Chủ đề A-Bài 1-Nội dung">
  <p:cSld name="8- Phan 2-Chủ đề A-Bài 1-Nội dung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4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32;p24"/>
          <p:cNvSpPr txBox="1"/>
          <p:nvPr/>
        </p:nvSpPr>
        <p:spPr>
          <a:xfrm>
            <a:off x="510139" y="161842"/>
            <a:ext cx="23262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B. Công dân số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33;p24"/>
          <p:cNvSpPr txBox="1"/>
          <p:nvPr/>
        </p:nvSpPr>
        <p:spPr>
          <a:xfrm>
            <a:off x="7878960" y="198198"/>
            <a:ext cx="43130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1: Tớ cần chú ý những gì khi “online”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75" y="5597612"/>
            <a:ext cx="1600200" cy="82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18" y="5265259"/>
            <a:ext cx="2335746" cy="14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"/>
              <a:buNone/>
              <a:defRPr sz="6000" b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20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47" name="Google Shape;47;p20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20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-Bài 8- Phan 2-Chủ đề B-Nội dung">
  <p:cSld name="9_-Bài 8- Phan 2-Chủ đề B-Nội dung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25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25"/>
          <p:cNvSpPr txBox="1"/>
          <p:nvPr/>
        </p:nvSpPr>
        <p:spPr>
          <a:xfrm>
            <a:off x="510139" y="161842"/>
            <a:ext cx="3660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A. Internet và truyền thông số</a:t>
            </a:r>
            <a:endParaRPr/>
          </a:p>
        </p:txBody>
      </p:sp>
      <p:sp>
        <p:nvSpPr>
          <p:cNvPr id="55" name="Google Shape;55;p25"/>
          <p:cNvSpPr txBox="1"/>
          <p:nvPr/>
        </p:nvSpPr>
        <p:spPr>
          <a:xfrm>
            <a:off x="5908151" y="161842"/>
            <a:ext cx="63232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Tớ liên lạc được với mọi người ở khắp mọi nơi trên thế giới</a:t>
            </a:r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57" name="Google Shape;5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39" y="5094603"/>
            <a:ext cx="2600794" cy="16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7425" y="5425844"/>
            <a:ext cx="1943100" cy="103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"/>
              <a:buNone/>
              <a:defRPr sz="6000" b="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21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76" name="Google Shape;76;p21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1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-Bài 8- Phan 2-Chủ đề B-Nội dung">
  <p:cSld name="9_-Bài 8- Phan 2-Chủ đề B-Nội dung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23"/>
          <p:cNvSpPr/>
          <p:nvPr/>
        </p:nvSpPr>
        <p:spPr>
          <a:xfrm>
            <a:off x="0" y="42505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23"/>
          <p:cNvSpPr txBox="1"/>
          <p:nvPr/>
        </p:nvSpPr>
        <p:spPr>
          <a:xfrm>
            <a:off x="510139" y="161842"/>
            <a:ext cx="23262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Chủ đề B. Công dân số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23"/>
          <p:cNvSpPr txBox="1"/>
          <p:nvPr/>
        </p:nvSpPr>
        <p:spPr>
          <a:xfrm>
            <a:off x="8666033" y="188910"/>
            <a:ext cx="30242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Tớ tự khám phá thế giới</a:t>
            </a:r>
            <a:endParaRPr sz="1800" b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93" name="Google Shape;9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139" y="5094603"/>
            <a:ext cx="2600794" cy="169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7425" y="5425844"/>
            <a:ext cx="1943100" cy="103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ủ Đề - Mục tiêu chủ đề" type="secHead">
  <p:cSld name="SECTION_HEADER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l">
              <a:spcBef>
                <a:spcPts val="0"/>
              </a:spcBef>
              <a:buNone/>
              <a:defRPr sz="1200" b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980" y="262439"/>
            <a:ext cx="1289022" cy="13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8643" y="579185"/>
            <a:ext cx="1764536" cy="10107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6"/>
          <p:cNvGrpSpPr/>
          <p:nvPr/>
        </p:nvGrpSpPr>
        <p:grpSpPr>
          <a:xfrm>
            <a:off x="3517905" y="460004"/>
            <a:ext cx="4157131" cy="1475193"/>
            <a:chOff x="3634320" y="261051"/>
            <a:chExt cx="4157131" cy="1475193"/>
          </a:xfrm>
        </p:grpSpPr>
        <p:pic>
          <p:nvPicPr>
            <p:cNvPr id="105" name="Google Shape;105;p26"/>
            <p:cNvPicPr preferRelativeResize="0"/>
            <p:nvPr/>
          </p:nvPicPr>
          <p:blipFill rotWithShape="1">
            <a:blip r:embed="rId4">
              <a:alphaModFix/>
            </a:blip>
            <a:srcRect b="81730"/>
            <a:stretch/>
          </p:blipFill>
          <p:spPr>
            <a:xfrm>
              <a:off x="4095749" y="261051"/>
              <a:ext cx="3695702" cy="3410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26"/>
            <p:cNvPicPr preferRelativeResize="0"/>
            <p:nvPr/>
          </p:nvPicPr>
          <p:blipFill rotWithShape="1">
            <a:blip r:embed="rId5">
              <a:alphaModFix/>
            </a:blip>
            <a:srcRect t="40212"/>
            <a:stretch/>
          </p:blipFill>
          <p:spPr>
            <a:xfrm>
              <a:off x="3634320" y="620207"/>
              <a:ext cx="3695702" cy="11160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Tiêu Đề Bài 1-Quyển 3-Internet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4" name="Google Shape;11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59" y="-15913"/>
            <a:ext cx="1943100" cy="205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5088" y="115342"/>
            <a:ext cx="1502698" cy="211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4036" y="4523280"/>
            <a:ext cx="2373750" cy="19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0976" y="5023060"/>
            <a:ext cx="1232666" cy="1232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- Phan 2-Chủ đề A-Bài 1-Nội dung">
  <p:cSld name="8- Phan 2-Chủ đề A-Bài 1-Nội dung"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8"/>
          <p:cNvSpPr/>
          <p:nvPr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8"/>
          <p:cNvSpPr txBox="1"/>
          <p:nvPr/>
        </p:nvSpPr>
        <p:spPr>
          <a:xfrm>
            <a:off x="510139" y="161842"/>
            <a:ext cx="22829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Chủ đề B. Công dân số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8"/>
          <p:cNvSpPr txBox="1"/>
          <p:nvPr/>
        </p:nvSpPr>
        <p:spPr>
          <a:xfrm>
            <a:off x="8142943" y="161842"/>
            <a:ext cx="40490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Bài 1: Tớ cần chú ý những gì khi “online”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8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126" name="Google Shape;12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6975" y="5597612"/>
            <a:ext cx="1600200" cy="825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818" y="5265259"/>
            <a:ext cx="2335746" cy="1489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4000"/>
              <a:buFont typeface="Times New Roman"/>
              <a:buNone/>
            </a:pPr>
            <a:r>
              <a:rPr lang="en-US" sz="4000" b="1" smtClean="0">
                <a:solidFill>
                  <a:srgbClr val="099BDD"/>
                </a:solidFill>
              </a:rPr>
              <a:t>TIN 5 – TUẦN 29</a:t>
            </a:r>
            <a:endParaRPr sz="4000" b="1"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CHỦ ĐỀ B. CÔNG DÂN SỐ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>
                <a:solidFill>
                  <a:srgbClr val="044D6E"/>
                </a:solidFill>
              </a:rPr>
              <a:t>2.</a:t>
            </a:r>
            <a:endParaRPr>
              <a:solidFill>
                <a:srgbClr val="044D6E"/>
              </a:solidFill>
            </a:endParaRPr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3633" y="627837"/>
            <a:ext cx="8833813" cy="623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rgbClr val="044D6E"/>
                </a:solidFill>
              </a:rPr>
              <a:t>3.</a:t>
            </a:r>
            <a:endParaRPr>
              <a:solidFill>
                <a:srgbClr val="044D6E"/>
              </a:solidFill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9821" y="689548"/>
            <a:ext cx="9750262" cy="6019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title"/>
          </p:nvPr>
        </p:nvSpPr>
        <p:spPr>
          <a:xfrm>
            <a:off x="173831" y="2104466"/>
            <a:ext cx="11844337" cy="174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TỚ TỰ KHÁM PHÁ THẾ GIỚI</a:t>
            </a: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1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TUẦN 29: CÁC TOÁN TỬ TÌM KIẾM (T1)</a:t>
            </a:r>
            <a:endParaRPr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884420" y="4152273"/>
            <a:ext cx="1095780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AutoNum type="arabicPeriod"/>
            </a:pP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”</a:t>
            </a:r>
            <a:endParaRPr sz="16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AutoNum type="arabicPeriod"/>
            </a:pP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thao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/>
          <p:nvPr/>
        </p:nvSpPr>
        <p:spPr>
          <a:xfrm>
            <a:off x="3454400" y="926975"/>
            <a:ext cx="5648960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KIẾN THỨC CŨ</a:t>
            </a:r>
            <a:endParaRPr/>
          </a:p>
        </p:txBody>
      </p:sp>
      <p:pic>
        <p:nvPicPr>
          <p:cNvPr id="216" name="Google Shape;216;p12" descr="Kiểm tra bài cũ Pick a name trong ClassPoint | Tinh hoa Công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3180" y="3944036"/>
            <a:ext cx="2311400" cy="2311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7" name="Google Shape;217;p12"/>
          <p:cNvGraphicFramePr/>
          <p:nvPr>
            <p:extLst>
              <p:ext uri="{D42A27DB-BD31-4B8C-83A1-F6EECF244321}">
                <p14:modId xmlns:p14="http://schemas.microsoft.com/office/powerpoint/2010/main" val="4262675851"/>
              </p:ext>
            </p:extLst>
          </p:nvPr>
        </p:nvGraphicFramePr>
        <p:xfrm>
          <a:off x="1039659" y="1791222"/>
          <a:ext cx="10321447" cy="1853852"/>
        </p:xfrm>
        <a:graphic>
          <a:graphicData uri="http://schemas.openxmlformats.org/drawingml/2006/table">
            <a:tbl>
              <a:tblPr>
                <a:noFill/>
                <a:tableStyleId>{7CC558E0-5F5C-4C43-B24D-A20A5F9F896C}</a:tableStyleId>
              </a:tblPr>
              <a:tblGrid>
                <a:gridCol w="10321447"/>
              </a:tblGrid>
              <a:tr h="18538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Để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tìm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kiếm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 </a:t>
                      </a: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tập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tin </a:t>
                      </a: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cụ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thể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ta </a:t>
                      </a: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làm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thế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nào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 Cho </a:t>
                      </a: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ví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dụ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minh </a:t>
                      </a:r>
                      <a:r>
                        <a:rPr lang="en-US" sz="4400" b="0" i="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họa</a:t>
                      </a:r>
                      <a:r>
                        <a:rPr lang="en-US" sz="4400" b="0" i="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?</a:t>
                      </a:r>
                      <a:endParaRPr sz="72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/>
          <p:nvPr/>
        </p:nvSpPr>
        <p:spPr>
          <a:xfrm>
            <a:off x="985538" y="714012"/>
            <a:ext cx="10196877" cy="1328023"/>
          </a:xfrm>
          <a:prstGeom prst="roundRect">
            <a:avLst>
              <a:gd name="adj" fmla="val 16667"/>
            </a:avLst>
          </a:prstGeom>
          <a:solidFill>
            <a:srgbClr val="F9A27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tìm kiếm một đối tượng nào đó 🡪 kết quả tìm kiếm cho ra rất nhiều. </a:t>
            </a: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1395339" y="764454"/>
            <a:ext cx="10196877" cy="132802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2 kết quả tìm kiếm sau và cho biết nhận xét của em?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4" name="Google Shape;2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42919"/>
            <a:ext cx="6493778" cy="471508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6060" y="2142919"/>
            <a:ext cx="6830717" cy="471508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294640" y="826938"/>
            <a:ext cx="10765837" cy="715089"/>
          </a:xfrm>
          <a:prstGeom prst="roundRect">
            <a:avLst>
              <a:gd name="adj" fmla="val 16667"/>
            </a:avLst>
          </a:prstGeom>
          <a:solidFill>
            <a:srgbClr val="F9A27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kiếm sử dụng toán tử tìm kiếm “ ”</a:t>
            </a:r>
            <a:endParaRPr sz="3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4"/>
          <p:cNvSpPr txBox="1"/>
          <p:nvPr/>
        </p:nvSpPr>
        <p:spPr>
          <a:xfrm>
            <a:off x="267923" y="1760447"/>
            <a:ext cx="3050043" cy="34317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B1: Vào trang web tìm kiếm</a:t>
            </a:r>
            <a:endParaRPr sz="31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B2: Gõ từ khóa cần tìm trong dấu “”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dụ: “ý nghĩa hoa sen”</a:t>
            </a:r>
            <a:endParaRPr/>
          </a:p>
        </p:txBody>
      </p:sp>
      <p:pic>
        <p:nvPicPr>
          <p:cNvPr id="233" name="Google Shape;2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7628" y="1642881"/>
            <a:ext cx="8514523" cy="5078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 txBox="1"/>
          <p:nvPr/>
        </p:nvSpPr>
        <p:spPr>
          <a:xfrm>
            <a:off x="812800" y="759717"/>
            <a:ext cx="11074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sz="3600" b="1" i="0" u="none" strike="noStrike" cap="none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716280" y="1406048"/>
            <a:ext cx="11170920" cy="1102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3200"/>
              <a:buFont typeface="Times New Roman"/>
              <a:buChar char="-"/>
            </a:pPr>
            <a:r>
              <a:rPr lang="en-US" sz="3200" i="1" u="none" strike="noStrike" cap="none">
                <a:solidFill>
                  <a:srgbClr val="2C2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 máy tính</a:t>
            </a:r>
            <a:endParaRPr sz="3200" i="0" u="none" strike="noStrike" cap="none">
              <a:solidFill>
                <a:srgbClr val="2C2C2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3200"/>
              <a:buFont typeface="Times New Roman"/>
              <a:buChar char="-"/>
            </a:pPr>
            <a:r>
              <a:rPr lang="en-US" sz="3200" i="0" u="none" strike="noStrike" cap="none">
                <a:solidFill>
                  <a:srgbClr val="2C2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 cập máy tìm kiếm và thực hành tìm kiếm</a:t>
            </a:r>
            <a:r>
              <a:rPr lang="en-US" sz="3200">
                <a:solidFill>
                  <a:srgbClr val="2C2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strike="noStrike" cap="none">
                <a:solidFill>
                  <a:srgbClr val="2C2C2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thông tin sau:</a:t>
            </a:r>
            <a:endParaRPr/>
          </a:p>
        </p:txBody>
      </p:sp>
      <p:sp>
        <p:nvSpPr>
          <p:cNvPr id="240" name="Google Shape;240;p15"/>
          <p:cNvSpPr/>
          <p:nvPr/>
        </p:nvSpPr>
        <p:spPr>
          <a:xfrm>
            <a:off x="1465580" y="2525285"/>
            <a:ext cx="9768840" cy="125991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“các cách học tập hiệu quả”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“làm thế nào để tập trung trong học tập”</a:t>
            </a:r>
            <a:endParaRPr sz="3400" b="0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15"/>
          <p:cNvSpPr/>
          <p:nvPr/>
        </p:nvSpPr>
        <p:spPr>
          <a:xfrm>
            <a:off x="707923" y="4064480"/>
            <a:ext cx="111792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5DB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Cùng bạn xây dựng một bài thuyết trình về nội dung em tìm được, lưu bài vào máy tính.</a:t>
            </a:r>
            <a:endParaRPr sz="3600">
              <a:solidFill>
                <a:srgbClr val="005DB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 sz="3200" b="1">
                <a:solidFill>
                  <a:srgbClr val="FF0000"/>
                </a:solidFill>
              </a:rPr>
              <a:t>Kết quả có thể như sau:</a:t>
            </a:r>
            <a:endParaRPr sz="3200" b="1">
              <a:solidFill>
                <a:srgbClr val="FF0000"/>
              </a:solidFill>
            </a:endParaRPr>
          </a:p>
        </p:txBody>
      </p:sp>
      <p:pic>
        <p:nvPicPr>
          <p:cNvPr id="247" name="Google Shape;24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24297"/>
            <a:ext cx="6539715" cy="4224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1635" y="1724297"/>
            <a:ext cx="5530365" cy="422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99BDD"/>
              </a:buClr>
              <a:buSzPts val="4000"/>
              <a:buFont typeface="Times New Roman"/>
              <a:buNone/>
            </a:pPr>
            <a:r>
              <a:rPr lang="en-US" sz="4000">
                <a:solidFill>
                  <a:srgbClr val="099BDD"/>
                </a:solidFill>
              </a:rPr>
              <a:t>CUỘC SỐNG TRỰC TUYẾN</a:t>
            </a:r>
            <a:endParaRPr sz="4000"/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CHỦ ĐỀ B. CÔNG DÂN SỐ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0116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/>
              <a:t>CHỦ ĐỀ B. </a:t>
            </a:r>
            <a:br>
              <a:rPr lang="en-US" sz="4000"/>
            </a:br>
            <a:r>
              <a:rPr lang="en-US" sz="4000"/>
              <a:t>CÔNG DÂN SỐ</a:t>
            </a:r>
            <a:endParaRPr/>
          </a:p>
        </p:txBody>
      </p:sp>
      <p:sp>
        <p:nvSpPr>
          <p:cNvPr id="146" name="Google Shape;146;p2"/>
          <p:cNvSpPr txBox="1">
            <a:spLocks noGrp="1"/>
          </p:cNvSpPr>
          <p:nvPr>
            <p:ph type="subTitle" idx="1"/>
          </p:nvPr>
        </p:nvSpPr>
        <p:spPr>
          <a:xfrm>
            <a:off x="771525" y="3931855"/>
            <a:ext cx="10515600" cy="130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Bài 1. Tớ cần chú ý những gì khi “online”.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000"/>
              <a:buNone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Bài 2. Tớ tự khám phá thế giới.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 txBox="1">
            <a:spLocks noGrp="1"/>
          </p:cNvSpPr>
          <p:nvPr>
            <p:ph type="title"/>
          </p:nvPr>
        </p:nvSpPr>
        <p:spPr>
          <a:xfrm>
            <a:off x="173831" y="2104466"/>
            <a:ext cx="11844337" cy="1746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FFFFFF"/>
              </a:buClr>
              <a:buSzPts val="3200"/>
            </a:pPr>
            <a:r>
              <a:rPr lang="en-US" sz="3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2. TỚ TỰ KHÁM PHÁ THẾ GIỚI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dirty="0">
                <a:solidFill>
                  <a:srgbClr val="FF0000"/>
                </a:solidFill>
              </a:rPr>
              <a:t>TUẦN 29: </a:t>
            </a:r>
            <a:r>
              <a:rPr lang="en-US" sz="3200" b="1" dirty="0">
                <a:solidFill>
                  <a:srgbClr val="FFFF00"/>
                </a:solidFill>
              </a:rPr>
              <a:t>SỬ DỤNG MÁY TÌM KIẾM (T3</a:t>
            </a:r>
            <a:r>
              <a:rPr lang="en-US" sz="3200" b="1" dirty="0" smtClean="0">
                <a:solidFill>
                  <a:srgbClr val="FFFF00"/>
                </a:solidFill>
              </a:rPr>
              <a:t>)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TOÁN TỬ TÌM KIẾM (T1)</a:t>
            </a:r>
            <a:endParaRPr sz="3200" b="1" dirty="0">
              <a:solidFill>
                <a:srgbClr val="FFFF00"/>
              </a:solidFill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997974" y="4377417"/>
            <a:ext cx="1062375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Biết cách thu hẹp phạm vi tìm kiếm bằng cách chỉ ra loại tập tin cụ thể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Biết cách thu hẹp phạm vi tìm kiếm bằng cách dùng từ khóa thích hợp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"/>
          <p:cNvSpPr txBox="1"/>
          <p:nvPr/>
        </p:nvSpPr>
        <p:spPr>
          <a:xfrm>
            <a:off x="752168" y="1981226"/>
            <a:ext cx="1082662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thao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bộ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lọc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filter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kích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rộng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3454400" y="926975"/>
            <a:ext cx="5648960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ÔN TẬP KIẾN THỨC CŨ</a:t>
            </a:r>
            <a:endParaRPr/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168" y="3621453"/>
            <a:ext cx="10533763" cy="480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1" y="1250008"/>
            <a:ext cx="12192000" cy="98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1: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Google Search 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Cài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đặt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kiếm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nâng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tên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đuôi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jpg. </a:t>
            </a:r>
            <a:endParaRPr dirty="0"/>
          </a:p>
          <a:p>
            <a:pPr marL="182880" lvl="0" indent="-18288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700555" y="726787"/>
            <a:ext cx="99182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1.Tìm kiếm tập tin cụ thể, từ khóa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0181" y="2233684"/>
            <a:ext cx="8638416" cy="4594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777" y="2240042"/>
            <a:ext cx="7419975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334180" y="685206"/>
            <a:ext cx="1185782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2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Tìm tập tin cụ thể, chẳng hạn như PDF, PPT hoặc XSL bằng cách thêm </a:t>
            </a: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filetype: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và 3 ký hiệu viết tắt của tệp. 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 dụ</a:t>
            </a: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muốn tìm file PowerPoint về chủ đề chăm sóc y tế, trong ô tìm kiếm Google, nhập vào </a:t>
            </a:r>
            <a:r>
              <a:rPr lang="en-US"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 sóc y tế filetype:ppt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 đây là kết quả:</a:t>
            </a:r>
            <a:endParaRPr sz="3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3946" y="2676054"/>
            <a:ext cx="6276531" cy="4181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4317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812800" y="759717"/>
            <a:ext cx="110744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sz="3600" b="1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254833" y="1406048"/>
            <a:ext cx="11937167" cy="11028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 b="1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động máy tính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-"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 cập máy tìm kiếm và thực hành tìm kiếm các thông tin sau:</a:t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1591355" y="2456320"/>
            <a:ext cx="10056485" cy="119181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1. 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kích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thước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bình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khung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tệp</a:t>
            </a:r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jpg,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1-2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endParaRPr sz="3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7"/>
          <p:cNvSpPr/>
          <p:nvPr/>
        </p:nvSpPr>
        <p:spPr>
          <a:xfrm>
            <a:off x="254834" y="5282626"/>
            <a:ext cx="11393006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5DB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Cùng bạn xây dựng một bài thuyết trình về nội dung em tìm được, lưu bài vào máy tính.</a:t>
            </a:r>
            <a:endParaRPr sz="3600">
              <a:solidFill>
                <a:srgbClr val="005DB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1591355" y="3506620"/>
            <a:ext cx="91439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Tệp văn bản: Giải phóng miền Nam filetype:doc</a:t>
            </a:r>
            <a:endParaRPr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1625291" y="4096120"/>
            <a:ext cx="919625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Tệp trình chiếu Giải phóng miền Nam filetype:ppt</a:t>
            </a:r>
            <a:endParaRPr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Lưu ý: lưu 3 kết quả tìm được về máy tính</a:t>
            </a:r>
            <a:endParaRPr sz="3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>
            <a:spLocks noGrp="1"/>
          </p:cNvSpPr>
          <p:nvPr>
            <p:ph type="body" idx="1"/>
          </p:nvPr>
        </p:nvSpPr>
        <p:spPr>
          <a:xfrm>
            <a:off x="1275744" y="795485"/>
            <a:ext cx="9784733" cy="77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>
                <a:solidFill>
                  <a:srgbClr val="044D6E"/>
                </a:solidFill>
              </a:rPr>
              <a:t>1.</a:t>
            </a:r>
            <a:endParaRPr>
              <a:solidFill>
                <a:srgbClr val="044D6E"/>
              </a:solidFill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190" y="849620"/>
            <a:ext cx="10650407" cy="5350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488</Words>
  <Application>Microsoft Office PowerPoint</Application>
  <PresentationFormat>Custom</PresentationFormat>
  <Paragraphs>49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Banded</vt:lpstr>
      <vt:lpstr>Banded</vt:lpstr>
      <vt:lpstr>1_Banded</vt:lpstr>
      <vt:lpstr>TIN 5 – TUẦN 29</vt:lpstr>
      <vt:lpstr>CUỘC SỐNG TRỰC TUYẾN</vt:lpstr>
      <vt:lpstr>CHỦ ĐỀ B.  CÔNG DÂN SỐ</vt:lpstr>
      <vt:lpstr>BÀI 2. TỚ TỰ KHÁM PHÁ THẾ GIỚI  TUẦN 29: SỬ DỤNG MÁY TÌM KIẾM (T3) CÁC TOÁN TỬ TÌM KIẾM (T1)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TỚ TỰ KHÁM PHÁ THẾ GIỚI  TUẦN 29: CÁC TOÁN TỬ TÌM KIẾM (T1)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CUỘC SỐNG TRỰC TUYẾN</dc:title>
  <dc:creator>Nguyen Thanh Trung</dc:creator>
  <cp:lastModifiedBy>Administrator</cp:lastModifiedBy>
  <cp:revision>14</cp:revision>
  <dcterms:created xsi:type="dcterms:W3CDTF">2014-06-09T03:12:12Z</dcterms:created>
  <dcterms:modified xsi:type="dcterms:W3CDTF">2024-04-05T06:51:56Z</dcterms:modified>
</cp:coreProperties>
</file>