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1" r:id="rId5"/>
    <p:sldMasterId id="2147483674" r:id="rId6"/>
    <p:sldMasterId id="2147483686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y="5143500" cx="6858000"/>
  <p:notesSz cx="6858000" cy="9144000"/>
  <p:embeddedFontLst>
    <p:embeddedFont>
      <p:font typeface="Fira Sans Extra Condensed Medium"/>
      <p:regular r:id="rId23"/>
      <p:bold r:id="rId24"/>
      <p:italic r:id="rId25"/>
      <p:boldItalic r:id="rId26"/>
    </p:embeddedFont>
    <p:embeddedFont>
      <p:font typeface="Tahom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h1JuStCcHiMaOgGFDu4qf3CsoT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FiraSansExtraCondensedMedium-bold.fntdata"/><Relationship Id="rId23" Type="http://schemas.openxmlformats.org/officeDocument/2006/relationships/font" Target="fonts/FiraSansExtraCondensedMedium-regular.fntdata"/><Relationship Id="rId1" Type="http://schemas.openxmlformats.org/officeDocument/2006/relationships/theme" Target="theme/theme5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26" Type="http://schemas.openxmlformats.org/officeDocument/2006/relationships/font" Target="fonts/FiraSansExtraCondensedMedium-boldItalic.fntdata"/><Relationship Id="rId25" Type="http://schemas.openxmlformats.org/officeDocument/2006/relationships/font" Target="fonts/FiraSansExtraCondensedMedium-italic.fntdata"/><Relationship Id="rId28" Type="http://schemas.openxmlformats.org/officeDocument/2006/relationships/font" Target="fonts/Tahoma-bold.fntdata"/><Relationship Id="rId27" Type="http://schemas.openxmlformats.org/officeDocument/2006/relationships/font" Target="fonts/Tahoma-regular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customschemas.google.com/relationships/presentationmetadata" Target="metadata"/><Relationship Id="rId7" Type="http://schemas.openxmlformats.org/officeDocument/2006/relationships/slideMaster" Target="slideMasters/slideMaster4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6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5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5"/>
          <p:cNvSpPr txBox="1"/>
          <p:nvPr>
            <p:ph idx="1" type="body"/>
          </p:nvPr>
        </p:nvSpPr>
        <p:spPr>
          <a:xfrm rot="5400000">
            <a:off x="1797248" y="43458"/>
            <a:ext cx="3263504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55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5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6"/>
          <p:cNvSpPr txBox="1"/>
          <p:nvPr>
            <p:ph type="title"/>
          </p:nvPr>
        </p:nvSpPr>
        <p:spPr>
          <a:xfrm rot="5400000">
            <a:off x="3467696" y="1713906"/>
            <a:ext cx="4358879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6"/>
          <p:cNvSpPr txBox="1"/>
          <p:nvPr>
            <p:ph idx="1" type="body"/>
          </p:nvPr>
        </p:nvSpPr>
        <p:spPr>
          <a:xfrm rot="5400000">
            <a:off x="467320" y="278011"/>
            <a:ext cx="4358879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6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6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7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7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8"/>
          <p:cNvSpPr txBox="1"/>
          <p:nvPr>
            <p:ph type="ctrTitle"/>
          </p:nvPr>
        </p:nvSpPr>
        <p:spPr>
          <a:xfrm>
            <a:off x="514350" y="841772"/>
            <a:ext cx="58293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8"/>
          <p:cNvSpPr txBox="1"/>
          <p:nvPr>
            <p:ph idx="1" type="subTitle"/>
          </p:nvPr>
        </p:nvSpPr>
        <p:spPr>
          <a:xfrm>
            <a:off x="857250" y="2701528"/>
            <a:ext cx="51435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7" name="Google Shape;97;p58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8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8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9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9"/>
          <p:cNvSpPr txBox="1"/>
          <p:nvPr>
            <p:ph idx="1" type="body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59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59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9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0"/>
          <p:cNvSpPr txBox="1"/>
          <p:nvPr>
            <p:ph type="title"/>
          </p:nvPr>
        </p:nvSpPr>
        <p:spPr>
          <a:xfrm>
            <a:off x="467916" y="1282305"/>
            <a:ext cx="5915025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60"/>
          <p:cNvSpPr txBox="1"/>
          <p:nvPr>
            <p:ph idx="1" type="body"/>
          </p:nvPr>
        </p:nvSpPr>
        <p:spPr>
          <a:xfrm>
            <a:off x="467916" y="3442099"/>
            <a:ext cx="5915025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9" name="Google Shape;109;p60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60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0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1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1"/>
          <p:cNvSpPr txBox="1"/>
          <p:nvPr>
            <p:ph idx="1" type="body"/>
          </p:nvPr>
        </p:nvSpPr>
        <p:spPr>
          <a:xfrm>
            <a:off x="471488" y="1369219"/>
            <a:ext cx="29146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61"/>
          <p:cNvSpPr txBox="1"/>
          <p:nvPr>
            <p:ph idx="2" type="body"/>
          </p:nvPr>
        </p:nvSpPr>
        <p:spPr>
          <a:xfrm>
            <a:off x="3471863" y="1369219"/>
            <a:ext cx="29146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61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1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61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2"/>
          <p:cNvSpPr txBox="1"/>
          <p:nvPr>
            <p:ph type="title"/>
          </p:nvPr>
        </p:nvSpPr>
        <p:spPr>
          <a:xfrm>
            <a:off x="472381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62"/>
          <p:cNvSpPr txBox="1"/>
          <p:nvPr>
            <p:ph idx="1" type="body"/>
          </p:nvPr>
        </p:nvSpPr>
        <p:spPr>
          <a:xfrm>
            <a:off x="472381" y="1260872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2" name="Google Shape;122;p62"/>
          <p:cNvSpPr txBox="1"/>
          <p:nvPr>
            <p:ph idx="2" type="body"/>
          </p:nvPr>
        </p:nvSpPr>
        <p:spPr>
          <a:xfrm>
            <a:off x="472381" y="1878806"/>
            <a:ext cx="2901255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62"/>
          <p:cNvSpPr txBox="1"/>
          <p:nvPr>
            <p:ph idx="3" type="body"/>
          </p:nvPr>
        </p:nvSpPr>
        <p:spPr>
          <a:xfrm>
            <a:off x="3471863" y="1260872"/>
            <a:ext cx="2915543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24" name="Google Shape;124;p62"/>
          <p:cNvSpPr txBox="1"/>
          <p:nvPr>
            <p:ph idx="4" type="body"/>
          </p:nvPr>
        </p:nvSpPr>
        <p:spPr>
          <a:xfrm>
            <a:off x="3471863" y="1878806"/>
            <a:ext cx="2915543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" name="Google Shape;125;p62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2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62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3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63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63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63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/>
          <p:nvPr>
            <p:ph type="ctrTitle"/>
          </p:nvPr>
        </p:nvSpPr>
        <p:spPr>
          <a:xfrm>
            <a:off x="514350" y="841772"/>
            <a:ext cx="58293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7"/>
          <p:cNvSpPr txBox="1"/>
          <p:nvPr>
            <p:ph idx="1" type="subTitle"/>
          </p:nvPr>
        </p:nvSpPr>
        <p:spPr>
          <a:xfrm>
            <a:off x="857250" y="2701528"/>
            <a:ext cx="51435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47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7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7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4"/>
          <p:cNvSpPr txBox="1"/>
          <p:nvPr>
            <p:ph type="title"/>
          </p:nvPr>
        </p:nvSpPr>
        <p:spPr>
          <a:xfrm>
            <a:off x="472381" y="342900"/>
            <a:ext cx="2211884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4"/>
          <p:cNvSpPr txBox="1"/>
          <p:nvPr>
            <p:ph idx="1" type="body"/>
          </p:nvPr>
        </p:nvSpPr>
        <p:spPr>
          <a:xfrm>
            <a:off x="2915543" y="740570"/>
            <a:ext cx="3471863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36" name="Google Shape;136;p64"/>
          <p:cNvSpPr txBox="1"/>
          <p:nvPr>
            <p:ph idx="2" type="body"/>
          </p:nvPr>
        </p:nvSpPr>
        <p:spPr>
          <a:xfrm>
            <a:off x="472381" y="1543050"/>
            <a:ext cx="2211884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37" name="Google Shape;137;p64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64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64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5"/>
          <p:cNvSpPr txBox="1"/>
          <p:nvPr>
            <p:ph type="title"/>
          </p:nvPr>
        </p:nvSpPr>
        <p:spPr>
          <a:xfrm>
            <a:off x="472381" y="342900"/>
            <a:ext cx="2211884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65"/>
          <p:cNvSpPr/>
          <p:nvPr>
            <p:ph idx="2" type="pic"/>
          </p:nvPr>
        </p:nvSpPr>
        <p:spPr>
          <a:xfrm>
            <a:off x="2915543" y="740570"/>
            <a:ext cx="3471863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65"/>
          <p:cNvSpPr txBox="1"/>
          <p:nvPr>
            <p:ph idx="1" type="body"/>
          </p:nvPr>
        </p:nvSpPr>
        <p:spPr>
          <a:xfrm>
            <a:off x="472381" y="1543050"/>
            <a:ext cx="2211884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44" name="Google Shape;144;p65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65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65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6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p66"/>
          <p:cNvSpPr txBox="1"/>
          <p:nvPr>
            <p:ph idx="1" type="body"/>
          </p:nvPr>
        </p:nvSpPr>
        <p:spPr>
          <a:xfrm rot="5400000">
            <a:off x="1797248" y="43458"/>
            <a:ext cx="3263504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p66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66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66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7"/>
          <p:cNvSpPr txBox="1"/>
          <p:nvPr>
            <p:ph type="title"/>
          </p:nvPr>
        </p:nvSpPr>
        <p:spPr>
          <a:xfrm rot="5400000">
            <a:off x="3467696" y="1713906"/>
            <a:ext cx="4358879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67"/>
          <p:cNvSpPr txBox="1"/>
          <p:nvPr>
            <p:ph idx="1" type="body"/>
          </p:nvPr>
        </p:nvSpPr>
        <p:spPr>
          <a:xfrm rot="5400000">
            <a:off x="467320" y="278011"/>
            <a:ext cx="4358879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67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7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67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8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68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68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"/>
          <p:cNvSpPr txBox="1"/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0"/>
          <p:cNvSpPr txBox="1"/>
          <p:nvPr>
            <p:ph idx="1" type="body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20"/>
          <p:cNvSpPr txBox="1"/>
          <p:nvPr>
            <p:ph idx="10" type="dt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3" name="Google Shape;173;p20"/>
          <p:cNvSpPr txBox="1"/>
          <p:nvPr>
            <p:ph idx="11" type="ftr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4" name="Google Shape;174;p20"/>
          <p:cNvSpPr txBox="1"/>
          <p:nvPr>
            <p:ph idx="12" type="sldNum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/>
          <p:nvPr>
            <p:ph type="ctrTitle"/>
          </p:nvPr>
        </p:nvSpPr>
        <p:spPr>
          <a:xfrm>
            <a:off x="514350" y="841772"/>
            <a:ext cx="58293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7"/>
          <p:cNvSpPr txBox="1"/>
          <p:nvPr>
            <p:ph idx="1" type="subTitle"/>
          </p:nvPr>
        </p:nvSpPr>
        <p:spPr>
          <a:xfrm>
            <a:off x="857250" y="2701528"/>
            <a:ext cx="51435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8" name="Google Shape;178;p37"/>
          <p:cNvSpPr txBox="1"/>
          <p:nvPr>
            <p:ph idx="10" type="dt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37"/>
          <p:cNvSpPr txBox="1"/>
          <p:nvPr>
            <p:ph idx="11" type="ftr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7"/>
          <p:cNvSpPr txBox="1"/>
          <p:nvPr>
            <p:ph idx="12" type="sldNum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/>
          <p:nvPr>
            <p:ph type="title"/>
          </p:nvPr>
        </p:nvSpPr>
        <p:spPr>
          <a:xfrm>
            <a:off x="467916" y="1282307"/>
            <a:ext cx="5915025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75"/>
              <a:buFont typeface="Calibri"/>
              <a:buNone/>
              <a:defRPr sz="3375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38"/>
          <p:cNvSpPr txBox="1"/>
          <p:nvPr>
            <p:ph idx="1" type="body"/>
          </p:nvPr>
        </p:nvSpPr>
        <p:spPr>
          <a:xfrm>
            <a:off x="467916" y="3442101"/>
            <a:ext cx="5915025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125"/>
              <a:buNone/>
              <a:defRPr sz="112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013"/>
              <a:buNone/>
              <a:defRPr sz="1013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4" name="Google Shape;184;p38"/>
          <p:cNvSpPr txBox="1"/>
          <p:nvPr>
            <p:ph idx="10" type="dt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8"/>
          <p:cNvSpPr txBox="1"/>
          <p:nvPr>
            <p:ph idx="11" type="ftr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8"/>
          <p:cNvSpPr txBox="1"/>
          <p:nvPr>
            <p:ph idx="12" type="sldNum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9"/>
          <p:cNvSpPr txBox="1"/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39"/>
          <p:cNvSpPr txBox="1"/>
          <p:nvPr>
            <p:ph idx="1" type="body"/>
          </p:nvPr>
        </p:nvSpPr>
        <p:spPr>
          <a:xfrm>
            <a:off x="471488" y="1369219"/>
            <a:ext cx="29146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39"/>
          <p:cNvSpPr txBox="1"/>
          <p:nvPr>
            <p:ph idx="2" type="body"/>
          </p:nvPr>
        </p:nvSpPr>
        <p:spPr>
          <a:xfrm>
            <a:off x="3471863" y="1369219"/>
            <a:ext cx="29146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39"/>
          <p:cNvSpPr txBox="1"/>
          <p:nvPr>
            <p:ph idx="10" type="dt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39"/>
          <p:cNvSpPr txBox="1"/>
          <p:nvPr>
            <p:ph idx="11" type="ftr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9"/>
          <p:cNvSpPr txBox="1"/>
          <p:nvPr>
            <p:ph idx="12" type="sldNum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0"/>
          <p:cNvSpPr txBox="1"/>
          <p:nvPr>
            <p:ph type="title"/>
          </p:nvPr>
        </p:nvSpPr>
        <p:spPr>
          <a:xfrm>
            <a:off x="472381" y="273847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40"/>
          <p:cNvSpPr txBox="1"/>
          <p:nvPr>
            <p:ph idx="1" type="body"/>
          </p:nvPr>
        </p:nvSpPr>
        <p:spPr>
          <a:xfrm>
            <a:off x="472382" y="1260872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1125"/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b="1" sz="1013"/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197" name="Google Shape;197;p40"/>
          <p:cNvSpPr txBox="1"/>
          <p:nvPr>
            <p:ph idx="2" type="body"/>
          </p:nvPr>
        </p:nvSpPr>
        <p:spPr>
          <a:xfrm>
            <a:off x="472382" y="1878806"/>
            <a:ext cx="2901255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8" name="Google Shape;198;p40"/>
          <p:cNvSpPr txBox="1"/>
          <p:nvPr>
            <p:ph idx="3" type="body"/>
          </p:nvPr>
        </p:nvSpPr>
        <p:spPr>
          <a:xfrm>
            <a:off x="3471864" y="1260872"/>
            <a:ext cx="2915543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None/>
              <a:defRPr b="1" sz="1125"/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None/>
              <a:defRPr b="1" sz="1013"/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9pPr>
          </a:lstStyle>
          <a:p/>
        </p:txBody>
      </p:sp>
      <p:sp>
        <p:nvSpPr>
          <p:cNvPr id="199" name="Google Shape;199;p40"/>
          <p:cNvSpPr txBox="1"/>
          <p:nvPr>
            <p:ph idx="4" type="body"/>
          </p:nvPr>
        </p:nvSpPr>
        <p:spPr>
          <a:xfrm>
            <a:off x="3471864" y="1878806"/>
            <a:ext cx="2915543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40"/>
          <p:cNvSpPr txBox="1"/>
          <p:nvPr>
            <p:ph idx="10" type="dt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40"/>
          <p:cNvSpPr txBox="1"/>
          <p:nvPr>
            <p:ph idx="11" type="ftr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40"/>
          <p:cNvSpPr txBox="1"/>
          <p:nvPr>
            <p:ph idx="12" type="sldNum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8"/>
          <p:cNvSpPr txBox="1"/>
          <p:nvPr>
            <p:ph idx="1" type="body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8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8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8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/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41"/>
          <p:cNvSpPr txBox="1"/>
          <p:nvPr>
            <p:ph idx="10" type="dt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41"/>
          <p:cNvSpPr txBox="1"/>
          <p:nvPr>
            <p:ph idx="11" type="ftr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41"/>
          <p:cNvSpPr txBox="1"/>
          <p:nvPr>
            <p:ph idx="12" type="sldNum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2"/>
          <p:cNvSpPr txBox="1"/>
          <p:nvPr>
            <p:ph idx="10" type="dt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p42"/>
          <p:cNvSpPr txBox="1"/>
          <p:nvPr>
            <p:ph idx="11" type="ftr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1" name="Google Shape;211;p42"/>
          <p:cNvSpPr txBox="1"/>
          <p:nvPr>
            <p:ph idx="12" type="sldNum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/>
          <p:nvPr>
            <p:ph type="title"/>
          </p:nvPr>
        </p:nvSpPr>
        <p:spPr>
          <a:xfrm>
            <a:off x="472381" y="342900"/>
            <a:ext cx="2211883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4" name="Google Shape;214;p43"/>
          <p:cNvSpPr txBox="1"/>
          <p:nvPr>
            <p:ph idx="1" type="body"/>
          </p:nvPr>
        </p:nvSpPr>
        <p:spPr>
          <a:xfrm>
            <a:off x="2915543" y="740572"/>
            <a:ext cx="3471863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8612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575"/>
              <a:buChar char="•"/>
              <a:defRPr sz="1575"/>
            </a:lvl2pPr>
            <a:lvl3pPr indent="-314325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0037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4pPr>
            <a:lvl5pPr indent="-300037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5pPr>
            <a:lvl6pPr indent="-300037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6pPr>
            <a:lvl7pPr indent="-300037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7pPr>
            <a:lvl8pPr indent="-300037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8pPr>
            <a:lvl9pPr indent="-300037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Char char="•"/>
              <a:defRPr sz="1125"/>
            </a:lvl9pPr>
          </a:lstStyle>
          <a:p/>
        </p:txBody>
      </p:sp>
      <p:sp>
        <p:nvSpPr>
          <p:cNvPr id="215" name="Google Shape;215;p43"/>
          <p:cNvSpPr txBox="1"/>
          <p:nvPr>
            <p:ph idx="2" type="body"/>
          </p:nvPr>
        </p:nvSpPr>
        <p:spPr>
          <a:xfrm>
            <a:off x="472381" y="1543050"/>
            <a:ext cx="2211883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/>
        </p:txBody>
      </p:sp>
      <p:sp>
        <p:nvSpPr>
          <p:cNvPr id="216" name="Google Shape;216;p43"/>
          <p:cNvSpPr txBox="1"/>
          <p:nvPr>
            <p:ph idx="10" type="dt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43"/>
          <p:cNvSpPr txBox="1"/>
          <p:nvPr>
            <p:ph idx="11" type="ftr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43"/>
          <p:cNvSpPr txBox="1"/>
          <p:nvPr>
            <p:ph idx="12" type="sldNum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4"/>
          <p:cNvSpPr txBox="1"/>
          <p:nvPr>
            <p:ph type="title"/>
          </p:nvPr>
        </p:nvSpPr>
        <p:spPr>
          <a:xfrm>
            <a:off x="472381" y="342900"/>
            <a:ext cx="2211883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44"/>
          <p:cNvSpPr/>
          <p:nvPr>
            <p:ph idx="2" type="pic"/>
          </p:nvPr>
        </p:nvSpPr>
        <p:spPr>
          <a:xfrm>
            <a:off x="2915543" y="740572"/>
            <a:ext cx="3471863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44"/>
          <p:cNvSpPr txBox="1"/>
          <p:nvPr>
            <p:ph idx="1" type="body"/>
          </p:nvPr>
        </p:nvSpPr>
        <p:spPr>
          <a:xfrm>
            <a:off x="472381" y="1543050"/>
            <a:ext cx="2211883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1pPr>
            <a:lvl2pPr indent="-2286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788"/>
              <a:buNone/>
              <a:defRPr sz="788"/>
            </a:lvl2pPr>
            <a:lvl3pPr indent="-2286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3pPr>
            <a:lvl4pPr indent="-2286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4pPr>
            <a:lvl5pPr indent="-2286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5pPr>
            <a:lvl6pPr indent="-2286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6pPr>
            <a:lvl7pPr indent="-2286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7pPr>
            <a:lvl8pPr indent="-2286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8pPr>
            <a:lvl9pPr indent="-2286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563"/>
              <a:buNone/>
              <a:defRPr sz="563"/>
            </a:lvl9pPr>
          </a:lstStyle>
          <a:p/>
        </p:txBody>
      </p:sp>
      <p:sp>
        <p:nvSpPr>
          <p:cNvPr id="223" name="Google Shape;223;p44"/>
          <p:cNvSpPr txBox="1"/>
          <p:nvPr>
            <p:ph idx="10" type="dt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44"/>
          <p:cNvSpPr txBox="1"/>
          <p:nvPr>
            <p:ph idx="11" type="ftr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4"/>
          <p:cNvSpPr txBox="1"/>
          <p:nvPr>
            <p:ph idx="12" type="sldNum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5"/>
          <p:cNvSpPr txBox="1"/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5"/>
          <p:cNvSpPr txBox="1"/>
          <p:nvPr>
            <p:ph idx="1" type="body"/>
          </p:nvPr>
        </p:nvSpPr>
        <p:spPr>
          <a:xfrm rot="5400000">
            <a:off x="1797248" y="43458"/>
            <a:ext cx="3263504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45"/>
          <p:cNvSpPr txBox="1"/>
          <p:nvPr>
            <p:ph idx="10" type="dt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45"/>
          <p:cNvSpPr txBox="1"/>
          <p:nvPr>
            <p:ph idx="11" type="ftr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45"/>
          <p:cNvSpPr txBox="1"/>
          <p:nvPr>
            <p:ph idx="12" type="sldNum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/>
          <p:nvPr>
            <p:ph type="title"/>
          </p:nvPr>
        </p:nvSpPr>
        <p:spPr>
          <a:xfrm rot="5400000">
            <a:off x="3467696" y="1713906"/>
            <a:ext cx="4358879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46"/>
          <p:cNvSpPr txBox="1"/>
          <p:nvPr>
            <p:ph idx="1" type="body"/>
          </p:nvPr>
        </p:nvSpPr>
        <p:spPr>
          <a:xfrm rot="5400000">
            <a:off x="467322" y="278011"/>
            <a:ext cx="4358879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5" name="Google Shape;235;p46"/>
          <p:cNvSpPr txBox="1"/>
          <p:nvPr>
            <p:ph idx="10" type="dt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46"/>
          <p:cNvSpPr txBox="1"/>
          <p:nvPr>
            <p:ph idx="11" type="ftr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46"/>
          <p:cNvSpPr txBox="1"/>
          <p:nvPr>
            <p:ph idx="12" type="sldNum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封面/目录" showMasterSp="0">
  <p:cSld name="1_封面/目录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0PPT素材\背景及图片\白麻子.jpg" id="245" name="Google Shape;245;p22"/>
          <p:cNvPicPr preferRelativeResize="0"/>
          <p:nvPr/>
        </p:nvPicPr>
        <p:blipFill rotWithShape="1">
          <a:blip r:embed="rId2">
            <a:alphaModFix/>
          </a:blip>
          <a:srcRect b="0" l="0" r="23478" t="0"/>
          <a:stretch/>
        </p:blipFill>
        <p:spPr>
          <a:xfrm>
            <a:off x="1" y="1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/>
          <p:nvPr>
            <p:ph type="ctrTitle"/>
          </p:nvPr>
        </p:nvSpPr>
        <p:spPr>
          <a:xfrm>
            <a:off x="514350" y="841772"/>
            <a:ext cx="58293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3"/>
          <p:cNvSpPr txBox="1"/>
          <p:nvPr>
            <p:ph idx="1" type="subTitle"/>
          </p:nvPr>
        </p:nvSpPr>
        <p:spPr>
          <a:xfrm>
            <a:off x="857250" y="2701528"/>
            <a:ext cx="51435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49" name="Google Shape;249;p23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3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23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4"/>
          <p:cNvSpPr txBox="1"/>
          <p:nvPr>
            <p:ph idx="1" type="body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24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6" name="Google Shape;256;p24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7" name="Google Shape;257;p24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"/>
          <p:cNvSpPr txBox="1"/>
          <p:nvPr>
            <p:ph type="title"/>
          </p:nvPr>
        </p:nvSpPr>
        <p:spPr>
          <a:xfrm>
            <a:off x="467916" y="1282305"/>
            <a:ext cx="5915025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25"/>
          <p:cNvSpPr txBox="1"/>
          <p:nvPr>
            <p:ph idx="1" type="body"/>
          </p:nvPr>
        </p:nvSpPr>
        <p:spPr>
          <a:xfrm>
            <a:off x="467916" y="3442099"/>
            <a:ext cx="5915025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1" name="Google Shape;261;p25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2" name="Google Shape;262;p25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25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 txBox="1"/>
          <p:nvPr>
            <p:ph type="title"/>
          </p:nvPr>
        </p:nvSpPr>
        <p:spPr>
          <a:xfrm>
            <a:off x="467916" y="1282305"/>
            <a:ext cx="5915025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9"/>
          <p:cNvSpPr txBox="1"/>
          <p:nvPr>
            <p:ph idx="1" type="body"/>
          </p:nvPr>
        </p:nvSpPr>
        <p:spPr>
          <a:xfrm>
            <a:off x="467916" y="3442099"/>
            <a:ext cx="5915025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9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9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9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6" name="Google Shape;266;p26"/>
          <p:cNvSpPr txBox="1"/>
          <p:nvPr>
            <p:ph idx="1" type="body"/>
          </p:nvPr>
        </p:nvSpPr>
        <p:spPr>
          <a:xfrm>
            <a:off x="471488" y="1369219"/>
            <a:ext cx="29146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7" name="Google Shape;267;p26"/>
          <p:cNvSpPr txBox="1"/>
          <p:nvPr>
            <p:ph idx="2" type="body"/>
          </p:nvPr>
        </p:nvSpPr>
        <p:spPr>
          <a:xfrm>
            <a:off x="3471863" y="1369219"/>
            <a:ext cx="29146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8" name="Google Shape;268;p26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6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26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 txBox="1"/>
          <p:nvPr>
            <p:ph type="title"/>
          </p:nvPr>
        </p:nvSpPr>
        <p:spPr>
          <a:xfrm>
            <a:off x="472381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" name="Google Shape;273;p27"/>
          <p:cNvSpPr txBox="1"/>
          <p:nvPr>
            <p:ph idx="1" type="body"/>
          </p:nvPr>
        </p:nvSpPr>
        <p:spPr>
          <a:xfrm>
            <a:off x="472381" y="1260872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4" name="Google Shape;274;p27"/>
          <p:cNvSpPr txBox="1"/>
          <p:nvPr>
            <p:ph idx="2" type="body"/>
          </p:nvPr>
        </p:nvSpPr>
        <p:spPr>
          <a:xfrm>
            <a:off x="472381" y="1878806"/>
            <a:ext cx="2901255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27"/>
          <p:cNvSpPr txBox="1"/>
          <p:nvPr>
            <p:ph idx="3" type="body"/>
          </p:nvPr>
        </p:nvSpPr>
        <p:spPr>
          <a:xfrm>
            <a:off x="3471863" y="1260872"/>
            <a:ext cx="2915543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76" name="Google Shape;276;p27"/>
          <p:cNvSpPr txBox="1"/>
          <p:nvPr>
            <p:ph idx="4" type="body"/>
          </p:nvPr>
        </p:nvSpPr>
        <p:spPr>
          <a:xfrm>
            <a:off x="3471863" y="1878806"/>
            <a:ext cx="2915543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27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8" name="Google Shape;278;p27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27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8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28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3" name="Google Shape;283;p28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28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29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29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0"/>
          <p:cNvSpPr txBox="1"/>
          <p:nvPr>
            <p:ph type="title"/>
          </p:nvPr>
        </p:nvSpPr>
        <p:spPr>
          <a:xfrm>
            <a:off x="472381" y="342900"/>
            <a:ext cx="2211884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30"/>
          <p:cNvSpPr txBox="1"/>
          <p:nvPr>
            <p:ph idx="1" type="body"/>
          </p:nvPr>
        </p:nvSpPr>
        <p:spPr>
          <a:xfrm>
            <a:off x="2915543" y="740570"/>
            <a:ext cx="3471863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92" name="Google Shape;292;p30"/>
          <p:cNvSpPr txBox="1"/>
          <p:nvPr>
            <p:ph idx="2" type="body"/>
          </p:nvPr>
        </p:nvSpPr>
        <p:spPr>
          <a:xfrm>
            <a:off x="472381" y="1543050"/>
            <a:ext cx="2211884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293" name="Google Shape;293;p30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0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30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 txBox="1"/>
          <p:nvPr>
            <p:ph type="title"/>
          </p:nvPr>
        </p:nvSpPr>
        <p:spPr>
          <a:xfrm>
            <a:off x="472381" y="342900"/>
            <a:ext cx="2211884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31"/>
          <p:cNvSpPr/>
          <p:nvPr>
            <p:ph idx="2" type="pic"/>
          </p:nvPr>
        </p:nvSpPr>
        <p:spPr>
          <a:xfrm>
            <a:off x="2915543" y="740570"/>
            <a:ext cx="3471863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31"/>
          <p:cNvSpPr txBox="1"/>
          <p:nvPr>
            <p:ph idx="1" type="body"/>
          </p:nvPr>
        </p:nvSpPr>
        <p:spPr>
          <a:xfrm>
            <a:off x="472381" y="1543050"/>
            <a:ext cx="2211884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300" name="Google Shape;300;p31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1" name="Google Shape;301;p31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1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showMasterSp="0" type="vertTx">
  <p:cSld name="VERTICAL_TEXT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2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5" name="Google Shape;305;p32"/>
          <p:cNvSpPr txBox="1"/>
          <p:nvPr>
            <p:ph idx="1" type="body"/>
          </p:nvPr>
        </p:nvSpPr>
        <p:spPr>
          <a:xfrm rot="5400000">
            <a:off x="1797248" y="43458"/>
            <a:ext cx="3263504" cy="5915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6" name="Google Shape;306;p32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7" name="Google Shape;307;p32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8" name="Google Shape;308;p32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/>
          <p:nvPr>
            <p:ph type="title"/>
          </p:nvPr>
        </p:nvSpPr>
        <p:spPr>
          <a:xfrm rot="5400000">
            <a:off x="3467696" y="1713906"/>
            <a:ext cx="4358879" cy="147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3"/>
          <p:cNvSpPr txBox="1"/>
          <p:nvPr>
            <p:ph idx="1" type="body"/>
          </p:nvPr>
        </p:nvSpPr>
        <p:spPr>
          <a:xfrm rot="5400000">
            <a:off x="467320" y="278011"/>
            <a:ext cx="4358879" cy="4350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2" name="Google Shape;312;p33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3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4" name="Google Shape;314;p33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1_Section header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4"/>
          <p:cNvSpPr txBox="1"/>
          <p:nvPr>
            <p:ph type="ctrTitle"/>
          </p:nvPr>
        </p:nvSpPr>
        <p:spPr>
          <a:xfrm>
            <a:off x="3005870" y="1945343"/>
            <a:ext cx="3401775" cy="822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45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17" name="Google Shape;317;p34"/>
          <p:cNvSpPr txBox="1"/>
          <p:nvPr>
            <p:ph idx="1" type="subTitle"/>
          </p:nvPr>
        </p:nvSpPr>
        <p:spPr>
          <a:xfrm>
            <a:off x="4215788" y="2620363"/>
            <a:ext cx="2191725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/>
        </p:txBody>
      </p:sp>
      <p:sp>
        <p:nvSpPr>
          <p:cNvPr id="318" name="Google Shape;318;p34"/>
          <p:cNvSpPr txBox="1"/>
          <p:nvPr>
            <p:ph idx="2" type="title"/>
          </p:nvPr>
        </p:nvSpPr>
        <p:spPr>
          <a:xfrm>
            <a:off x="1946304" y="2093275"/>
            <a:ext cx="789750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Calibri"/>
              <a:buNone/>
              <a:defRPr sz="5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er 5" showMasterSp="0">
  <p:cSld name="Header 5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5"/>
          <p:cNvSpPr txBox="1"/>
          <p:nvPr>
            <p:ph type="ctrTitle"/>
          </p:nvPr>
        </p:nvSpPr>
        <p:spPr>
          <a:xfrm flipH="1">
            <a:off x="2045138" y="2897239"/>
            <a:ext cx="2767725" cy="45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4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/>
        </p:txBody>
      </p:sp>
      <p:sp>
        <p:nvSpPr>
          <p:cNvPr id="321" name="Google Shape;321;p35"/>
          <p:cNvSpPr txBox="1"/>
          <p:nvPr>
            <p:ph idx="1" type="subTitle"/>
          </p:nvPr>
        </p:nvSpPr>
        <p:spPr>
          <a:xfrm flipH="1">
            <a:off x="2469038" y="3488360"/>
            <a:ext cx="1919925" cy="5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/>
        </p:txBody>
      </p:sp>
      <p:sp>
        <p:nvSpPr>
          <p:cNvPr id="322" name="Google Shape;322;p35"/>
          <p:cNvSpPr txBox="1"/>
          <p:nvPr>
            <p:ph idx="2" type="title"/>
          </p:nvPr>
        </p:nvSpPr>
        <p:spPr>
          <a:xfrm flipH="1">
            <a:off x="2588738" y="1351346"/>
            <a:ext cx="1680525" cy="57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Font typeface="Calibri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0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0"/>
          <p:cNvSpPr txBox="1"/>
          <p:nvPr>
            <p:ph idx="1" type="body"/>
          </p:nvPr>
        </p:nvSpPr>
        <p:spPr>
          <a:xfrm>
            <a:off x="471488" y="1369219"/>
            <a:ext cx="29146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0"/>
          <p:cNvSpPr txBox="1"/>
          <p:nvPr>
            <p:ph idx="2" type="body"/>
          </p:nvPr>
        </p:nvSpPr>
        <p:spPr>
          <a:xfrm>
            <a:off x="3471863" y="1369219"/>
            <a:ext cx="291465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0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0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0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5" name="Google Shape;325;p36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6" name="Google Shape;326;p36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1"/>
          <p:cNvSpPr txBox="1"/>
          <p:nvPr>
            <p:ph type="title"/>
          </p:nvPr>
        </p:nvSpPr>
        <p:spPr>
          <a:xfrm>
            <a:off x="472381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1"/>
          <p:cNvSpPr txBox="1"/>
          <p:nvPr>
            <p:ph idx="1" type="body"/>
          </p:nvPr>
        </p:nvSpPr>
        <p:spPr>
          <a:xfrm>
            <a:off x="472381" y="1260872"/>
            <a:ext cx="2901255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3" name="Google Shape;43;p51"/>
          <p:cNvSpPr txBox="1"/>
          <p:nvPr>
            <p:ph idx="2" type="body"/>
          </p:nvPr>
        </p:nvSpPr>
        <p:spPr>
          <a:xfrm>
            <a:off x="472381" y="1878806"/>
            <a:ext cx="2901255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51"/>
          <p:cNvSpPr txBox="1"/>
          <p:nvPr>
            <p:ph idx="3" type="body"/>
          </p:nvPr>
        </p:nvSpPr>
        <p:spPr>
          <a:xfrm>
            <a:off x="3471863" y="1260872"/>
            <a:ext cx="2915543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5" name="Google Shape;45;p51"/>
          <p:cNvSpPr txBox="1"/>
          <p:nvPr>
            <p:ph idx="4" type="body"/>
          </p:nvPr>
        </p:nvSpPr>
        <p:spPr>
          <a:xfrm>
            <a:off x="3471863" y="1878806"/>
            <a:ext cx="2915543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51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1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1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showMasterSp="0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2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2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52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52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3"/>
          <p:cNvSpPr txBox="1"/>
          <p:nvPr>
            <p:ph type="title"/>
          </p:nvPr>
        </p:nvSpPr>
        <p:spPr>
          <a:xfrm>
            <a:off x="472381" y="342900"/>
            <a:ext cx="2211884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53"/>
          <p:cNvSpPr txBox="1"/>
          <p:nvPr>
            <p:ph idx="1" type="body"/>
          </p:nvPr>
        </p:nvSpPr>
        <p:spPr>
          <a:xfrm>
            <a:off x="2915543" y="740570"/>
            <a:ext cx="3471863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Google Shape;57;p53"/>
          <p:cNvSpPr txBox="1"/>
          <p:nvPr>
            <p:ph idx="2" type="body"/>
          </p:nvPr>
        </p:nvSpPr>
        <p:spPr>
          <a:xfrm>
            <a:off x="472381" y="1543050"/>
            <a:ext cx="2211884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8" name="Google Shape;58;p53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53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3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4"/>
          <p:cNvSpPr txBox="1"/>
          <p:nvPr>
            <p:ph type="title"/>
          </p:nvPr>
        </p:nvSpPr>
        <p:spPr>
          <a:xfrm>
            <a:off x="472381" y="342900"/>
            <a:ext cx="2211884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54"/>
          <p:cNvSpPr/>
          <p:nvPr>
            <p:ph idx="2" type="pic"/>
          </p:nvPr>
        </p:nvSpPr>
        <p:spPr>
          <a:xfrm>
            <a:off x="2915543" y="740570"/>
            <a:ext cx="3471863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472381" y="1543050"/>
            <a:ext cx="2211884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5" name="Google Shape;65;p54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54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54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5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6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48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7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/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75"/>
              <a:buFont typeface="Calibri"/>
              <a:buNone/>
              <a:defRPr b="0" i="0" sz="24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5" name="Google Shape;165;p19"/>
          <p:cNvSpPr txBox="1"/>
          <p:nvPr>
            <p:ph idx="1" type="body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8612" lvl="0" marL="457200" marR="0" rtl="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575"/>
              <a:buFont typeface="Arial"/>
              <a:buChar char="•"/>
              <a:defRPr b="0" i="0" sz="15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4325" lvl="1" marL="914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0037" lvl="2" marL="1371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125"/>
              <a:buFont typeface="Arial"/>
              <a:buChar char="•"/>
              <a:defRPr b="0" i="0" sz="11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925" lvl="3" marL="1828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925" lvl="4" marL="22860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925" lvl="5" marL="27432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925" lvl="6" marL="32004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925" lvl="7" marL="36576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925" lvl="8" marL="4114800" marR="0" rtl="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13"/>
              <a:buFont typeface="Arial"/>
              <a:buChar char="•"/>
              <a:defRPr b="0" i="0" sz="1013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19"/>
          <p:cNvSpPr txBox="1"/>
          <p:nvPr>
            <p:ph idx="10" type="dt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7" name="Google Shape;167;p19"/>
          <p:cNvSpPr txBox="1"/>
          <p:nvPr>
            <p:ph idx="11" type="ftr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19"/>
          <p:cNvSpPr txBox="1"/>
          <p:nvPr>
            <p:ph idx="12" type="sldNum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675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0" name="Google Shape;240;p21"/>
          <p:cNvSpPr txBox="1"/>
          <p:nvPr>
            <p:ph idx="1" type="body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1" name="Google Shape;241;p21"/>
          <p:cNvSpPr txBox="1"/>
          <p:nvPr>
            <p:ph idx="10" type="dt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2" name="Google Shape;242;p21"/>
          <p:cNvSpPr txBox="1"/>
          <p:nvPr>
            <p:ph idx="11" type="ftr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21"/>
          <p:cNvSpPr txBox="1"/>
          <p:nvPr>
            <p:ph idx="12" type="sldNum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4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6.png"/><Relationship Id="rId5" Type="http://schemas.openxmlformats.org/officeDocument/2006/relationships/image" Target="../media/image13.png"/><Relationship Id="rId6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Google Shape;33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224" y="1200150"/>
            <a:ext cx="5565976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1"/>
          <p:cNvSpPr/>
          <p:nvPr/>
        </p:nvSpPr>
        <p:spPr>
          <a:xfrm>
            <a:off x="685800" y="1413510"/>
            <a:ext cx="5181600" cy="629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548135"/>
                </a:solidFill>
                <a:latin typeface="Arial"/>
                <a:ea typeface="Arial"/>
                <a:cs typeface="Arial"/>
                <a:sym typeface="Arial"/>
              </a:rPr>
              <a:t>TIN 4 – TUẦN 20</a:t>
            </a:r>
            <a:endParaRPr b="1" i="0" sz="3000" u="none" cap="none" strike="noStrike">
              <a:solidFill>
                <a:srgbClr val="54813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3517808"/>
            <a:ext cx="1447800" cy="105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0"/>
          <p:cNvSpPr/>
          <p:nvPr/>
        </p:nvSpPr>
        <p:spPr>
          <a:xfrm>
            <a:off x="2436794" y="102263"/>
            <a:ext cx="2031008" cy="517531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Luyện tập</a:t>
            </a:r>
            <a:endParaRPr b="1" i="0" sz="2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0"/>
          <p:cNvSpPr/>
          <p:nvPr/>
        </p:nvSpPr>
        <p:spPr>
          <a:xfrm>
            <a:off x="152401" y="1352552"/>
            <a:ext cx="6466242" cy="365759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68025" lIns="136075" spcFirstLastPara="1" rIns="136075" wrap="square" tIns="68025">
            <a:noAutofit/>
          </a:bodyPr>
          <a:lstStyle/>
          <a:p>
            <a:pPr indent="-398463" lvl="0" marL="398463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❑"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 cùng bạn thực hiện: 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8463" lvl="0" marL="74295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AutoNum type="alphaLcPeriod"/>
            </a:pPr>
            <a:r>
              <a:rPr b="0" i="0" lang="en-US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Mở video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Trần Quốc Toản</a:t>
            </a:r>
            <a:r>
              <a:rPr b="0" i="0" lang="en-US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b="0" i="0" sz="2400" u="none" cap="none" strike="noStrik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8463" lvl="0" marL="74295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AutoNum type="alphaLcPeriod"/>
            </a:pPr>
            <a:r>
              <a:rPr b="0" i="0" lang="en-US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Điều chỉnh âm lượng đủ nghe. </a:t>
            </a:r>
            <a:endParaRPr b="0" i="0" sz="2400" u="none" cap="none" strike="noStrik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8463" lvl="0" marL="74295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AutoNum type="alphaLcPeriod"/>
            </a:pPr>
            <a:r>
              <a:rPr b="0" i="0" lang="en-US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Tạm dừng video khi xuất hiện hình ảnh Lá cờ thêu sáu chữ vàng. </a:t>
            </a:r>
            <a:endParaRPr b="0" i="0" sz="2400" u="none" cap="none" strike="noStrik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8463" lvl="0" marL="74295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AutoNum type="alphaLcPeriod"/>
            </a:pPr>
            <a:r>
              <a:rPr b="0" i="0" lang="en-US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Tiếp tục xem video ở chế độ toàn màn hình. </a:t>
            </a:r>
            <a:endParaRPr b="0" i="0" sz="2400" u="none" cap="none" strike="noStrike">
              <a:solidFill>
                <a:srgbClr val="0000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98463" lvl="0" marL="74295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CC"/>
              </a:buClr>
              <a:buSzPts val="2400"/>
              <a:buFont typeface="Arial"/>
              <a:buAutoNum type="alphaLcPeriod"/>
            </a:pPr>
            <a:r>
              <a:rPr b="0" i="0" lang="en-US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Thoát khỏi phần mềm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Movies &amp; TV.</a:t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6603" y="764466"/>
            <a:ext cx="1197838" cy="836013"/>
          </a:xfrm>
          <a:prstGeom prst="roundRect">
            <a:avLst>
              <a:gd fmla="val 16667" name="adj"/>
            </a:avLst>
          </a:prstGeom>
          <a:noFill/>
          <a:ln>
            <a:noFill/>
          </a:ln>
          <a:effectLst>
            <a:outerShdw blurRad="76200" rotWithShape="0" algn="tl" dir="78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1"/>
          <p:cNvSpPr/>
          <p:nvPr/>
        </p:nvSpPr>
        <p:spPr>
          <a:xfrm>
            <a:off x="2436794" y="102263"/>
            <a:ext cx="2031008" cy="517531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Vận dụng</a:t>
            </a:r>
            <a:endParaRPr b="1" i="0" sz="2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3" name="Google Shape;453;p11"/>
          <p:cNvGrpSpPr/>
          <p:nvPr/>
        </p:nvGrpSpPr>
        <p:grpSpPr>
          <a:xfrm>
            <a:off x="120125" y="680259"/>
            <a:ext cx="6498518" cy="4329891"/>
            <a:chOff x="120125" y="680259"/>
            <a:chExt cx="6498518" cy="4329891"/>
          </a:xfrm>
        </p:grpSpPr>
        <p:sp>
          <p:nvSpPr>
            <p:cNvPr id="454" name="Google Shape;454;p11"/>
            <p:cNvSpPr/>
            <p:nvPr/>
          </p:nvSpPr>
          <p:spPr>
            <a:xfrm>
              <a:off x="152401" y="1352552"/>
              <a:ext cx="6466242" cy="365759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381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68025" lIns="136075" spcFirstLastPara="1" rIns="136075" wrap="square" tIns="68025">
              <a:no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11"/>
            <p:cNvSpPr txBox="1"/>
            <p:nvPr/>
          </p:nvSpPr>
          <p:spPr>
            <a:xfrm>
              <a:off x="120125" y="1962150"/>
              <a:ext cx="6427484" cy="22456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025" lIns="136075" spcFirstLastPara="1" rIns="136075" wrap="square" tIns="68025">
              <a:spAutoFit/>
            </a:bodyPr>
            <a:lstStyle/>
            <a:p>
              <a:pPr indent="-403225" lvl="0" marL="403225" marR="0" rtl="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2400"/>
                <a:buFont typeface="Noto Sans Symbols"/>
                <a:buChar char="❖"/>
              </a:pPr>
              <a:r>
                <a:rPr b="1" i="0" lang="en-US" sz="2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Em cùng bạn thực hiện: </a:t>
              </a:r>
              <a:endParaRPr b="1" i="0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50850" lvl="0" marL="795338" marR="0" rtl="0" algn="just">
                <a:lnSpc>
                  <a:spcPct val="11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CC"/>
                </a:buClr>
                <a:buSzPts val="2400"/>
                <a:buFont typeface="Arial"/>
                <a:buAutoNum type="alphaLcPeriod"/>
              </a:pPr>
              <a:r>
                <a:rPr b="0" i="0" lang="en-US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Thao tác và trình bày các bước để xem video trên máy tính. </a:t>
              </a:r>
              <a:endParaRPr b="0" i="0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-450850" lvl="0" marL="795338" marR="0" rtl="0" algn="just">
                <a:lnSpc>
                  <a:spcPct val="11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CC"/>
                </a:buClr>
                <a:buSzPts val="2400"/>
                <a:buFont typeface="Arial"/>
                <a:buAutoNum type="alphaLcPeriod"/>
              </a:pPr>
              <a:r>
                <a:rPr b="0" i="0" lang="en-US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Gọi tên và nêu chức năng của các nút điều khiển video:</a:t>
              </a:r>
              <a:endParaRPr b="0" i="0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" name="Google Shape;456;p11"/>
            <p:cNvGrpSpPr/>
            <p:nvPr/>
          </p:nvGrpSpPr>
          <p:grpSpPr>
            <a:xfrm>
              <a:off x="450242" y="4186312"/>
              <a:ext cx="6061801" cy="561975"/>
              <a:chOff x="353420" y="4207828"/>
              <a:chExt cx="6061801" cy="561975"/>
            </a:xfrm>
          </p:grpSpPr>
          <p:grpSp>
            <p:nvGrpSpPr>
              <p:cNvPr id="457" name="Google Shape;457;p11"/>
              <p:cNvGrpSpPr/>
              <p:nvPr/>
            </p:nvGrpSpPr>
            <p:grpSpPr>
              <a:xfrm>
                <a:off x="353420" y="4207828"/>
                <a:ext cx="3892264" cy="561975"/>
                <a:chOff x="457200" y="4207828"/>
                <a:chExt cx="3892264" cy="561975"/>
              </a:xfrm>
            </p:grpSpPr>
            <p:pic>
              <p:nvPicPr>
                <p:cNvPr id="458" name="Google Shape;458;p11"/>
                <p:cNvPicPr preferRelativeResize="0"/>
                <p:nvPr/>
              </p:nvPicPr>
              <p:blipFill rotWithShape="1">
                <a:blip r:embed="rId3">
                  <a:alphaModFix/>
                </a:blip>
                <a:srcRect b="0" l="0" r="0" t="0"/>
                <a:stretch/>
              </p:blipFill>
              <p:spPr>
                <a:xfrm>
                  <a:off x="457200" y="4207828"/>
                  <a:ext cx="1504950" cy="5619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459" name="Google Shape;459;p11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b="0" l="0" r="0" t="0"/>
                <a:stretch/>
              </p:blipFill>
              <p:spPr>
                <a:xfrm>
                  <a:off x="1787239" y="4216119"/>
                  <a:ext cx="2562225" cy="52387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pic>
            <p:nvPicPr>
              <p:cNvPr id="460" name="Google Shape;460;p11"/>
              <p:cNvPicPr preferRelativeResize="0"/>
              <p:nvPr/>
            </p:nvPicPr>
            <p:blipFill rotWithShape="1">
              <a:blip r:embed="rId5">
                <a:alphaModFix/>
              </a:blip>
              <a:srcRect b="7755" l="0" r="0" t="0"/>
              <a:stretch/>
            </p:blipFill>
            <p:spPr>
              <a:xfrm>
                <a:off x="4014921" y="4216119"/>
                <a:ext cx="2400300" cy="5238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61" name="Google Shape;461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583309" y="680259"/>
              <a:ext cx="1501115" cy="13445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12"/>
          <p:cNvGrpSpPr/>
          <p:nvPr/>
        </p:nvGrpSpPr>
        <p:grpSpPr>
          <a:xfrm>
            <a:off x="41958" y="98411"/>
            <a:ext cx="6803450" cy="4994947"/>
            <a:chOff x="41958" y="98411"/>
            <a:chExt cx="6803450" cy="4994947"/>
          </a:xfrm>
        </p:grpSpPr>
        <p:grpSp>
          <p:nvGrpSpPr>
            <p:cNvPr id="467" name="Google Shape;467;p12"/>
            <p:cNvGrpSpPr/>
            <p:nvPr/>
          </p:nvGrpSpPr>
          <p:grpSpPr>
            <a:xfrm>
              <a:off x="41958" y="438150"/>
              <a:ext cx="6575609" cy="4470545"/>
              <a:chOff x="152400" y="1352551"/>
              <a:chExt cx="6575609" cy="4470545"/>
            </a:xfrm>
          </p:grpSpPr>
          <p:sp>
            <p:nvSpPr>
              <p:cNvPr id="468" name="Google Shape;468;p12"/>
              <p:cNvSpPr/>
              <p:nvPr/>
            </p:nvSpPr>
            <p:spPr>
              <a:xfrm>
                <a:off x="152400" y="1352551"/>
                <a:ext cx="6575609" cy="4470545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3810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b" bIns="68025" lIns="136075" spcFirstLastPara="1" rIns="136075" wrap="square" tIns="68025">
                <a:noAutofit/>
              </a:bodyPr>
              <a:lstStyle/>
              <a:p>
                <a:pPr indent="0" lvl="0" marL="0" marR="0" rtl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12"/>
              <p:cNvSpPr txBox="1"/>
              <p:nvPr/>
            </p:nvSpPr>
            <p:spPr>
              <a:xfrm>
                <a:off x="190499" y="2163362"/>
                <a:ext cx="6499410" cy="3180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8025" lIns="136075" spcFirstLastPara="1" rIns="136075" wrap="square" tIns="68025">
                <a:spAutoFit/>
              </a:bodyPr>
              <a:lstStyle/>
              <a:p>
                <a:pPr indent="-403225" lvl="0" marL="403225" marR="0" rtl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400"/>
                  <a:buFont typeface="Noto Sans Symbols"/>
                  <a:buChar char="❖"/>
                </a:pPr>
                <a:r>
                  <a:rPr b="1" i="0" lang="en-US" sz="2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Em cùng bạn thực hiện: </a:t>
                </a:r>
                <a:endParaRPr b="1" i="0" sz="2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457200" lvl="0" marL="801688" marR="0" rtl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ts val="2400"/>
                  <a:buFont typeface="Arial"/>
                  <a:buAutoNum type="alphaLcPeriod"/>
                </a:pPr>
                <a:r>
                  <a:rPr b="0" i="0" lang="en-US" sz="2400" u="none" cap="none" strike="noStrike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Trần Quốc Toản tham gia cuộc kháng chiến nào của dân tộc ta? </a:t>
                </a:r>
                <a:endParaRPr b="0" i="0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457200" lvl="0" marL="801688" marR="0" rtl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ts val="2400"/>
                  <a:buFont typeface="Arial"/>
                  <a:buAutoNum type="alphaLcPeriod"/>
                </a:pPr>
                <a:r>
                  <a:rPr b="0" i="0" lang="en-US" sz="2400" u="none" cap="none" strike="noStrike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Khi Trần Quốc Toản xin đi đánh giặc nhà vua đã nói điều gì? </a:t>
                </a:r>
                <a:endParaRPr b="0" i="0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457200" lvl="0" marL="801688" marR="0" rtl="0" algn="just">
                  <a:lnSpc>
                    <a:spcPct val="110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0000CC"/>
                  </a:buClr>
                  <a:buSzPts val="2400"/>
                  <a:buFont typeface="Arial"/>
                  <a:buAutoNum type="alphaLcPeriod"/>
                </a:pPr>
                <a:r>
                  <a:rPr b="0" i="0" lang="en-US" sz="2400" u="none" cap="none" strike="noStrike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Hình ảnh nào trong video để lại cho em nhiều ấn tượng?</a:t>
                </a:r>
                <a:endParaRPr b="0" i="0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70" name="Google Shape;470;p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90800" y="98411"/>
              <a:ext cx="1752600" cy="1025539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76200" rotWithShape="0" algn="tl" dir="7800000" dist="38100">
                <a:srgbClr val="000000">
                  <a:alpha val="40000"/>
                </a:srgbClr>
              </a:outerShdw>
            </a:effectLst>
          </p:spPr>
        </p:pic>
        <p:pic>
          <p:nvPicPr>
            <p:cNvPr id="471" name="Google Shape;471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832222" y="4160979"/>
              <a:ext cx="1013186" cy="93237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13"/>
          <p:cNvGrpSpPr/>
          <p:nvPr/>
        </p:nvGrpSpPr>
        <p:grpSpPr>
          <a:xfrm>
            <a:off x="381000" y="1200150"/>
            <a:ext cx="6023824" cy="2933702"/>
            <a:chOff x="2646499" y="4744383"/>
            <a:chExt cx="5547141" cy="1143280"/>
          </a:xfrm>
        </p:grpSpPr>
        <p:sp>
          <p:nvSpPr>
            <p:cNvPr id="477" name="Google Shape;477;p13"/>
            <p:cNvSpPr/>
            <p:nvPr/>
          </p:nvSpPr>
          <p:spPr>
            <a:xfrm>
              <a:off x="2646499" y="4744383"/>
              <a:ext cx="5547141" cy="1143280"/>
            </a:xfrm>
            <a:prstGeom prst="roundRect">
              <a:avLst>
                <a:gd fmla="val 16667" name="adj"/>
              </a:avLst>
            </a:prstGeom>
            <a:noFill/>
            <a:ln cap="flat" cmpd="thickThin" w="762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2706629" y="4922556"/>
              <a:ext cx="5426880" cy="861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Phần mềm máy tính hoặc video có thể giúp em tìm hiểu những thông tin về lịch sử, văn hoá một cách sinh động, hấp dẫn.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4"/>
          <p:cNvSpPr txBox="1"/>
          <p:nvPr/>
        </p:nvSpPr>
        <p:spPr>
          <a:xfrm>
            <a:off x="228600" y="1504950"/>
            <a:ext cx="4618822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XIN CHÂN THÀNH CẢM ƠN 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EM HỌC SINH!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6224" y="1352550"/>
            <a:ext cx="5565976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"/>
          <p:cNvSpPr/>
          <p:nvPr/>
        </p:nvSpPr>
        <p:spPr>
          <a:xfrm>
            <a:off x="798412" y="1276350"/>
            <a:ext cx="5181600" cy="20128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SỬ DỤNG CÔNG CỤ ĐA PHƯƠNG TIỆN ĐỂ TÌM HIỂU LỊCH SỬ, VĂN HOÁ</a:t>
            </a:r>
            <a:endParaRPr b="1" i="0" sz="30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2"/>
          <p:cNvSpPr/>
          <p:nvPr/>
        </p:nvSpPr>
        <p:spPr>
          <a:xfrm>
            <a:off x="2286000" y="666752"/>
            <a:ext cx="2080886" cy="380999"/>
          </a:xfrm>
          <a:prstGeom prst="roundRect">
            <a:avLst>
              <a:gd fmla="val 16667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BÀI 23A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43200" y="3517808"/>
            <a:ext cx="1447800" cy="105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"/>
          <p:cNvSpPr/>
          <p:nvPr/>
        </p:nvSpPr>
        <p:spPr>
          <a:xfrm>
            <a:off x="1981200" y="4648200"/>
            <a:ext cx="2819400" cy="457200"/>
          </a:xfrm>
          <a:prstGeom prst="roundRect">
            <a:avLst>
              <a:gd fmla="val 16667" name="adj"/>
            </a:avLst>
          </a:prstGeom>
          <a:solidFill>
            <a:srgbClr val="0000FF"/>
          </a:solidFill>
          <a:ln cap="flat" cmpd="sng" w="1905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Trần Quốc Toản</a:t>
            </a:r>
            <a:endParaRPr b="1" i="0" sz="2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7" name="Google Shape;347;p3"/>
          <p:cNvPicPr preferRelativeResize="0"/>
          <p:nvPr/>
        </p:nvPicPr>
        <p:blipFill rotWithShape="1">
          <a:blip r:embed="rId3">
            <a:alphaModFix/>
          </a:blip>
          <a:srcRect b="0" l="18264" r="3062" t="0"/>
          <a:stretch/>
        </p:blipFill>
        <p:spPr>
          <a:xfrm>
            <a:off x="381000" y="209550"/>
            <a:ext cx="6019800" cy="4338947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4"/>
          <p:cNvPicPr preferRelativeResize="0"/>
          <p:nvPr/>
        </p:nvPicPr>
        <p:blipFill rotWithShape="1">
          <a:blip r:embed="rId3">
            <a:alphaModFix/>
          </a:blip>
          <a:srcRect b="0" l="0" r="8413" t="0"/>
          <a:stretch/>
        </p:blipFill>
        <p:spPr>
          <a:xfrm>
            <a:off x="189471" y="740892"/>
            <a:ext cx="6376988" cy="43053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53" name="Google Shape;353;p4"/>
          <p:cNvGrpSpPr/>
          <p:nvPr/>
        </p:nvGrpSpPr>
        <p:grpSpPr>
          <a:xfrm>
            <a:off x="360933" y="177997"/>
            <a:ext cx="4592067" cy="477604"/>
            <a:chOff x="674098" y="1405552"/>
            <a:chExt cx="4592067" cy="477604"/>
          </a:xfrm>
        </p:grpSpPr>
        <p:grpSp>
          <p:nvGrpSpPr>
            <p:cNvPr id="354" name="Google Shape;354;p4"/>
            <p:cNvGrpSpPr/>
            <p:nvPr/>
          </p:nvGrpSpPr>
          <p:grpSpPr>
            <a:xfrm>
              <a:off x="674098" y="1405552"/>
              <a:ext cx="376353" cy="461665"/>
              <a:chOff x="1066860" y="1405492"/>
              <a:chExt cx="376353" cy="461665"/>
            </a:xfrm>
          </p:grpSpPr>
          <p:sp>
            <p:nvSpPr>
              <p:cNvPr id="355" name="Google Shape;355;p4"/>
              <p:cNvSpPr/>
              <p:nvPr/>
            </p:nvSpPr>
            <p:spPr>
              <a:xfrm>
                <a:off x="1089340" y="1470218"/>
                <a:ext cx="302791" cy="332214"/>
              </a:xfrm>
              <a:prstGeom prst="roundRect">
                <a:avLst>
                  <a:gd fmla="val 16667" name="adj"/>
                </a:avLst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4"/>
              <p:cNvSpPr txBox="1"/>
              <p:nvPr/>
            </p:nvSpPr>
            <p:spPr>
              <a:xfrm>
                <a:off x="1066860" y="1405492"/>
                <a:ext cx="37635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i="0" sz="2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57" name="Google Shape;357;p4"/>
            <p:cNvSpPr txBox="1"/>
            <p:nvPr/>
          </p:nvSpPr>
          <p:spPr>
            <a:xfrm>
              <a:off x="984224" y="1421491"/>
              <a:ext cx="42819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Mở tệp video trên máy tính </a:t>
              </a:r>
              <a:endParaRPr b="1" i="0" sz="23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"/>
          <p:cNvSpPr/>
          <p:nvPr/>
        </p:nvSpPr>
        <p:spPr>
          <a:xfrm>
            <a:off x="341871" y="646215"/>
            <a:ext cx="6167207" cy="2434709"/>
          </a:xfrm>
          <a:prstGeom prst="roundRect">
            <a:avLst>
              <a:gd fmla="val 16667" name="adj"/>
            </a:avLst>
          </a:prstGeom>
          <a:solidFill>
            <a:srgbClr val="FFFFE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19113" lvl="0" marL="519113" marR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[1] </a:t>
            </a:r>
            <a:r>
              <a:rPr b="0" i="0" lang="en-US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Mở thư mục chứa tệp video (tệp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Trần Quốc Toản </a:t>
            </a:r>
            <a:r>
              <a:rPr b="0" i="0" lang="en-US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nằm trong thư mục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D:\Lop 4A\Video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);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19113" lvl="0" marL="519113" marR="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[2] </a:t>
            </a:r>
            <a:r>
              <a:rPr b="0" i="0" lang="en-US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Nháy chuột phải vào tệp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Trần Quốc Toản</a:t>
            </a:r>
            <a:r>
              <a:rPr b="0" i="0" lang="en-US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, chọn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Open With</a:t>
            </a:r>
            <a:r>
              <a:rPr b="0" i="0" lang="en-US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rPr>
              <a:t>→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Movies &amp; TV</a:t>
            </a: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5"/>
          <p:cNvPicPr preferRelativeResize="0"/>
          <p:nvPr/>
        </p:nvPicPr>
        <p:blipFill rotWithShape="1">
          <a:blip r:embed="rId3">
            <a:alphaModFix/>
          </a:blip>
          <a:srcRect b="50616" l="0" r="8413" t="0"/>
          <a:stretch/>
        </p:blipFill>
        <p:spPr>
          <a:xfrm>
            <a:off x="176212" y="3168993"/>
            <a:ext cx="6376988" cy="2126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364" name="Google Shape;364;p5"/>
          <p:cNvGrpSpPr/>
          <p:nvPr/>
        </p:nvGrpSpPr>
        <p:grpSpPr>
          <a:xfrm>
            <a:off x="360933" y="145707"/>
            <a:ext cx="4592067" cy="477604"/>
            <a:chOff x="674098" y="1405552"/>
            <a:chExt cx="4592067" cy="477604"/>
          </a:xfrm>
        </p:grpSpPr>
        <p:grpSp>
          <p:nvGrpSpPr>
            <p:cNvPr id="365" name="Google Shape;365;p5"/>
            <p:cNvGrpSpPr/>
            <p:nvPr/>
          </p:nvGrpSpPr>
          <p:grpSpPr>
            <a:xfrm>
              <a:off x="674098" y="1405552"/>
              <a:ext cx="376353" cy="461665"/>
              <a:chOff x="1066860" y="1405492"/>
              <a:chExt cx="376353" cy="461665"/>
            </a:xfrm>
          </p:grpSpPr>
          <p:sp>
            <p:nvSpPr>
              <p:cNvPr id="366" name="Google Shape;366;p5"/>
              <p:cNvSpPr/>
              <p:nvPr/>
            </p:nvSpPr>
            <p:spPr>
              <a:xfrm>
                <a:off x="1089340" y="1470218"/>
                <a:ext cx="302791" cy="332214"/>
              </a:xfrm>
              <a:prstGeom prst="roundRect">
                <a:avLst>
                  <a:gd fmla="val 16667" name="adj"/>
                </a:avLst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5"/>
              <p:cNvSpPr txBox="1"/>
              <p:nvPr/>
            </p:nvSpPr>
            <p:spPr>
              <a:xfrm>
                <a:off x="1066860" y="1405492"/>
                <a:ext cx="37635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1</a:t>
                </a:r>
                <a:endParaRPr b="1" i="0" sz="2400" u="none" cap="none" strike="noStrike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368" name="Google Shape;368;p5"/>
            <p:cNvSpPr txBox="1"/>
            <p:nvPr/>
          </p:nvSpPr>
          <p:spPr>
            <a:xfrm>
              <a:off x="984224" y="1421491"/>
              <a:ext cx="428194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Mở tệp video trên máy tính </a:t>
              </a:r>
              <a:endParaRPr b="1" i="0" sz="23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6"/>
          <p:cNvGrpSpPr/>
          <p:nvPr/>
        </p:nvGrpSpPr>
        <p:grpSpPr>
          <a:xfrm>
            <a:off x="360933" y="190354"/>
            <a:ext cx="2256222" cy="1216546"/>
            <a:chOff x="674098" y="1405552"/>
            <a:chExt cx="2256222" cy="1216546"/>
          </a:xfrm>
        </p:grpSpPr>
        <p:grpSp>
          <p:nvGrpSpPr>
            <p:cNvPr id="374" name="Google Shape;374;p6"/>
            <p:cNvGrpSpPr/>
            <p:nvPr/>
          </p:nvGrpSpPr>
          <p:grpSpPr>
            <a:xfrm>
              <a:off x="674098" y="1405552"/>
              <a:ext cx="376353" cy="461665"/>
              <a:chOff x="1066860" y="1405492"/>
              <a:chExt cx="376353" cy="461665"/>
            </a:xfrm>
          </p:grpSpPr>
          <p:sp>
            <p:nvSpPr>
              <p:cNvPr id="375" name="Google Shape;375;p6"/>
              <p:cNvSpPr/>
              <p:nvPr/>
            </p:nvSpPr>
            <p:spPr>
              <a:xfrm>
                <a:off x="1089340" y="1470218"/>
                <a:ext cx="302791" cy="332214"/>
              </a:xfrm>
              <a:prstGeom prst="roundRect">
                <a:avLst>
                  <a:gd fmla="val 16667" name="adj"/>
                </a:avLst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6"/>
              <p:cNvSpPr txBox="1"/>
              <p:nvPr/>
            </p:nvSpPr>
            <p:spPr>
              <a:xfrm>
                <a:off x="1066860" y="1405492"/>
                <a:ext cx="37635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00" u="none" cap="none" strike="noStrike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377" name="Google Shape;377;p6"/>
            <p:cNvSpPr txBox="1"/>
            <p:nvPr/>
          </p:nvSpPr>
          <p:spPr>
            <a:xfrm>
              <a:off x="984220" y="1421498"/>
              <a:ext cx="19461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Khám phá nút điều khiển video</a:t>
              </a:r>
              <a:endParaRPr b="1" i="0" sz="23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8" name="Google Shape;378;p6"/>
          <p:cNvGrpSpPr/>
          <p:nvPr/>
        </p:nvGrpSpPr>
        <p:grpSpPr>
          <a:xfrm>
            <a:off x="272526" y="933450"/>
            <a:ext cx="2101960" cy="3657600"/>
            <a:chOff x="2546609" y="4640448"/>
            <a:chExt cx="5713496" cy="1425387"/>
          </a:xfrm>
        </p:grpSpPr>
        <p:sp>
          <p:nvSpPr>
            <p:cNvPr id="379" name="Google Shape;379;p6"/>
            <p:cNvSpPr/>
            <p:nvPr/>
          </p:nvSpPr>
          <p:spPr>
            <a:xfrm>
              <a:off x="2546609" y="4640448"/>
              <a:ext cx="5713496" cy="1425387"/>
            </a:xfrm>
            <a:prstGeom prst="roundRect">
              <a:avLst>
                <a:gd fmla="val 16667" name="adj"/>
              </a:avLst>
            </a:prstGeom>
            <a:noFill/>
            <a:ln cap="flat" cmpd="thickThin" w="76200">
              <a:solidFill>
                <a:srgbClr val="00B05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6"/>
            <p:cNvSpPr/>
            <p:nvPr/>
          </p:nvSpPr>
          <p:spPr>
            <a:xfrm>
              <a:off x="2712964" y="4759230"/>
              <a:ext cx="5306620" cy="1219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Các em hãy tự khám phá các nút điều khiển video theo hướng dẫn trong SGK – Tr 62</a:t>
              </a:r>
              <a:endParaRPr b="0" i="0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6"/>
          <p:cNvGrpSpPr/>
          <p:nvPr/>
        </p:nvGrpSpPr>
        <p:grpSpPr>
          <a:xfrm>
            <a:off x="2449158" y="438754"/>
            <a:ext cx="4268094" cy="4503488"/>
            <a:chOff x="2449158" y="438754"/>
            <a:chExt cx="4268094" cy="4503488"/>
          </a:xfrm>
        </p:grpSpPr>
        <p:grpSp>
          <p:nvGrpSpPr>
            <p:cNvPr id="382" name="Google Shape;382;p6"/>
            <p:cNvGrpSpPr/>
            <p:nvPr/>
          </p:nvGrpSpPr>
          <p:grpSpPr>
            <a:xfrm>
              <a:off x="2449158" y="438754"/>
              <a:ext cx="4268094" cy="4503488"/>
              <a:chOff x="2449158" y="438754"/>
              <a:chExt cx="4268094" cy="4503488"/>
            </a:xfrm>
          </p:grpSpPr>
          <p:pic>
            <p:nvPicPr>
              <p:cNvPr id="383" name="Google Shape;383;p6"/>
              <p:cNvPicPr preferRelativeResize="0"/>
              <p:nvPr/>
            </p:nvPicPr>
            <p:blipFill rotWithShape="1">
              <a:blip r:embed="rId3">
                <a:alphaModFix/>
              </a:blip>
              <a:srcRect b="12243" l="0" r="1889" t="10189"/>
              <a:stretch/>
            </p:blipFill>
            <p:spPr>
              <a:xfrm>
                <a:off x="2449158" y="971550"/>
                <a:ext cx="4268094" cy="3581400"/>
              </a:xfrm>
              <a:prstGeom prst="rect">
                <a:avLst/>
              </a:pr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</p:pic>
          <p:sp>
            <p:nvSpPr>
              <p:cNvPr id="384" name="Google Shape;384;p6"/>
              <p:cNvSpPr/>
              <p:nvPr/>
            </p:nvSpPr>
            <p:spPr>
              <a:xfrm>
                <a:off x="2491293" y="4580292"/>
                <a:ext cx="381000" cy="361950"/>
              </a:xfrm>
              <a:prstGeom prst="ellipse">
                <a:avLst/>
              </a:prstGeom>
              <a:solidFill>
                <a:schemeClr val="lt1"/>
              </a:solidFill>
              <a:ln cap="flat" cmpd="sng" w="28575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1</a:t>
                </a:r>
                <a:endParaRPr b="1" i="0" sz="2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6"/>
              <p:cNvSpPr/>
              <p:nvPr/>
            </p:nvSpPr>
            <p:spPr>
              <a:xfrm>
                <a:off x="4435737" y="4574466"/>
                <a:ext cx="381000" cy="361950"/>
              </a:xfrm>
              <a:prstGeom prst="ellipse">
                <a:avLst/>
              </a:prstGeom>
              <a:solidFill>
                <a:schemeClr val="lt1"/>
              </a:solidFill>
              <a:ln cap="flat" cmpd="sng" w="28575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2</a:t>
                </a:r>
                <a:endParaRPr/>
              </a:p>
            </p:txBody>
          </p:sp>
          <p:sp>
            <p:nvSpPr>
              <p:cNvPr id="386" name="Google Shape;386;p6"/>
              <p:cNvSpPr/>
              <p:nvPr/>
            </p:nvSpPr>
            <p:spPr>
              <a:xfrm>
                <a:off x="5483595" y="438754"/>
                <a:ext cx="381000" cy="361950"/>
              </a:xfrm>
              <a:prstGeom prst="ellipse">
                <a:avLst/>
              </a:prstGeom>
              <a:solidFill>
                <a:schemeClr val="lt1"/>
              </a:solidFill>
              <a:ln cap="flat" cmpd="sng" w="28575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3</a:t>
                </a:r>
                <a:endParaRPr/>
              </a:p>
            </p:txBody>
          </p:sp>
          <p:cxnSp>
            <p:nvCxnSpPr>
              <p:cNvPr id="387" name="Google Shape;387;p6"/>
              <p:cNvCxnSpPr>
                <a:stCxn id="386" idx="6"/>
              </p:cNvCxnSpPr>
              <p:nvPr/>
            </p:nvCxnSpPr>
            <p:spPr>
              <a:xfrm>
                <a:off x="5864595" y="619729"/>
                <a:ext cx="307500" cy="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FF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388" name="Google Shape;388;p6"/>
            <p:cNvCxnSpPr/>
            <p:nvPr/>
          </p:nvCxnSpPr>
          <p:spPr>
            <a:xfrm>
              <a:off x="6172200" y="619729"/>
              <a:ext cx="0" cy="351821"/>
            </a:xfrm>
            <a:prstGeom prst="straightConnector1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3" name="Google Shape;393;p7"/>
          <p:cNvGrpSpPr/>
          <p:nvPr/>
        </p:nvGrpSpPr>
        <p:grpSpPr>
          <a:xfrm>
            <a:off x="360933" y="190354"/>
            <a:ext cx="5122662" cy="477604"/>
            <a:chOff x="674098" y="1405552"/>
            <a:chExt cx="5122662" cy="477604"/>
          </a:xfrm>
        </p:grpSpPr>
        <p:grpSp>
          <p:nvGrpSpPr>
            <p:cNvPr id="394" name="Google Shape;394;p7"/>
            <p:cNvGrpSpPr/>
            <p:nvPr/>
          </p:nvGrpSpPr>
          <p:grpSpPr>
            <a:xfrm>
              <a:off x="674098" y="1405552"/>
              <a:ext cx="376353" cy="461665"/>
              <a:chOff x="1066860" y="1405492"/>
              <a:chExt cx="376353" cy="461665"/>
            </a:xfrm>
          </p:grpSpPr>
          <p:sp>
            <p:nvSpPr>
              <p:cNvPr id="395" name="Google Shape;395;p7"/>
              <p:cNvSpPr/>
              <p:nvPr/>
            </p:nvSpPr>
            <p:spPr>
              <a:xfrm>
                <a:off x="1089340" y="1470218"/>
                <a:ext cx="302791" cy="332214"/>
              </a:xfrm>
              <a:prstGeom prst="roundRect">
                <a:avLst>
                  <a:gd fmla="val 16667" name="adj"/>
                </a:avLst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7"/>
              <p:cNvSpPr txBox="1"/>
              <p:nvPr/>
            </p:nvSpPr>
            <p:spPr>
              <a:xfrm>
                <a:off x="1066860" y="1405492"/>
                <a:ext cx="37635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397" name="Google Shape;397;p7"/>
            <p:cNvSpPr txBox="1"/>
            <p:nvPr/>
          </p:nvSpPr>
          <p:spPr>
            <a:xfrm>
              <a:off x="984224" y="1421491"/>
              <a:ext cx="48125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Khám phá nút điều khiển video</a:t>
              </a:r>
              <a:endParaRPr b="1" i="0" sz="23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98" name="Google Shape;39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8088" y="1888102"/>
            <a:ext cx="5225759" cy="3093190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  <p:sp>
        <p:nvSpPr>
          <p:cNvPr id="399" name="Google Shape;399;p7"/>
          <p:cNvSpPr/>
          <p:nvPr/>
        </p:nvSpPr>
        <p:spPr>
          <a:xfrm>
            <a:off x="424926" y="819150"/>
            <a:ext cx="6052074" cy="1068958"/>
          </a:xfrm>
          <a:prstGeom prst="roundRect">
            <a:avLst>
              <a:gd fmla="val 16667" name="adj"/>
            </a:avLst>
          </a:prstGeom>
          <a:noFill/>
          <a:ln cap="flat" cmpd="thickThin" w="76200">
            <a:solidFill>
              <a:srgbClr val="00B05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7"/>
          <p:cNvSpPr/>
          <p:nvPr/>
        </p:nvSpPr>
        <p:spPr>
          <a:xfrm>
            <a:off x="470371" y="947876"/>
            <a:ext cx="5941187" cy="91655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Các em hãy thực hành các thao tác điều khiển video theo hướng dẫn SGK – Tr 62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8"/>
          <p:cNvGrpSpPr/>
          <p:nvPr/>
        </p:nvGrpSpPr>
        <p:grpSpPr>
          <a:xfrm>
            <a:off x="360933" y="190354"/>
            <a:ext cx="5122662" cy="477604"/>
            <a:chOff x="674098" y="1405552"/>
            <a:chExt cx="5122662" cy="477604"/>
          </a:xfrm>
        </p:grpSpPr>
        <p:grpSp>
          <p:nvGrpSpPr>
            <p:cNvPr id="406" name="Google Shape;406;p8"/>
            <p:cNvGrpSpPr/>
            <p:nvPr/>
          </p:nvGrpSpPr>
          <p:grpSpPr>
            <a:xfrm>
              <a:off x="674098" y="1405552"/>
              <a:ext cx="376353" cy="461665"/>
              <a:chOff x="1066860" y="1405492"/>
              <a:chExt cx="376353" cy="461665"/>
            </a:xfrm>
          </p:grpSpPr>
          <p:sp>
            <p:nvSpPr>
              <p:cNvPr id="407" name="Google Shape;407;p8"/>
              <p:cNvSpPr/>
              <p:nvPr/>
            </p:nvSpPr>
            <p:spPr>
              <a:xfrm>
                <a:off x="1089340" y="1470218"/>
                <a:ext cx="302791" cy="332214"/>
              </a:xfrm>
              <a:prstGeom prst="roundRect">
                <a:avLst>
                  <a:gd fmla="val 16667" name="adj"/>
                </a:avLst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8"/>
              <p:cNvSpPr txBox="1"/>
              <p:nvPr/>
            </p:nvSpPr>
            <p:spPr>
              <a:xfrm>
                <a:off x="1066860" y="1405492"/>
                <a:ext cx="37635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2</a:t>
                </a:r>
                <a:endParaRPr/>
              </a:p>
            </p:txBody>
          </p:sp>
        </p:grpSp>
        <p:sp>
          <p:nvSpPr>
            <p:cNvPr id="409" name="Google Shape;409;p8"/>
            <p:cNvSpPr txBox="1"/>
            <p:nvPr/>
          </p:nvSpPr>
          <p:spPr>
            <a:xfrm>
              <a:off x="984224" y="1421491"/>
              <a:ext cx="48125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 Khám phá nút điều khiển video</a:t>
              </a:r>
              <a:endParaRPr b="1" i="0" sz="23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8"/>
          <p:cNvSpPr/>
          <p:nvPr/>
        </p:nvSpPr>
        <p:spPr>
          <a:xfrm>
            <a:off x="152400" y="1062182"/>
            <a:ext cx="6458857" cy="3871768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025" lIns="136075" spcFirstLastPara="1" rIns="136075" wrap="square" tIns="68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6885" y="675110"/>
            <a:ext cx="1832715" cy="829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2" name="Google Shape;412;p8"/>
          <p:cNvGrpSpPr/>
          <p:nvPr/>
        </p:nvGrpSpPr>
        <p:grpSpPr>
          <a:xfrm>
            <a:off x="381001" y="1556076"/>
            <a:ext cx="6154562" cy="838995"/>
            <a:chOff x="546570" y="1396096"/>
            <a:chExt cx="5064217" cy="629953"/>
          </a:xfrm>
        </p:grpSpPr>
        <p:grpSp>
          <p:nvGrpSpPr>
            <p:cNvPr id="413" name="Google Shape;413;p8"/>
            <p:cNvGrpSpPr/>
            <p:nvPr/>
          </p:nvGrpSpPr>
          <p:grpSpPr>
            <a:xfrm>
              <a:off x="735311" y="1396096"/>
              <a:ext cx="4875476" cy="629953"/>
              <a:chOff x="3733798" y="1907953"/>
              <a:chExt cx="9094640" cy="1087990"/>
            </a:xfrm>
          </p:grpSpPr>
          <p:sp>
            <p:nvSpPr>
              <p:cNvPr id="414" name="Google Shape;414;p8"/>
              <p:cNvSpPr/>
              <p:nvPr/>
            </p:nvSpPr>
            <p:spPr>
              <a:xfrm>
                <a:off x="3733798" y="1907953"/>
                <a:ext cx="9004751" cy="1087990"/>
              </a:xfrm>
              <a:prstGeom prst="roundRect">
                <a:avLst>
                  <a:gd fmla="val 16667" name="adj"/>
                </a:avLst>
              </a:prstGeom>
              <a:solidFill>
                <a:srgbClr val="00B05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8"/>
              <p:cNvSpPr/>
              <p:nvPr/>
            </p:nvSpPr>
            <p:spPr>
              <a:xfrm>
                <a:off x="4617854" y="2182244"/>
                <a:ext cx="8210584" cy="578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3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Hãy trình bày chức năng của mỗi nút</a:t>
                </a:r>
                <a:endParaRPr b="1" i="0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16" name="Google Shape;416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46570" y="1451466"/>
              <a:ext cx="613899" cy="501628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76200" rotWithShape="0" algn="tl" dir="7800000" dist="381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417" name="Google Shape;417;p8"/>
          <p:cNvGrpSpPr/>
          <p:nvPr/>
        </p:nvGrpSpPr>
        <p:grpSpPr>
          <a:xfrm>
            <a:off x="381000" y="2608093"/>
            <a:ext cx="6172200" cy="925306"/>
            <a:chOff x="381000" y="2608093"/>
            <a:chExt cx="6172200" cy="925306"/>
          </a:xfrm>
        </p:grpSpPr>
        <p:grpSp>
          <p:nvGrpSpPr>
            <p:cNvPr id="418" name="Google Shape;418;p8"/>
            <p:cNvGrpSpPr/>
            <p:nvPr/>
          </p:nvGrpSpPr>
          <p:grpSpPr>
            <a:xfrm>
              <a:off x="639744" y="2608093"/>
              <a:ext cx="5913456" cy="925306"/>
              <a:chOff x="3733798" y="1879965"/>
              <a:chExt cx="11030870" cy="1598099"/>
            </a:xfrm>
          </p:grpSpPr>
          <p:sp>
            <p:nvSpPr>
              <p:cNvPr id="419" name="Google Shape;419;p8"/>
              <p:cNvSpPr/>
              <p:nvPr/>
            </p:nvSpPr>
            <p:spPr>
              <a:xfrm>
                <a:off x="3733798" y="1879965"/>
                <a:ext cx="10888727" cy="1598099"/>
              </a:xfrm>
              <a:prstGeom prst="roundRect">
                <a:avLst>
                  <a:gd fmla="val 16667" name="adj"/>
                </a:avLst>
              </a:prstGeom>
              <a:solidFill>
                <a:srgbClr val="D2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8"/>
              <p:cNvSpPr/>
              <p:nvPr/>
            </p:nvSpPr>
            <p:spPr>
              <a:xfrm>
                <a:off x="4789994" y="1948322"/>
                <a:ext cx="9974674" cy="1492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3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Muốn tăng, giảm âm lượng video ta làm thế nào?</a:t>
                </a:r>
                <a:endParaRPr b="1" i="0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21" name="Google Shape;421;p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81000" y="2702132"/>
              <a:ext cx="746075" cy="694295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76200" rotWithShape="0" algn="tl" dir="7800000" dist="38100">
                <a:srgbClr val="000000">
                  <a:alpha val="40000"/>
                </a:srgbClr>
              </a:outerShdw>
            </a:effectLst>
          </p:spPr>
        </p:pic>
      </p:grpSp>
      <p:grpSp>
        <p:nvGrpSpPr>
          <p:cNvPr id="422" name="Google Shape;422;p8"/>
          <p:cNvGrpSpPr/>
          <p:nvPr/>
        </p:nvGrpSpPr>
        <p:grpSpPr>
          <a:xfrm>
            <a:off x="381000" y="3732883"/>
            <a:ext cx="6096001" cy="941089"/>
            <a:chOff x="381000" y="3732883"/>
            <a:chExt cx="6096001" cy="941089"/>
          </a:xfrm>
        </p:grpSpPr>
        <p:grpSp>
          <p:nvGrpSpPr>
            <p:cNvPr id="423" name="Google Shape;423;p8"/>
            <p:cNvGrpSpPr/>
            <p:nvPr/>
          </p:nvGrpSpPr>
          <p:grpSpPr>
            <a:xfrm>
              <a:off x="610379" y="3732883"/>
              <a:ext cx="5866622" cy="941089"/>
              <a:chOff x="3275023" y="1879965"/>
              <a:chExt cx="10943506" cy="1625357"/>
            </a:xfrm>
          </p:grpSpPr>
          <p:sp>
            <p:nvSpPr>
              <p:cNvPr id="424" name="Google Shape;424;p8"/>
              <p:cNvSpPr/>
              <p:nvPr/>
            </p:nvSpPr>
            <p:spPr>
              <a:xfrm>
                <a:off x="3275023" y="1879965"/>
                <a:ext cx="10943504" cy="1625357"/>
              </a:xfrm>
              <a:prstGeom prst="roundRect">
                <a:avLst>
                  <a:gd fmla="val 16667" name="adj"/>
                </a:avLst>
              </a:prstGeom>
              <a:solidFill>
                <a:srgbClr val="0070C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8"/>
              <p:cNvSpPr/>
              <p:nvPr/>
            </p:nvSpPr>
            <p:spPr>
              <a:xfrm>
                <a:off x="4434089" y="1903965"/>
                <a:ext cx="9784440" cy="15591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3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Muốn đóng màn hình video em làm thế nào?</a:t>
                </a:r>
                <a:endParaRPr/>
              </a:p>
            </p:txBody>
          </p:sp>
        </p:grpSp>
        <p:pic>
          <p:nvPicPr>
            <p:cNvPr id="426" name="Google Shape;426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81000" y="3844362"/>
              <a:ext cx="746075" cy="708588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76200" rotWithShape="0" algn="tl" dir="7800000" dist="381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" name="Google Shape;431;p9"/>
          <p:cNvGrpSpPr/>
          <p:nvPr/>
        </p:nvGrpSpPr>
        <p:grpSpPr>
          <a:xfrm>
            <a:off x="367044" y="171795"/>
            <a:ext cx="6277474" cy="830997"/>
            <a:chOff x="680209" y="1386993"/>
            <a:chExt cx="6277474" cy="830997"/>
          </a:xfrm>
        </p:grpSpPr>
        <p:grpSp>
          <p:nvGrpSpPr>
            <p:cNvPr id="432" name="Google Shape;432;p9"/>
            <p:cNvGrpSpPr/>
            <p:nvPr/>
          </p:nvGrpSpPr>
          <p:grpSpPr>
            <a:xfrm>
              <a:off x="680209" y="1496483"/>
              <a:ext cx="376353" cy="461665"/>
              <a:chOff x="1072971" y="1496423"/>
              <a:chExt cx="376353" cy="461665"/>
            </a:xfrm>
          </p:grpSpPr>
          <p:sp>
            <p:nvSpPr>
              <p:cNvPr id="433" name="Google Shape;433;p9"/>
              <p:cNvSpPr/>
              <p:nvPr/>
            </p:nvSpPr>
            <p:spPr>
              <a:xfrm>
                <a:off x="1089340" y="1582842"/>
                <a:ext cx="319919" cy="332214"/>
              </a:xfrm>
              <a:prstGeom prst="roundRect">
                <a:avLst>
                  <a:gd fmla="val 16667" name="adj"/>
                </a:avLst>
              </a:prstGeom>
              <a:solidFill>
                <a:srgbClr val="C0000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9"/>
              <p:cNvSpPr txBox="1"/>
              <p:nvPr/>
            </p:nvSpPr>
            <p:spPr>
              <a:xfrm>
                <a:off x="1072971" y="1496423"/>
                <a:ext cx="376353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2400" u="none" cap="none" strike="noStrike">
                    <a:solidFill>
                      <a:srgbClr val="FFFFFF"/>
                    </a:solidFill>
                    <a:latin typeface="Tahoma"/>
                    <a:ea typeface="Tahoma"/>
                    <a:cs typeface="Tahoma"/>
                    <a:sym typeface="Tahoma"/>
                  </a:rPr>
                  <a:t>3</a:t>
                </a:r>
                <a:endParaRPr b="1" i="0" sz="2400" u="none" cap="none" strike="noStrike">
                  <a:solidFill>
                    <a:srgbClr val="FFFFFF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435" name="Google Shape;435;p9"/>
            <p:cNvSpPr txBox="1"/>
            <p:nvPr/>
          </p:nvSpPr>
          <p:spPr>
            <a:xfrm>
              <a:off x="1072930" y="1386993"/>
              <a:ext cx="5884753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rPr>
                <a:t>Tìm hiểu nhân vật lịch sử Trần Quốc Toản qua video</a:t>
              </a:r>
              <a:endParaRPr b="1" i="0" sz="2400" u="none" cap="none" strike="noStrike">
                <a:solidFill>
                  <a:srgbClr val="0000CC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9"/>
          <p:cNvGrpSpPr/>
          <p:nvPr/>
        </p:nvGrpSpPr>
        <p:grpSpPr>
          <a:xfrm>
            <a:off x="66336" y="1002792"/>
            <a:ext cx="6595001" cy="4094510"/>
            <a:chOff x="152400" y="1002792"/>
            <a:chExt cx="6595001" cy="4094510"/>
          </a:xfrm>
        </p:grpSpPr>
        <p:grpSp>
          <p:nvGrpSpPr>
            <p:cNvPr id="437" name="Google Shape;437;p9"/>
            <p:cNvGrpSpPr/>
            <p:nvPr/>
          </p:nvGrpSpPr>
          <p:grpSpPr>
            <a:xfrm>
              <a:off x="152400" y="1352549"/>
              <a:ext cx="6595001" cy="3744753"/>
              <a:chOff x="2714691" y="3392740"/>
              <a:chExt cx="9476858" cy="2080326"/>
            </a:xfrm>
          </p:grpSpPr>
          <p:sp>
            <p:nvSpPr>
              <p:cNvPr id="438" name="Google Shape;438;p9"/>
              <p:cNvSpPr/>
              <p:nvPr/>
            </p:nvSpPr>
            <p:spPr>
              <a:xfrm>
                <a:off x="2714691" y="3392740"/>
                <a:ext cx="9476858" cy="2072292"/>
              </a:xfrm>
              <a:prstGeom prst="roundRect">
                <a:avLst>
                  <a:gd fmla="val 16667" name="adj"/>
                </a:avLst>
              </a:prstGeom>
              <a:solidFill>
                <a:schemeClr val="lt1"/>
              </a:solidFill>
              <a:ln cap="flat" cmpd="sng" w="19050">
                <a:solidFill>
                  <a:srgbClr val="FF0000"/>
                </a:solidFill>
                <a:prstDash val="solid"/>
                <a:round/>
                <a:headEnd len="sm" w="sm" type="none"/>
                <a:tailEnd len="sm" w="sm" type="none"/>
              </a:ln>
              <a:effectLst>
                <a:outerShdw blurRad="40000" rotWithShape="0" dir="5400000" dist="20000">
                  <a:srgbClr val="000000">
                    <a:alpha val="37647"/>
                  </a:srgbClr>
                </a:outerShdw>
              </a:effectLst>
            </p:spPr>
            <p:txBody>
              <a:bodyPr anchorCtr="0" anchor="ctr" bIns="68025" lIns="136075" spcFirstLastPara="1" rIns="136075" wrap="square" tIns="680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9"/>
              <p:cNvSpPr txBox="1"/>
              <p:nvPr/>
            </p:nvSpPr>
            <p:spPr>
              <a:xfrm>
                <a:off x="2791985" y="3731392"/>
                <a:ext cx="9236140" cy="17416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68025" lIns="136075" spcFirstLastPara="1" rIns="136075" wrap="square" tIns="68025">
                <a:spAutoFit/>
              </a:bodyPr>
              <a:lstStyle/>
              <a:p>
                <a:pPr indent="-403225" lvl="0" marL="403225" marR="0" rtl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0000"/>
                  </a:buClr>
                  <a:buSzPts val="2400"/>
                  <a:buFont typeface="Noto Sans Symbols"/>
                  <a:buChar char="❖"/>
                </a:pPr>
                <a:r>
                  <a:rPr b="1" i="0" lang="en-US" sz="2400" u="none" cap="none" strike="noStrike">
                    <a:solidFill>
                      <a:srgbClr val="FF0000"/>
                    </a:solidFill>
                    <a:latin typeface="Arial"/>
                    <a:ea typeface="Arial"/>
                    <a:cs typeface="Arial"/>
                    <a:sym typeface="Arial"/>
                  </a:rPr>
                  <a:t>Em cùng bạn thực hiện: </a:t>
                </a:r>
                <a:endParaRPr b="1" i="0" sz="24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511175" lvl="0" marL="511175" marR="0" rtl="0"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FF0000"/>
                  </a:buClr>
                  <a:buSzPts val="2400"/>
                  <a:buFont typeface="Arial"/>
                  <a:buAutoNum type="alphaLcPeriod"/>
                </a:pPr>
                <a:r>
                  <a:rPr b="0" i="0" lang="en-US" sz="2400" u="none" cap="none" strike="noStrike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Mở và xem video Trần Quốc Toản </a:t>
                </a:r>
                <a:endParaRPr b="0" i="0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511175" lvl="0" marL="511175" marR="0" rtl="0"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rgbClr val="FF0000"/>
                  </a:buClr>
                  <a:buSzPts val="2400"/>
                  <a:buFont typeface="Arial"/>
                  <a:buAutoNum type="alphaLcPeriod"/>
                </a:pPr>
                <a:r>
                  <a:rPr b="0" i="0" lang="en-US" sz="2400" u="none" cap="none" strike="noStrike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Trả lời các câu hỏi sau: </a:t>
                </a:r>
                <a:endParaRPr b="0" i="0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25424" lvl="0" marL="515938" marR="0" rtl="0"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– Vị anh hùng dân tộc Trần Quốc Toản sinh năm nào? </a:t>
                </a:r>
                <a:endParaRPr b="0" i="0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25424" lvl="0" marL="515938" marR="0" rtl="0" algn="just">
                  <a:lnSpc>
                    <a:spcPct val="110000"/>
                  </a:lnSpc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b="0" i="0" lang="en-US" sz="2400" u="none" cap="none" strike="noStrike">
                    <a:solidFill>
                      <a:srgbClr val="0000CC"/>
                    </a:solidFill>
                    <a:latin typeface="Arial"/>
                    <a:ea typeface="Arial"/>
                    <a:cs typeface="Arial"/>
                    <a:sym typeface="Arial"/>
                  </a:rPr>
                  <a:t>– Sáu chữ vàng được Trần Quốc Toản cho thêu trên lá cờ có ý nghĩa gì?</a:t>
                </a:r>
                <a:endParaRPr b="0" i="0" sz="2400" u="none" cap="none" strike="noStrike">
                  <a:solidFill>
                    <a:srgbClr val="0000CC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40" name="Google Shape;440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687900" y="1002792"/>
              <a:ext cx="1524000" cy="823739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  <a:effectLst>
              <a:outerShdw blurRad="76200" rotWithShape="0" algn="tl" dir="7800000" dist="38100">
                <a:srgbClr val="000000">
                  <a:alpha val="4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2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9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6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 Nhiên</dc:creator>
</cp:coreProperties>
</file>