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1"/>
  </p:notesMasterIdLst>
  <p:sldIdLst>
    <p:sldId id="257" r:id="rId2"/>
    <p:sldId id="380" r:id="rId3"/>
    <p:sldId id="285" r:id="rId4"/>
    <p:sldId id="256" r:id="rId5"/>
    <p:sldId id="284" r:id="rId6"/>
    <p:sldId id="377" r:id="rId7"/>
    <p:sldId id="378" r:id="rId8"/>
    <p:sldId id="379" r:id="rId9"/>
    <p:sldId id="283" r:id="rId10"/>
  </p:sldIdLst>
  <p:sldSz cx="18288000" cy="10287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380"/>
            <p14:sldId id="285"/>
            <p14:sldId id="256"/>
            <p14:sldId id="284"/>
            <p14:sldId id="377"/>
            <p14:sldId id="378"/>
            <p14:sldId id="37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CC"/>
    <a:srgbClr val="FFEBFD"/>
    <a:srgbClr val="FF9966"/>
    <a:srgbClr val="D9DDC3"/>
    <a:srgbClr val="F8DC6E"/>
    <a:srgbClr val="F8C2D9"/>
    <a:srgbClr val="FFFF66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2" autoAdjust="0"/>
  </p:normalViewPr>
  <p:slideViewPr>
    <p:cSldViewPr>
      <p:cViewPr>
        <p:scale>
          <a:sx n="51" d="100"/>
          <a:sy n="51" d="100"/>
        </p:scale>
        <p:origin x="-2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5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DD517-68FC-4A63-A08E-FD122F82A9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13.png"/><Relationship Id="rId3" Type="http://schemas.openxmlformats.org/officeDocument/2006/relationships/image" Target="../media/image9.png"/><Relationship Id="rId21" Type="http://schemas.microsoft.com/office/2007/relationships/hdphoto" Target="../media/hdphoto5.wdp"/><Relationship Id="rId17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5" Type="http://schemas.openxmlformats.org/officeDocument/2006/relationships/image" Target="../media/image11.png"/><Relationship Id="rId1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12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51" Type="http://schemas.openxmlformats.org/officeDocument/2006/relationships/image" Target="../media/image22.png"/><Relationship Id="rId3" Type="http://schemas.openxmlformats.org/officeDocument/2006/relationships/image" Target="../media/image19.png"/><Relationship Id="rId50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9" Type="http://schemas.openxmlformats.org/officeDocument/2006/relationships/image" Target="../media/image20.png"/><Relationship Id="rId52" Type="http://schemas.microsoft.com/office/2007/relationships/hdphoto" Target="../media/hdphoto6.wdp"/><Relationship Id="rId48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4 </a:t>
            </a:r>
            <a:r>
              <a:rPr lang="en-US" sz="9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96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664" y="1253171"/>
            <a:ext cx="13393702" cy="7776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8" y="1236829"/>
            <a:ext cx="1965132" cy="18988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00440" y="4596940"/>
            <a:ext cx="13487120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TIN HỌC</a:t>
            </a:r>
            <a:endParaRPr lang="en-US" sz="9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534" y="656435"/>
            <a:ext cx="2665827" cy="2656322"/>
            <a:chOff x="7427009" y="213207"/>
            <a:chExt cx="2665827" cy="2656322"/>
          </a:xfrm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7427009" y="213207"/>
              <a:ext cx="2665827" cy="2569112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92298" y="1028699"/>
              <a:ext cx="2335248" cy="18408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4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0454" y="1375525"/>
              <a:ext cx="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1889" t="-4495" r="-1889" b="17402"/>
          <a:stretch/>
        </p:blipFill>
        <p:spPr>
          <a:xfrm>
            <a:off x="1316969" y="7579187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83366" y="963535"/>
            <a:ext cx="2231290" cy="1942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0" y="8092115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6971" y="495300"/>
            <a:ext cx="1763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2204" y="647700"/>
            <a:ext cx="336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14707" y="304800"/>
            <a:ext cx="2051179" cy="166401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2210">
            <a:off x="16888023" y="8737196"/>
            <a:ext cx="1021405" cy="1541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05846">
            <a:off x="1411750" y="8102628"/>
            <a:ext cx="500681" cy="63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495" y="7896309"/>
            <a:ext cx="2032595" cy="2351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164" y="2355402"/>
            <a:ext cx="5867400" cy="611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052458" y="8662012"/>
            <a:ext cx="708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https://www.youtube.com/watch?v=VLmDPFiJ2GE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3241" y="2273619"/>
            <a:ext cx="7248383" cy="6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027" y="723900"/>
            <a:ext cx="16078973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0" y="2576073"/>
            <a:ext cx="130050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80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</a:t>
            </a:r>
          </a:p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8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SOẠN THẢO VĂN BẢN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38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1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09700"/>
            <a:ext cx="17906999" cy="8735857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85800" y="2019300"/>
            <a:ext cx="11107240" cy="750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4400" b="1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400" b="1" dirty="0" smtClean="0">
                <a:solidFill>
                  <a:srgbClr val="FF5050"/>
                </a:solidFill>
                <a:cs typeface="Arial" panose="020B0604020202020204" pitchFamily="34" charset="0"/>
              </a:rPr>
              <a:t>m </a:t>
            </a:r>
            <a:r>
              <a:rPr lang="vi-VN" sz="4400" b="1" dirty="0">
                <a:solidFill>
                  <a:srgbClr val="FF5050"/>
                </a:solidFill>
                <a:cs typeface="Arial" panose="020B0604020202020204" pitchFamily="34" charset="0"/>
              </a:rPr>
              <a:t>cùng bạn thực hiện: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[1] </a:t>
            </a:r>
            <a:r>
              <a:rPr lang="vi-VN" sz="4000" dirty="0">
                <a:solidFill>
                  <a:srgbClr val="0000CC"/>
                </a:solidFill>
              </a:rPr>
              <a:t>Kích hoạt phần mềm soạn thảo văn bản </a:t>
            </a:r>
            <a:r>
              <a:rPr lang="vi-VN" sz="4000" b="1" dirty="0">
                <a:solidFill>
                  <a:srgbClr val="0000CC"/>
                </a:solidFill>
              </a:rPr>
              <a:t>Word</a:t>
            </a:r>
            <a:r>
              <a:rPr lang="vi-VN" sz="4000" dirty="0">
                <a:solidFill>
                  <a:srgbClr val="0000CC"/>
                </a:solidFill>
              </a:rPr>
              <a:t>, mở tệp </a:t>
            </a:r>
            <a:r>
              <a:rPr lang="vi-VN" sz="4000" b="1" dirty="0">
                <a:solidFill>
                  <a:srgbClr val="0000CC"/>
                </a:solidFill>
              </a:rPr>
              <a:t>Chu-ech-con </a:t>
            </a:r>
            <a:r>
              <a:rPr lang="vi-VN" sz="4000" dirty="0">
                <a:solidFill>
                  <a:srgbClr val="0000CC"/>
                </a:solidFill>
              </a:rPr>
              <a:t>trong thư mục </a:t>
            </a:r>
            <a:r>
              <a:rPr lang="vi-VN" sz="4000" b="1" dirty="0">
                <a:solidFill>
                  <a:srgbClr val="0000CC"/>
                </a:solidFill>
              </a:rPr>
              <a:t>D:\Lop 4A\Word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[2] </a:t>
            </a:r>
            <a:r>
              <a:rPr lang="vi-VN" sz="4000" dirty="0">
                <a:solidFill>
                  <a:srgbClr val="0000CC"/>
                </a:solidFill>
              </a:rPr>
              <a:t>Soạn thảo thêm phần nội dung </a:t>
            </a:r>
            <a:r>
              <a:rPr lang="vi-VN" sz="4000" b="1" i="1" dirty="0">
                <a:solidFill>
                  <a:srgbClr val="0000CC"/>
                </a:solidFill>
              </a:rPr>
              <a:t>Lời hai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[3] </a:t>
            </a:r>
            <a:r>
              <a:rPr lang="vi-VN" sz="4000" dirty="0">
                <a:solidFill>
                  <a:srgbClr val="0000CC"/>
                </a:solidFill>
              </a:rPr>
              <a:t>Sao chép khối văn bản cho phần </a:t>
            </a:r>
            <a:r>
              <a:rPr lang="vi-VN" sz="4000" b="1" i="1" dirty="0">
                <a:solidFill>
                  <a:srgbClr val="0000CC"/>
                </a:solidFill>
              </a:rPr>
              <a:t>Lời kết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[4] </a:t>
            </a:r>
            <a:r>
              <a:rPr lang="vi-VN" sz="4000" dirty="0">
                <a:solidFill>
                  <a:srgbClr val="0000CC"/>
                </a:solidFill>
              </a:rPr>
              <a:t>Lưu tệp với tên mới </a:t>
            </a:r>
            <a:r>
              <a:rPr lang="vi-VN" sz="4000" b="1" dirty="0">
                <a:solidFill>
                  <a:srgbClr val="0000CC"/>
                </a:solidFill>
              </a:rPr>
              <a:t>Bai-hat-Chu-ech-con </a:t>
            </a:r>
            <a:r>
              <a:rPr lang="vi-VN" sz="4000" dirty="0">
                <a:solidFill>
                  <a:srgbClr val="0000CC"/>
                </a:solidFill>
              </a:rPr>
              <a:t>vào cùng thư mục </a:t>
            </a:r>
            <a:r>
              <a:rPr lang="vi-VN" sz="4000" b="1" dirty="0">
                <a:solidFill>
                  <a:srgbClr val="0000CC"/>
                </a:solidFill>
              </a:rPr>
              <a:t>D:\Lop 4A\Word</a:t>
            </a:r>
            <a:r>
              <a:rPr lang="vi-VN" sz="4000" dirty="0">
                <a:solidFill>
                  <a:srgbClr val="0000CC"/>
                </a:solidFill>
              </a:rPr>
              <a:t>;</a:t>
            </a:r>
          </a:p>
          <a:p>
            <a:pPr marL="795338" indent="-795338" algn="just">
              <a:lnSpc>
                <a:spcPct val="12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FF5050"/>
                </a:solidFill>
              </a:rPr>
              <a:t>[5] </a:t>
            </a:r>
            <a:r>
              <a:rPr lang="vi-VN" sz="4000" dirty="0">
                <a:solidFill>
                  <a:srgbClr val="0000CC"/>
                </a:solidFill>
              </a:rPr>
              <a:t>Thoát khỏi phần mềm </a:t>
            </a:r>
            <a:r>
              <a:rPr lang="vi-VN" sz="4000" b="1" dirty="0" smtClean="0">
                <a:solidFill>
                  <a:srgbClr val="0000CC"/>
                </a:solidFill>
              </a:rPr>
              <a:t>Word</a:t>
            </a:r>
            <a:r>
              <a:rPr lang="en-US" sz="4000" dirty="0" smtClean="0">
                <a:solidFill>
                  <a:srgbClr val="0000CC"/>
                </a:solidFill>
              </a:rPr>
              <a:t>.</a:t>
            </a:r>
            <a:endParaRPr lang="en-US" sz="4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00" y="1594293"/>
            <a:ext cx="5791200" cy="83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5064177" y="66675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600" y="1278896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76862" y="3736626"/>
            <a:ext cx="1294780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7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2</a:t>
            </a:r>
            <a:endParaRPr lang="en-US" sz="6800" dirty="0">
              <a:solidFill>
                <a:srgbClr val="0000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rot="2610345">
            <a:off x="15505208" y="583247"/>
            <a:ext cx="266700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229" b="100000" l="8197" r="88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8225">
            <a:off x="15942312" y="8112605"/>
            <a:ext cx="1419225" cy="19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28600" y="1405871"/>
            <a:ext cx="17906999" cy="8739685"/>
            <a:chOff x="0" y="0"/>
            <a:chExt cx="6038062" cy="55551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5523369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5555119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114300"/>
            <a:ext cx="8305800" cy="1660206"/>
            <a:chOff x="6019800" y="377206"/>
            <a:chExt cx="9206251" cy="1660206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THỰC HÀNH THEO NHÓM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671066"/>
            <a:ext cx="10316120" cy="827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4538" indent="-744538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 smtClean="0">
                <a:solidFill>
                  <a:srgbClr val="FF5050"/>
                </a:solidFill>
              </a:rPr>
              <a:t>[</a:t>
            </a:r>
            <a:r>
              <a:rPr lang="vi-VN" sz="3800" dirty="0">
                <a:solidFill>
                  <a:srgbClr val="FF5050"/>
                </a:solidFill>
              </a:rPr>
              <a:t>1] </a:t>
            </a:r>
            <a:r>
              <a:rPr lang="vi-VN" sz="3800" dirty="0">
                <a:solidFill>
                  <a:srgbClr val="0000CC"/>
                </a:solidFill>
              </a:rPr>
              <a:t>Kích hoạt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, mở tệp </a:t>
            </a:r>
            <a:r>
              <a:rPr lang="vi-VN" sz="3800" b="1" dirty="0">
                <a:solidFill>
                  <a:srgbClr val="0000CC"/>
                </a:solidFill>
              </a:rPr>
              <a:t>Bai-hat-Chu-ech-con </a:t>
            </a:r>
            <a:r>
              <a:rPr lang="vi-VN" sz="3800" dirty="0">
                <a:solidFill>
                  <a:srgbClr val="0000CC"/>
                </a:solidFill>
              </a:rPr>
              <a:t>trong thư mục </a:t>
            </a:r>
            <a:r>
              <a:rPr lang="vi-VN" sz="3800" b="1" dirty="0">
                <a:solidFill>
                  <a:srgbClr val="0000CC"/>
                </a:solidFill>
              </a:rPr>
              <a:t>D:\Lop 4A\Word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744538" indent="-744538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>
                <a:solidFill>
                  <a:srgbClr val="FF5050"/>
                </a:solidFill>
              </a:rPr>
              <a:t>[2] </a:t>
            </a:r>
            <a:r>
              <a:rPr lang="vi-VN" sz="3800" dirty="0">
                <a:solidFill>
                  <a:srgbClr val="0000CC"/>
                </a:solidFill>
              </a:rPr>
              <a:t>Chèn hình ảnh vào bài hát và điều chỉnh kích thước, vị trí (Hình 17.3). Cho biết hai tệp hình ảnh </a:t>
            </a:r>
            <a:r>
              <a:rPr lang="vi-VN" sz="3800" b="1" dirty="0">
                <a:solidFill>
                  <a:srgbClr val="0000CC"/>
                </a:solidFill>
              </a:rPr>
              <a:t>ChuEchCon1 </a:t>
            </a:r>
            <a:r>
              <a:rPr lang="vi-VN" sz="3800" dirty="0">
                <a:solidFill>
                  <a:srgbClr val="0000CC"/>
                </a:solidFill>
              </a:rPr>
              <a:t>và </a:t>
            </a:r>
            <a:r>
              <a:rPr lang="vi-VN" sz="3800" b="1" dirty="0">
                <a:solidFill>
                  <a:srgbClr val="0000CC"/>
                </a:solidFill>
              </a:rPr>
              <a:t>ChuEchCon2 </a:t>
            </a:r>
            <a:r>
              <a:rPr lang="vi-VN" sz="3800" dirty="0">
                <a:solidFill>
                  <a:srgbClr val="0000CC"/>
                </a:solidFill>
              </a:rPr>
              <a:t>lưu trong thư mục </a:t>
            </a:r>
            <a:r>
              <a:rPr lang="vi-VN" sz="3800" b="1" dirty="0">
                <a:solidFill>
                  <a:srgbClr val="0000CC"/>
                </a:solidFill>
              </a:rPr>
              <a:t>D:\Lop 4A\Anh</a:t>
            </a:r>
            <a:r>
              <a:rPr lang="vi-VN" sz="3800" dirty="0">
                <a:solidFill>
                  <a:srgbClr val="0000CC"/>
                </a:solidFill>
              </a:rPr>
              <a:t>.</a:t>
            </a:r>
          </a:p>
          <a:p>
            <a:pPr marL="735013" indent="-735013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>
                <a:solidFill>
                  <a:srgbClr val="FF5050"/>
                </a:solidFill>
              </a:rPr>
              <a:t>[3] </a:t>
            </a:r>
            <a:r>
              <a:rPr lang="vi-VN" sz="3800" dirty="0">
                <a:solidFill>
                  <a:srgbClr val="0000CC"/>
                </a:solidFill>
              </a:rPr>
              <a:t>Lưu tệp với tên mới </a:t>
            </a:r>
            <a:r>
              <a:rPr lang="vi-VN" sz="3800" b="1" dirty="0">
                <a:solidFill>
                  <a:srgbClr val="0000CC"/>
                </a:solidFill>
              </a:rPr>
              <a:t>Bai-hat-Chu-ech-con-Anh</a:t>
            </a:r>
            <a:r>
              <a:rPr lang="vi-VN" sz="3800" dirty="0">
                <a:solidFill>
                  <a:srgbClr val="0000CC"/>
                </a:solidFill>
              </a:rPr>
              <a:t>. </a:t>
            </a:r>
            <a:endParaRPr lang="en-US" sz="3800" dirty="0" smtClean="0">
              <a:solidFill>
                <a:srgbClr val="0000CC"/>
              </a:solidFill>
            </a:endParaRPr>
          </a:p>
          <a:p>
            <a:pPr marL="638175" indent="-638175" algn="just">
              <a:lnSpc>
                <a:spcPct val="120000"/>
              </a:lnSpc>
              <a:spcAft>
                <a:spcPts val="1200"/>
              </a:spcAft>
            </a:pPr>
            <a:r>
              <a:rPr lang="vi-VN" sz="3800" dirty="0" smtClean="0">
                <a:solidFill>
                  <a:srgbClr val="FF5050"/>
                </a:solidFill>
              </a:rPr>
              <a:t>[</a:t>
            </a:r>
            <a:r>
              <a:rPr lang="vi-VN" sz="3800" dirty="0">
                <a:solidFill>
                  <a:srgbClr val="FF5050"/>
                </a:solidFill>
              </a:rPr>
              <a:t>4] </a:t>
            </a:r>
            <a:r>
              <a:rPr lang="vi-VN" sz="3800" dirty="0">
                <a:solidFill>
                  <a:srgbClr val="0000CC"/>
                </a:solidFill>
              </a:rPr>
              <a:t>Thoát khỏi phần mềm </a:t>
            </a:r>
            <a:r>
              <a:rPr lang="vi-VN" sz="3800" b="1" dirty="0">
                <a:solidFill>
                  <a:srgbClr val="0000CC"/>
                </a:solidFill>
              </a:rPr>
              <a:t>Word</a:t>
            </a:r>
            <a:r>
              <a:rPr lang="vi-VN" sz="3800" dirty="0">
                <a:solidFill>
                  <a:srgbClr val="0000CC"/>
                </a:solidFill>
              </a:rPr>
              <a:t>. </a:t>
            </a:r>
            <a:endParaRPr lang="en-US" sz="3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53"/>
          <a:stretch/>
        </p:blipFill>
        <p:spPr>
          <a:xfrm>
            <a:off x="10972800" y="1485900"/>
            <a:ext cx="6993338" cy="85472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44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2212" y="8092115"/>
            <a:ext cx="2445044" cy="19835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/>
          <a:srcRect l="1889" t="-4495" r="-1889" b="17402"/>
          <a:stretch/>
        </p:blipFill>
        <p:spPr>
          <a:xfrm>
            <a:off x="15972232" y="1216966"/>
            <a:ext cx="2345390" cy="2303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3790" y="8228672"/>
            <a:ext cx="2358303" cy="20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42&quot;&gt;&lt;object type=&quot;3&quot; unique_id=&quot;10243&quot;&gt;&lt;property id=&quot;20148&quot; value=&quot;5&quot;/&gt;&lt;property id=&quot;20300&quot; value=&quot;Slide 1&quot;/&gt;&lt;property id=&quot;20307&quot; value=&quot;257&quot;/&gt;&lt;/object&gt;&lt;object type=&quot;3&quot; unique_id=&quot;10244&quot;&gt;&lt;property id=&quot;20148&quot; value=&quot;5&quot;/&gt;&lt;property id=&quot;20300&quot; value=&quot;Slide 2&quot;/&gt;&lt;property id=&quot;20307&quot; value=&quot;380&quot;/&gt;&lt;/object&gt;&lt;object type=&quot;3&quot; unique_id=&quot;10245&quot;&gt;&lt;property id=&quot;20148&quot; value=&quot;5&quot;/&gt;&lt;property id=&quot;20300&quot; value=&quot;Slide 3&quot;/&gt;&lt;property id=&quot;20307&quot; value=&quot;285&quot;/&gt;&lt;/object&gt;&lt;object type=&quot;3&quot; unique_id=&quot;10246&quot;&gt;&lt;property id=&quot;20148&quot; value=&quot;5&quot;/&gt;&lt;property id=&quot;20300&quot; value=&quot;Slide 4&quot;/&gt;&lt;property id=&quot;20307&quot; value=&quot;256&quot;/&gt;&lt;/object&gt;&lt;object type=&quot;3&quot; unique_id=&quot;10247&quot;&gt;&lt;property id=&quot;20148&quot; value=&quot;5&quot;/&gt;&lt;property id=&quot;20300&quot; value=&quot;Slide 5&quot;/&gt;&lt;property id=&quot;20307&quot; value=&quot;284&quot;/&gt;&lt;/object&gt;&lt;object type=&quot;3&quot; unique_id=&quot;10248&quot;&gt;&lt;property id=&quot;20148&quot; value=&quot;5&quot;/&gt;&lt;property id=&quot;20300&quot; value=&quot;Slide 6&quot;/&gt;&lt;property id=&quot;20307&quot; value=&quot;377&quot;/&gt;&lt;/object&gt;&lt;object type=&quot;3&quot; unique_id=&quot;10249&quot;&gt;&lt;property id=&quot;20148&quot; value=&quot;5&quot;/&gt;&lt;property id=&quot;20300&quot; value=&quot;Slide 7&quot;/&gt;&lt;property id=&quot;20307&quot; value=&quot;378&quot;/&gt;&lt;/object&gt;&lt;object type=&quot;3&quot; unique_id=&quot;10250&quot;&gt;&lt;property id=&quot;20148&quot; value=&quot;5&quot;/&gt;&lt;property id=&quot;20300&quot; value=&quot;Slide 8&quot;/&gt;&lt;property id=&quot;20307&quot; value=&quot;379&quot;/&gt;&lt;/object&gt;&lt;object type=&quot;3&quot; unique_id=&quot;10251&quot;&gt;&lt;property id=&quot;20148&quot; value=&quot;5&quot;/&gt;&lt;property id=&quot;20300&quot; value=&quot;Slide 9&quot;/&gt;&lt;property id=&quot;20307&quot; value=&quot;283&quot;/&gt;&lt;/object&gt;&lt;/object&gt;&lt;object type=&quot;8&quot; unique_id=&quot;1026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214</Words>
  <Application>Microsoft Office PowerPoint</Application>
  <PresentationFormat>Custom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Administrator</dc:creator>
  <cp:lastModifiedBy>MTC</cp:lastModifiedBy>
  <cp:revision>286</cp:revision>
  <dcterms:created xsi:type="dcterms:W3CDTF">2006-08-16T00:00:00Z</dcterms:created>
  <dcterms:modified xsi:type="dcterms:W3CDTF">2023-12-27T06:31:42Z</dcterms:modified>
  <dc:identifier>DAFKql8qNNg</dc:identifier>
</cp:coreProperties>
</file>