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4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Tahom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gr6+geAudb2P/HehXAeXqbbtjz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Tahoma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Tahom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422d12c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b422d12cc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2.vml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27.pn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3.vml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27.png"/><Relationship Id="rId8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4.vml"/><Relationship Id="rId4" Type="http://schemas.openxmlformats.org/officeDocument/2006/relationships/image" Target="../media/image20.pn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4.bin"/><Relationship Id="rId7" Type="http://schemas.openxmlformats.org/officeDocument/2006/relationships/image" Target="../media/image27.png"/><Relationship Id="rId8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21.png"/><Relationship Id="rId5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6" Type="http://schemas.openxmlformats.org/officeDocument/2006/relationships/image" Target="../media/image31.png"/><Relationship Id="rId7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27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877671" y="1546412"/>
            <a:ext cx="8095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FF0000"/>
                </a:solidFill>
              </a:rPr>
              <a:t>TIN 3 - TUẦN 22</a:t>
            </a:r>
            <a:endParaRPr b="1" i="0" sz="4700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9"/>
          <p:cNvGrpSpPr/>
          <p:nvPr/>
        </p:nvGrpSpPr>
        <p:grpSpPr>
          <a:xfrm>
            <a:off x="1010326" y="866778"/>
            <a:ext cx="2538053" cy="553998"/>
            <a:chOff x="689904" y="1379897"/>
            <a:chExt cx="2538053" cy="553998"/>
          </a:xfrm>
        </p:grpSpPr>
        <p:grpSp>
          <p:nvGrpSpPr>
            <p:cNvPr id="202" name="Google Shape;202;p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03" name="Google Shape;203;p9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05" name="Google Shape;205;p9"/>
            <p:cNvSpPr txBox="1"/>
            <p:nvPr/>
          </p:nvSpPr>
          <p:spPr>
            <a:xfrm>
              <a:off x="1100452" y="1445277"/>
              <a:ext cx="2127505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Tạo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9"/>
          <p:cNvGrpSpPr/>
          <p:nvPr/>
        </p:nvGrpSpPr>
        <p:grpSpPr>
          <a:xfrm>
            <a:off x="4044289" y="161366"/>
            <a:ext cx="4306335" cy="712808"/>
            <a:chOff x="4168573" y="1295284"/>
            <a:chExt cx="4353220" cy="701545"/>
          </a:xfrm>
        </p:grpSpPr>
        <p:sp>
          <p:nvSpPr>
            <p:cNvPr id="207" name="Google Shape;207;p9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08" name="Google Shape;20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9"/>
          <p:cNvSpPr/>
          <p:nvPr/>
        </p:nvSpPr>
        <p:spPr>
          <a:xfrm>
            <a:off x="1120127" y="1457368"/>
            <a:ext cx="58328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Tạo thư mục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của thư mục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 K3</a:t>
            </a:r>
            <a:endParaRPr/>
          </a:p>
        </p:txBody>
      </p:sp>
      <p:grpSp>
        <p:nvGrpSpPr>
          <p:cNvPr id="210" name="Google Shape;210;p9"/>
          <p:cNvGrpSpPr/>
          <p:nvPr/>
        </p:nvGrpSpPr>
        <p:grpSpPr>
          <a:xfrm>
            <a:off x="1916878" y="2561505"/>
            <a:ext cx="2962751" cy="2610741"/>
            <a:chOff x="4044289" y="2795338"/>
            <a:chExt cx="2962751" cy="2610741"/>
          </a:xfrm>
        </p:grpSpPr>
        <p:graphicFrame>
          <p:nvGraphicFramePr>
            <p:cNvPr id="211" name="Google Shape;211;p9"/>
            <p:cNvGraphicFramePr/>
            <p:nvPr/>
          </p:nvGraphicFramePr>
          <p:xfrm>
            <a:off x="4044289" y="2795338"/>
            <a:ext cx="2962751" cy="2610741"/>
          </p:xfrm>
          <a:graphic>
            <a:graphicData uri="http://schemas.openxmlformats.org/presentationml/2006/ole">
              <mc:AlternateContent>
                <mc:Choice Requires="v">
                  <p:oleObj r:id="rId5" imgH="2610741" imgW="2962751" progId="Paint.Picture" spid="_x0000_s1">
                    <p:embed/>
                  </p:oleObj>
                </mc:Choice>
                <mc:Fallback>
                  <p:oleObj r:id="rId6" imgH="2610741" imgW="2962751" progId="Paint.Picture">
                    <p:embed/>
                    <p:pic>
                      <p:nvPicPr>
                        <p:cNvPr id="211" name="Google Shape;211;p9"/>
                        <p:cNvPicPr preferRelativeResize="0"/>
                        <p:nvPr/>
                      </p:nvPicPr>
                      <p:blipFill rotWithShape="1">
                        <a:blip r:embed="rId7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4044289" y="2795338"/>
                          <a:ext cx="2962751" cy="2610741"/>
                        </a:xfrm>
                        <a:prstGeom prst="rect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round/>
                          <a:headEnd len="sm" w="sm" type="none"/>
                          <a:tailEnd len="sm" w="sm" type="none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2" name="Google Shape;212;p9"/>
            <p:cNvSpPr txBox="1"/>
            <p:nvPr/>
          </p:nvSpPr>
          <p:spPr>
            <a:xfrm>
              <a:off x="4531977" y="2826597"/>
              <a:ext cx="1245854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 K3</a:t>
              </a:r>
              <a:endParaRPr/>
            </a:p>
          </p:txBody>
        </p:sp>
        <p:pic>
          <p:nvPicPr>
            <p:cNvPr id="213" name="Google Shape;213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059254" y="3916906"/>
              <a:ext cx="1771650" cy="409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059254" y="3384645"/>
              <a:ext cx="1571625" cy="4555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9"/>
            <p:cNvSpPr txBox="1"/>
            <p:nvPr/>
          </p:nvSpPr>
          <p:spPr>
            <a:xfrm>
              <a:off x="4991013" y="4404543"/>
              <a:ext cx="1275315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Tin hoc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9"/>
            <p:cNvSpPr txBox="1"/>
            <p:nvPr/>
          </p:nvSpPr>
          <p:spPr>
            <a:xfrm>
              <a:off x="5018913" y="4930967"/>
              <a:ext cx="1032264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Toan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9"/>
          <p:cNvGrpSpPr/>
          <p:nvPr/>
        </p:nvGrpSpPr>
        <p:grpSpPr>
          <a:xfrm>
            <a:off x="5868540" y="2156346"/>
            <a:ext cx="4681179" cy="3672687"/>
            <a:chOff x="5786651" y="1424098"/>
            <a:chExt cx="5308255" cy="4555063"/>
          </a:xfrm>
        </p:grpSpPr>
        <p:sp>
          <p:nvSpPr>
            <p:cNvPr id="218" name="Google Shape;218;p9"/>
            <p:cNvSpPr/>
            <p:nvPr/>
          </p:nvSpPr>
          <p:spPr>
            <a:xfrm>
              <a:off x="5786651" y="1424098"/>
              <a:ext cx="5308255" cy="4555063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9" name="Google Shape;219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771520" y="1611915"/>
              <a:ext cx="1349888" cy="1441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9"/>
            <p:cNvSpPr/>
            <p:nvPr/>
          </p:nvSpPr>
          <p:spPr>
            <a:xfrm>
              <a:off x="5878780" y="3303913"/>
              <a:ext cx="5154219" cy="2424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Thực hành theo nhóm: </a:t>
              </a:r>
              <a:endParaRPr b="1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• Trong thư mục </a:t>
              </a:r>
              <a:r>
                <a:rPr b="1" lang="en-US"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LAN K3</a:t>
              </a:r>
              <a:r>
                <a:rPr b="1"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hãy tạo các thư mục con trong có tên: </a:t>
              </a:r>
              <a:r>
                <a:rPr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Van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Toan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Tin hoc 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và </a:t>
              </a:r>
              <a:r>
                <a:rPr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Giai tri</a:t>
              </a:r>
              <a:endParaRPr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0"/>
          <p:cNvGrpSpPr/>
          <p:nvPr/>
        </p:nvGrpSpPr>
        <p:grpSpPr>
          <a:xfrm>
            <a:off x="1047049" y="1175255"/>
            <a:ext cx="3055824" cy="553998"/>
            <a:chOff x="689904" y="1379897"/>
            <a:chExt cx="3055824" cy="553998"/>
          </a:xfrm>
        </p:grpSpPr>
        <p:grpSp>
          <p:nvGrpSpPr>
            <p:cNvPr id="226" name="Google Shape;226;p10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27" name="Google Shape;227;p10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0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29" name="Google Shape;229;p10"/>
            <p:cNvSpPr txBox="1"/>
            <p:nvPr/>
          </p:nvSpPr>
          <p:spPr>
            <a:xfrm>
              <a:off x="1100452" y="1445277"/>
              <a:ext cx="2645276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Đổi tên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10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231" name="Google Shape;231;p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32" name="Google Shape;23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3" name="Google Shape;233;p10"/>
          <p:cNvGrpSpPr/>
          <p:nvPr/>
        </p:nvGrpSpPr>
        <p:grpSpPr>
          <a:xfrm>
            <a:off x="1698510" y="2561505"/>
            <a:ext cx="2962751" cy="2610741"/>
            <a:chOff x="4044289" y="2795338"/>
            <a:chExt cx="2962751" cy="2610741"/>
          </a:xfrm>
        </p:grpSpPr>
        <p:graphicFrame>
          <p:nvGraphicFramePr>
            <p:cNvPr id="234" name="Google Shape;234;p10"/>
            <p:cNvGraphicFramePr/>
            <p:nvPr/>
          </p:nvGraphicFramePr>
          <p:xfrm>
            <a:off x="4044289" y="2795338"/>
            <a:ext cx="2962751" cy="2610741"/>
          </p:xfrm>
          <a:graphic>
            <a:graphicData uri="http://schemas.openxmlformats.org/presentationml/2006/ole">
              <mc:AlternateContent>
                <mc:Choice Requires="v">
                  <p:oleObj r:id="rId5" imgH="2610741" imgW="2962751" progId="Paint.Picture" spid="_x0000_s1">
                    <p:embed/>
                  </p:oleObj>
                </mc:Choice>
                <mc:Fallback>
                  <p:oleObj r:id="rId6" imgH="2610741" imgW="2962751" progId="Paint.Picture">
                    <p:embed/>
                    <p:pic>
                      <p:nvPicPr>
                        <p:cNvPr id="234" name="Google Shape;234;p10"/>
                        <p:cNvPicPr preferRelativeResize="0"/>
                        <p:nvPr/>
                      </p:nvPicPr>
                      <p:blipFill rotWithShape="1">
                        <a:blip r:embed="rId7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4044289" y="2795338"/>
                          <a:ext cx="2962751" cy="2610741"/>
                        </a:xfrm>
                        <a:prstGeom prst="rect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round/>
                          <a:headEnd len="sm" w="sm" type="none"/>
                          <a:tailEnd len="sm" w="sm" type="none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" name="Google Shape;235;p10"/>
            <p:cNvSpPr txBox="1"/>
            <p:nvPr/>
          </p:nvSpPr>
          <p:spPr>
            <a:xfrm>
              <a:off x="4531977" y="2826597"/>
              <a:ext cx="1245854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 K3</a:t>
              </a:r>
              <a:endParaRPr/>
            </a:p>
          </p:txBody>
        </p:sp>
        <p:pic>
          <p:nvPicPr>
            <p:cNvPr id="236" name="Google Shape;236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059254" y="3916906"/>
              <a:ext cx="1771650" cy="409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059254" y="3384645"/>
              <a:ext cx="1571625" cy="4555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0"/>
            <p:cNvSpPr txBox="1"/>
            <p:nvPr/>
          </p:nvSpPr>
          <p:spPr>
            <a:xfrm>
              <a:off x="4991013" y="4404543"/>
              <a:ext cx="1275315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Tin hoc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0"/>
            <p:cNvSpPr txBox="1"/>
            <p:nvPr/>
          </p:nvSpPr>
          <p:spPr>
            <a:xfrm>
              <a:off x="5018913" y="4930967"/>
              <a:ext cx="1032264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Toan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10"/>
          <p:cNvSpPr/>
          <p:nvPr/>
        </p:nvSpPr>
        <p:spPr>
          <a:xfrm>
            <a:off x="5061722" y="2588544"/>
            <a:ext cx="6184028" cy="2524424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 thế nào để đổi tên thư mục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thành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Tieng Viet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1"/>
          <p:cNvGrpSpPr/>
          <p:nvPr/>
        </p:nvGrpSpPr>
        <p:grpSpPr>
          <a:xfrm>
            <a:off x="1047049" y="1175255"/>
            <a:ext cx="3055824" cy="553998"/>
            <a:chOff x="689904" y="1379897"/>
            <a:chExt cx="3055824" cy="553998"/>
          </a:xfrm>
        </p:grpSpPr>
        <p:grpSp>
          <p:nvGrpSpPr>
            <p:cNvPr id="246" name="Google Shape;246;p11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1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49" name="Google Shape;249;p11"/>
            <p:cNvSpPr txBox="1"/>
            <p:nvPr/>
          </p:nvSpPr>
          <p:spPr>
            <a:xfrm>
              <a:off x="1100452" y="1445277"/>
              <a:ext cx="2645276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Đổi tên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11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251" name="Google Shape;251;p11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52" name="Google Shape;25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" name="Google Shape;253;p11"/>
          <p:cNvSpPr/>
          <p:nvPr/>
        </p:nvSpPr>
        <p:spPr>
          <a:xfrm>
            <a:off x="1202015" y="1812211"/>
            <a:ext cx="102898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Đổi tên thư mục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thành thư mục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Tieng Viet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ta thực hiện các bước: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1605563" y="2273876"/>
            <a:ext cx="9462771" cy="3773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[1] 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Nháy chuột vào thư mục </a:t>
            </a:r>
            <a:r>
              <a:rPr b="1"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Van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3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[2] 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Nháy chuột vào </a:t>
            </a:r>
            <a:r>
              <a:rPr b="1"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3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[3]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chuột vào nút lệnh </a:t>
            </a:r>
            <a:r>
              <a:rPr b="1"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Rename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[4]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Nhập tên mới: </a:t>
            </a:r>
            <a:r>
              <a:rPr b="1"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Tieng Viet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 nháy chuột bên ngoài nền màu xanh.</a:t>
            </a:r>
            <a:endParaRPr/>
          </a:p>
        </p:txBody>
      </p:sp>
      <p:pic>
        <p:nvPicPr>
          <p:cNvPr id="255" name="Google Shape;25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9956" y="3306647"/>
            <a:ext cx="9152814" cy="157918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/>
          <p:nvPr/>
        </p:nvSpPr>
        <p:spPr>
          <a:xfrm>
            <a:off x="6280617" y="3875964"/>
            <a:ext cx="488673" cy="614149"/>
          </a:xfrm>
          <a:prstGeom prst="rect">
            <a:avLst/>
          </a:prstGeom>
          <a:noFill/>
          <a:ln cap="flat" cmpd="sng" w="38100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2"/>
          <p:cNvGrpSpPr/>
          <p:nvPr/>
        </p:nvGrpSpPr>
        <p:grpSpPr>
          <a:xfrm>
            <a:off x="1047049" y="1175255"/>
            <a:ext cx="3055824" cy="553998"/>
            <a:chOff x="689904" y="1379897"/>
            <a:chExt cx="3055824" cy="553998"/>
          </a:xfrm>
        </p:grpSpPr>
        <p:grpSp>
          <p:nvGrpSpPr>
            <p:cNvPr id="262" name="Google Shape;262;p12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63" name="Google Shape;263;p12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65" name="Google Shape;265;p12"/>
            <p:cNvSpPr txBox="1"/>
            <p:nvPr/>
          </p:nvSpPr>
          <p:spPr>
            <a:xfrm>
              <a:off x="1100452" y="1445277"/>
              <a:ext cx="2645276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Đổi tên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12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267" name="Google Shape;267;p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68" name="Google Shape;26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" name="Google Shape;269;p12"/>
          <p:cNvGrpSpPr/>
          <p:nvPr/>
        </p:nvGrpSpPr>
        <p:grpSpPr>
          <a:xfrm>
            <a:off x="2942442" y="2515356"/>
            <a:ext cx="6133320" cy="2889157"/>
            <a:chOff x="7072317" y="2694662"/>
            <a:chExt cx="4657838" cy="4449184"/>
          </a:xfrm>
        </p:grpSpPr>
        <p:sp>
          <p:nvSpPr>
            <p:cNvPr id="270" name="Google Shape;270;p12"/>
            <p:cNvSpPr/>
            <p:nvPr/>
          </p:nvSpPr>
          <p:spPr>
            <a:xfrm>
              <a:off x="7274193" y="2917827"/>
              <a:ext cx="4123906" cy="3758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Thực hành theo nhóm 2</a:t>
              </a:r>
              <a:r>
                <a:rPr lang="en-US" sz="25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just">
                <a:lnSpc>
                  <a:spcPct val="130000"/>
                </a:lnSpc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Trong thư mục </a:t>
              </a:r>
              <a:r>
                <a:rPr b="1"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LAN K3 </a:t>
              </a:r>
              <a:r>
                <a:rPr lang="en-US" sz="25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ở máy em, em hãy thực hiện đ</a:t>
              </a: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ổi tên thư mục </a:t>
              </a:r>
              <a:r>
                <a:rPr b="1"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Van</a:t>
              </a: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thành </a:t>
              </a:r>
              <a:r>
                <a:rPr b="1"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Tieng Viet</a:t>
              </a:r>
              <a:endParaRPr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7072317" y="2694662"/>
              <a:ext cx="4657838" cy="4449184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3"/>
          <p:cNvGrpSpPr/>
          <p:nvPr/>
        </p:nvGrpSpPr>
        <p:grpSpPr>
          <a:xfrm>
            <a:off x="1047049" y="1175255"/>
            <a:ext cx="2555687" cy="553998"/>
            <a:chOff x="689904" y="1379897"/>
            <a:chExt cx="2555687" cy="553998"/>
          </a:xfrm>
        </p:grpSpPr>
        <p:grpSp>
          <p:nvGrpSpPr>
            <p:cNvPr id="277" name="Google Shape;277;p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78" name="Google Shape;278;p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3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/>
              </a:p>
            </p:txBody>
          </p:sp>
        </p:grpSp>
        <p:sp>
          <p:nvSpPr>
            <p:cNvPr id="280" name="Google Shape;280;p13"/>
            <p:cNvSpPr txBox="1"/>
            <p:nvPr/>
          </p:nvSpPr>
          <p:spPr>
            <a:xfrm>
              <a:off x="1100452" y="1445277"/>
              <a:ext cx="2145139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Xóa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282" name="Google Shape;282;p1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83" name="Google Shape;283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" name="Google Shape;284;p13"/>
          <p:cNvGrpSpPr/>
          <p:nvPr/>
        </p:nvGrpSpPr>
        <p:grpSpPr>
          <a:xfrm>
            <a:off x="1848636" y="2520562"/>
            <a:ext cx="2962751" cy="2610741"/>
            <a:chOff x="1698510" y="2561505"/>
            <a:chExt cx="2962751" cy="2610741"/>
          </a:xfrm>
        </p:grpSpPr>
        <p:grpSp>
          <p:nvGrpSpPr>
            <p:cNvPr id="285" name="Google Shape;285;p13"/>
            <p:cNvGrpSpPr/>
            <p:nvPr/>
          </p:nvGrpSpPr>
          <p:grpSpPr>
            <a:xfrm>
              <a:off x="1698510" y="2561505"/>
              <a:ext cx="2962751" cy="2610741"/>
              <a:chOff x="4044289" y="2795338"/>
              <a:chExt cx="2962751" cy="2610741"/>
            </a:xfrm>
          </p:grpSpPr>
          <p:graphicFrame>
            <p:nvGraphicFramePr>
              <p:cNvPr id="286" name="Google Shape;286;p13"/>
              <p:cNvGraphicFramePr/>
              <p:nvPr/>
            </p:nvGraphicFramePr>
            <p:xfrm>
              <a:off x="4044289" y="2795338"/>
              <a:ext cx="2962751" cy="2610741"/>
            </p:xfrm>
            <a:graphic>
              <a:graphicData uri="http://schemas.openxmlformats.org/presentationml/2006/ole">
                <mc:AlternateContent>
                  <mc:Choice Requires="v">
                    <p:oleObj r:id="rId5" imgH="2610741" imgW="2962751" progId="Paint.Picture" spid="_x0000_s1">
                      <p:embed/>
                    </p:oleObj>
                  </mc:Choice>
                  <mc:Fallback>
                    <p:oleObj r:id="rId6" imgH="2610741" imgW="2962751" progId="Paint.Picture">
                      <p:embed/>
                      <p:pic>
                        <p:nvPicPr>
                          <p:cNvPr id="286" name="Google Shape;286;p13"/>
                          <p:cNvPicPr preferRelativeResize="0"/>
                          <p:nvPr/>
                        </p:nvPicPr>
                        <p:blipFill rotWithShape="1">
                          <a:blip r:embed="rId7">
                            <a:alphaModFix/>
                          </a:blip>
                          <a:srcRect b="0" l="0" r="0" t="0"/>
                          <a:stretch/>
                        </p:blipFill>
                        <p:spPr>
                          <a:xfrm>
                            <a:off x="4044289" y="2795338"/>
                            <a:ext cx="2962751" cy="2610741"/>
                          </a:xfrm>
                          <a:prstGeom prst="rect">
                            <a:avLst/>
                          </a:prstGeom>
                          <a:noFill/>
                          <a:ln cap="flat" cmpd="sng" w="9525">
                            <a:solidFill>
                              <a:schemeClr val="dk1"/>
                            </a:solidFill>
                            <a:prstDash val="solid"/>
                            <a:round/>
                            <a:headEnd len="sm" w="sm" type="none"/>
                            <a:tailEnd len="sm" w="sm" type="none"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7" name="Google Shape;287;p13"/>
              <p:cNvSpPr txBox="1"/>
              <p:nvPr/>
            </p:nvSpPr>
            <p:spPr>
              <a:xfrm>
                <a:off x="4531977" y="2826597"/>
                <a:ext cx="1245854" cy="46166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LAN K3</a:t>
                </a:r>
                <a:endParaRPr/>
              </a:p>
            </p:txBody>
          </p:sp>
          <p:pic>
            <p:nvPicPr>
              <p:cNvPr id="288" name="Google Shape;288;p1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059254" y="3384645"/>
                <a:ext cx="1571625" cy="4555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9" name="Google Shape;289;p13"/>
              <p:cNvSpPr txBox="1"/>
              <p:nvPr/>
            </p:nvSpPr>
            <p:spPr>
              <a:xfrm>
                <a:off x="4991013" y="4404543"/>
                <a:ext cx="1275315" cy="46166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Tin hoc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 txBox="1"/>
              <p:nvPr/>
            </p:nvSpPr>
            <p:spPr>
              <a:xfrm>
                <a:off x="5018913" y="4930967"/>
                <a:ext cx="1032264" cy="46166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Toan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" name="Google Shape;291;p13"/>
            <p:cNvSpPr txBox="1"/>
            <p:nvPr/>
          </p:nvSpPr>
          <p:spPr>
            <a:xfrm>
              <a:off x="2673134" y="3643736"/>
              <a:ext cx="1733423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Tieng Viet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13"/>
          <p:cNvSpPr/>
          <p:nvPr/>
        </p:nvSpPr>
        <p:spPr>
          <a:xfrm>
            <a:off x="5826352" y="2571413"/>
            <a:ext cx="4955735" cy="2524424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 thế nào để xóa thư mục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Giai tri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14"/>
          <p:cNvGrpSpPr/>
          <p:nvPr/>
        </p:nvGrpSpPr>
        <p:grpSpPr>
          <a:xfrm>
            <a:off x="1047049" y="1175255"/>
            <a:ext cx="2555687" cy="553998"/>
            <a:chOff x="689904" y="1379897"/>
            <a:chExt cx="2555687" cy="553998"/>
          </a:xfrm>
        </p:grpSpPr>
        <p:grpSp>
          <p:nvGrpSpPr>
            <p:cNvPr id="298" name="Google Shape;298;p1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99" name="Google Shape;299;p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4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01" name="Google Shape;301;p14"/>
            <p:cNvSpPr txBox="1"/>
            <p:nvPr/>
          </p:nvSpPr>
          <p:spPr>
            <a:xfrm>
              <a:off x="1100452" y="1445277"/>
              <a:ext cx="2145139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Xóa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14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303" name="Google Shape;303;p1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304" name="Google Shape;30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14"/>
          <p:cNvSpPr/>
          <p:nvPr/>
        </p:nvSpPr>
        <p:spPr>
          <a:xfrm>
            <a:off x="1202015" y="1812211"/>
            <a:ext cx="71304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xóa thư mục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Giai tri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ta thực hiện các bước: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1605563" y="2273876"/>
            <a:ext cx="9462771" cy="1472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[1]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chuột vào thư mục </a:t>
            </a:r>
            <a:r>
              <a:rPr b="1"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Giai tri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[2]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chuột vào </a:t>
            </a:r>
            <a:r>
              <a:rPr b="1"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Home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[3]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chuột vào nút lệnh </a:t>
            </a:r>
            <a:r>
              <a:rPr b="1"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Delete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  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6948" y="3037527"/>
            <a:ext cx="438150" cy="590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08" name="Google Shape;308;p14"/>
          <p:cNvGrpSpPr/>
          <p:nvPr/>
        </p:nvGrpSpPr>
        <p:grpSpPr>
          <a:xfrm>
            <a:off x="2839448" y="4036281"/>
            <a:ext cx="6673042" cy="2216804"/>
            <a:chOff x="7062903" y="2756788"/>
            <a:chExt cx="4652310" cy="3413788"/>
          </a:xfrm>
        </p:grpSpPr>
        <p:sp>
          <p:nvSpPr>
            <p:cNvPr id="309" name="Google Shape;309;p14"/>
            <p:cNvSpPr/>
            <p:nvPr/>
          </p:nvSpPr>
          <p:spPr>
            <a:xfrm>
              <a:off x="7230489" y="2917828"/>
              <a:ext cx="4312751" cy="2741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Thực hành theo nhóm 2</a:t>
              </a:r>
              <a:r>
                <a:rPr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just">
                <a:lnSpc>
                  <a:spcPct val="130000"/>
                </a:lnSpc>
                <a:spcBef>
                  <a:spcPts val="240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thực hiện các thao tác để xóa thư mục </a:t>
              </a:r>
              <a:r>
                <a:rPr b="1"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Giai tri 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trong thư mục </a:t>
              </a:r>
              <a:r>
                <a:rPr b="1"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LAN K3 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ở máy em</a:t>
              </a:r>
              <a:endParaRPr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7062903" y="2756788"/>
              <a:ext cx="4652310" cy="3413788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14"/>
          <p:cNvSpPr/>
          <p:nvPr/>
        </p:nvSpPr>
        <p:spPr>
          <a:xfrm>
            <a:off x="6950047" y="2882556"/>
            <a:ext cx="228600" cy="808333"/>
          </a:xfrm>
          <a:prstGeom prst="rightBrace">
            <a:avLst>
              <a:gd fmla="val 26333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 txBox="1"/>
          <p:nvPr/>
        </p:nvSpPr>
        <p:spPr>
          <a:xfrm>
            <a:off x="7353596" y="2747422"/>
            <a:ext cx="3995722" cy="1012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Thay bằng cách gõ phím </a:t>
            </a:r>
            <a:r>
              <a:rPr b="1"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Delete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trên bàn phím để xóa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548135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sz="3200">
              <a:solidFill>
                <a:srgbClr val="54813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8" name="Google Shape;3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572" y="347467"/>
            <a:ext cx="695325" cy="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15"/>
          <p:cNvGrpSpPr/>
          <p:nvPr/>
        </p:nvGrpSpPr>
        <p:grpSpPr>
          <a:xfrm>
            <a:off x="4995081" y="1477090"/>
            <a:ext cx="6291618" cy="4351943"/>
            <a:chOff x="5286009" y="1627218"/>
            <a:chExt cx="5918802" cy="4351943"/>
          </a:xfrm>
        </p:grpSpPr>
        <p:sp>
          <p:nvSpPr>
            <p:cNvPr id="320" name="Google Shape;320;p15"/>
            <p:cNvSpPr/>
            <p:nvPr/>
          </p:nvSpPr>
          <p:spPr>
            <a:xfrm>
              <a:off x="5286009" y="1627218"/>
              <a:ext cx="5918802" cy="4351943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1" name="Google Shape;321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49282" y="1681118"/>
              <a:ext cx="1069817" cy="1223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15"/>
            <p:cNvSpPr/>
            <p:nvPr/>
          </p:nvSpPr>
          <p:spPr>
            <a:xfrm>
              <a:off x="5427238" y="3150945"/>
              <a:ext cx="5613799" cy="2581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trao đổi với bạn và thực hiện:</a:t>
              </a:r>
              <a:endParaRPr/>
            </a:p>
            <a:p>
              <a:pPr indent="0" lvl="0" marL="0" marR="0" rtl="0" algn="just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•   </a:t>
              </a:r>
              <a:r>
                <a:rPr lang="en-US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Tạo một thư mục trên ổ đĩa </a:t>
              </a:r>
              <a:r>
                <a:rPr b="1" lang="en-US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D:</a:t>
              </a:r>
              <a:r>
                <a:rPr lang="en-US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 với tên là </a:t>
              </a:r>
              <a:r>
                <a:rPr b="1" lang="en-US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BAI TAP</a:t>
              </a:r>
              <a:r>
                <a:rPr lang="en-US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. Trong thư mục đó, em tạo ba thư mục con: </a:t>
              </a:r>
              <a:r>
                <a:rPr b="1" lang="en-US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Toan, Tieng Anh, Tin</a:t>
              </a:r>
              <a:r>
                <a:rPr lang="en-US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•    </a:t>
              </a:r>
              <a:r>
                <a:rPr lang="en-US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Hãy đổi tên thư mục </a:t>
              </a:r>
              <a:r>
                <a:rPr b="1" lang="en-US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Tin</a:t>
              </a:r>
              <a:r>
                <a:rPr lang="en-US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 thành </a:t>
              </a:r>
              <a:r>
                <a:rPr b="1" lang="en-US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Tin hoc</a:t>
              </a:r>
              <a:r>
                <a:rPr lang="en-US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3" name="Google Shape;323;p15"/>
          <p:cNvPicPr preferRelativeResize="0"/>
          <p:nvPr/>
        </p:nvPicPr>
        <p:blipFill rotWithShape="1">
          <a:blip r:embed="rId5">
            <a:alphaModFix/>
          </a:blip>
          <a:srcRect b="6091" l="0" r="0" t="0"/>
          <a:stretch/>
        </p:blipFill>
        <p:spPr>
          <a:xfrm>
            <a:off x="1247932" y="2568556"/>
            <a:ext cx="3468506" cy="254913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 b="1" sz="320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4959" y="326765"/>
            <a:ext cx="7239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/>
          <p:nvPr/>
        </p:nvSpPr>
        <p:spPr>
          <a:xfrm>
            <a:off x="1842448" y="2029322"/>
            <a:ext cx="8761861" cy="329330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171" y="2353235"/>
            <a:ext cx="8466214" cy="2737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GHI NHỚ</a:t>
            </a:r>
            <a:endParaRPr b="1" sz="320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7" name="Google Shape;337;p17"/>
          <p:cNvSpPr/>
          <p:nvPr/>
        </p:nvSpPr>
        <p:spPr>
          <a:xfrm>
            <a:off x="1894359" y="1913117"/>
            <a:ext cx="8679975" cy="3423157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Trong mỗi thư mục, có thể tạo thêm thư mục con. Khi sử dụng, nếu tên thư mục nào không hợp lí thì đổi tên; thư mục nào không cần thì xoá đi.</a:t>
            </a:r>
            <a:endParaRPr b="1"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3838"/>
            <a:ext cx="12192000" cy="73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422d12cc3_0_0"/>
          <p:cNvSpPr txBox="1"/>
          <p:nvPr/>
        </p:nvSpPr>
        <p:spPr>
          <a:xfrm>
            <a:off x="2877671" y="1546412"/>
            <a:ext cx="8095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CHƯƠNG 3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TỔ CHỨC LƯU TRỮ, TÌM KIẾM VÀ TRAO ĐỔI THÔNG TIN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95" name="Google Shape;95;p2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MỞ ĐẦU</a:t>
              </a:r>
              <a:endParaRPr b="1" i="0" sz="3200" u="none" cap="none" strike="noStrik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8621" y="249783"/>
              <a:ext cx="633088" cy="6008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2"/>
          <p:cNvGrpSpPr/>
          <p:nvPr/>
        </p:nvGrpSpPr>
        <p:grpSpPr>
          <a:xfrm>
            <a:off x="1479177" y="2257922"/>
            <a:ext cx="9332258" cy="2515783"/>
            <a:chOff x="1479177" y="2257922"/>
            <a:chExt cx="9332258" cy="2515783"/>
          </a:xfrm>
        </p:grpSpPr>
        <p:grpSp>
          <p:nvGrpSpPr>
            <p:cNvPr id="98" name="Google Shape;98;p2"/>
            <p:cNvGrpSpPr/>
            <p:nvPr/>
          </p:nvGrpSpPr>
          <p:grpSpPr>
            <a:xfrm>
              <a:off x="1479177" y="2257922"/>
              <a:ext cx="9332258" cy="2515783"/>
              <a:chOff x="6313463" y="2784139"/>
              <a:chExt cx="7093904" cy="4134847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6446343" y="3344827"/>
                <a:ext cx="6920135" cy="3057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500" u="none" cap="none" strike="noStrike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Các em hãy thực hiện:</a:t>
                </a:r>
                <a:endParaRPr/>
              </a:p>
              <a:p>
                <a:pPr indent="-463550" lvl="0" marL="463550" marR="0" rtl="0" algn="just">
                  <a:lnSpc>
                    <a:spcPct val="13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Char char="❖"/>
                </a:pPr>
                <a:r>
                  <a:rPr b="0" i="0" lang="en-US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Nháy đúp chuột vào biểu tượng </a:t>
                </a:r>
                <a:r>
                  <a:rPr b="1" i="0" lang="en-US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This PC          </a:t>
                </a:r>
                <a:r>
                  <a:rPr b="0" i="0" lang="en-US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, vào ổ đĩa </a:t>
                </a:r>
                <a:r>
                  <a:rPr b="1" i="0" lang="en-US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D:</a:t>
                </a:r>
                <a:endParaRPr/>
              </a:p>
              <a:p>
                <a:pPr indent="-463550" lvl="0" marL="463550" marR="0" rtl="0" algn="just">
                  <a:lnSpc>
                    <a:spcPct val="13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Char char="❖"/>
                </a:pPr>
                <a:r>
                  <a:rPr b="0" i="0" lang="en-US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Đọc tên những tệp và thư mục có trong ổ đĩa </a:t>
                </a:r>
                <a:r>
                  <a:rPr b="1" i="0" lang="en-US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D:</a:t>
                </a:r>
                <a:endParaRPr b="1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6313463" y="2784139"/>
                <a:ext cx="7093904" cy="4134847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1" name="Google Shape;101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28983" y="3133166"/>
              <a:ext cx="698139" cy="5504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107" name="Google Shape;107;p3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MỞ ĐẦU</a:t>
              </a:r>
              <a:endParaRPr b="1" i="0" sz="3200" u="none" cap="none" strike="noStrik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08" name="Google Shape;10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8621" y="249783"/>
              <a:ext cx="633088" cy="6008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3"/>
          <p:cNvGrpSpPr/>
          <p:nvPr/>
        </p:nvGrpSpPr>
        <p:grpSpPr>
          <a:xfrm>
            <a:off x="3561941" y="2926280"/>
            <a:ext cx="4959685" cy="2506168"/>
            <a:chOff x="2917191" y="2312131"/>
            <a:chExt cx="4959685" cy="2506168"/>
          </a:xfrm>
        </p:grpSpPr>
        <p:grpSp>
          <p:nvGrpSpPr>
            <p:cNvPr id="110" name="Google Shape;110;p3"/>
            <p:cNvGrpSpPr/>
            <p:nvPr/>
          </p:nvGrpSpPr>
          <p:grpSpPr>
            <a:xfrm>
              <a:off x="2917191" y="2312131"/>
              <a:ext cx="4070463" cy="2506168"/>
              <a:chOff x="2917191" y="2312131"/>
              <a:chExt cx="4070463" cy="2506168"/>
            </a:xfrm>
          </p:grpSpPr>
          <p:pic>
            <p:nvPicPr>
              <p:cNvPr id="111" name="Google Shape;111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917191" y="2312131"/>
                <a:ext cx="3622859" cy="23748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346597" y="4332524"/>
                <a:ext cx="485775" cy="485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3" name="Google Shape;113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625624" y="4434138"/>
                <a:ext cx="362030" cy="2528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4" name="Google Shape;114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74372" y="2459162"/>
              <a:ext cx="2502504" cy="21189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3"/>
          <p:cNvSpPr/>
          <p:nvPr/>
        </p:nvSpPr>
        <p:spPr>
          <a:xfrm>
            <a:off x="7184800" y="1323833"/>
            <a:ext cx="4115546" cy="2047163"/>
          </a:xfrm>
          <a:prstGeom prst="wedgeEllipseCallout">
            <a:avLst>
              <a:gd fmla="val -38752" name="adj1"/>
              <a:gd fmla="val 52872" name="adj2"/>
            </a:avLst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Mình muốn tạo thư mục mang tên mình, trong đó có các thư mục Văn, Toán, Tin học và Giải trí.</a:t>
            </a:r>
            <a:endParaRPr b="0" i="0" sz="22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498638" y="1742816"/>
            <a:ext cx="3152633" cy="1183464"/>
          </a:xfrm>
          <a:prstGeom prst="wedgeEllipseCallout">
            <a:avLst>
              <a:gd fmla="val 34867" name="adj1"/>
              <a:gd fmla="val 65565" name="adj2"/>
            </a:avLst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Nhưng c</a:t>
            </a:r>
            <a:r>
              <a:rPr b="0" i="0" lang="en-US" sz="22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húng mình chưa biết tạo thư mục</a:t>
            </a:r>
            <a:endParaRPr b="0" i="0" sz="22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/>
        </p:nvSpPr>
        <p:spPr>
          <a:xfrm>
            <a:off x="2549236" y="1739414"/>
            <a:ext cx="8700655" cy="1652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21</a:t>
            </a:r>
            <a:endParaRPr b="1" i="0" sz="32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TẠO, ĐỔI TÊN VÀ XÓA THƯ MỤC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5"/>
          <p:cNvGrpSpPr/>
          <p:nvPr/>
        </p:nvGrpSpPr>
        <p:grpSpPr>
          <a:xfrm>
            <a:off x="1010326" y="866778"/>
            <a:ext cx="2538053" cy="553998"/>
            <a:chOff x="689904" y="1379897"/>
            <a:chExt cx="2538053" cy="553998"/>
          </a:xfrm>
        </p:grpSpPr>
        <p:grpSp>
          <p:nvGrpSpPr>
            <p:cNvPr id="127" name="Google Shape;127;p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28" name="Google Shape;128;p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0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30" name="Google Shape;130;p5"/>
            <p:cNvSpPr txBox="1"/>
            <p:nvPr/>
          </p:nvSpPr>
          <p:spPr>
            <a:xfrm>
              <a:off x="1100452" y="1445277"/>
              <a:ext cx="2127505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Tạo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4044289" y="161366"/>
            <a:ext cx="4306335" cy="712808"/>
            <a:chOff x="4168573" y="1295284"/>
            <a:chExt cx="4353220" cy="701545"/>
          </a:xfrm>
        </p:grpSpPr>
        <p:sp>
          <p:nvSpPr>
            <p:cNvPr id="132" name="Google Shape;132;p5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3" name="Google Shape;133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5"/>
          <p:cNvSpPr/>
          <p:nvPr/>
        </p:nvSpPr>
        <p:spPr>
          <a:xfrm>
            <a:off x="1093233" y="1417027"/>
            <a:ext cx="49303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Tạo thư mục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 K3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ở ổ đĩa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D: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214441" y="1782716"/>
            <a:ext cx="9005325" cy="9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[1]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Nháy đúp chuột vào biểu tượng This PC</a:t>
            </a:r>
            <a:endParaRPr sz="22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[2]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Nháy đúp chuột vào biểu tượng ổ đĩa </a:t>
            </a:r>
            <a:r>
              <a:rPr b="1" lang="en-US"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r>
              <a:rPr lang="en-US"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, xuất hiện cửa sổ như </a:t>
            </a: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sau:</a:t>
            </a:r>
            <a:endParaRPr sz="22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 b="25366" l="0" r="0" t="0"/>
          <a:stretch/>
        </p:blipFill>
        <p:spPr>
          <a:xfrm>
            <a:off x="2996175" y="2603719"/>
            <a:ext cx="5004826" cy="1078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1228515" y="3703698"/>
            <a:ext cx="628409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[3]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Nháy vào </a:t>
            </a:r>
            <a:r>
              <a:rPr b="1" lang="en-US"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lang="en-US"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, xuất hiện dải lệnh như </a:t>
            </a:r>
            <a:r>
              <a:rPr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dưới:</a:t>
            </a:r>
            <a:endParaRPr sz="22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84626" y="4107490"/>
            <a:ext cx="6659374" cy="111654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240547" y="5222353"/>
            <a:ext cx="915342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[4] </a:t>
            </a:r>
            <a:r>
              <a:rPr lang="en-US"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Nháy chuột vào nút lệnh </a:t>
            </a:r>
            <a:r>
              <a:rPr b="1" lang="en-US"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New Folder </a:t>
            </a:r>
            <a:r>
              <a:rPr lang="en-US"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xuất hiện biểu tượng             trong cửa sổ ổ đĩa D:; </a:t>
            </a:r>
            <a:endParaRPr sz="22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90212" y="5237681"/>
            <a:ext cx="1937463" cy="450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1228930" y="5933883"/>
            <a:ext cx="897678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[5] </a:t>
            </a:r>
            <a:r>
              <a:rPr lang="en-US"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Nhập tên thư mục </a:t>
            </a:r>
            <a:r>
              <a:rPr b="1" lang="en-US" sz="2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LAN K3</a:t>
            </a:r>
            <a:r>
              <a:rPr lang="en-US" sz="22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; nháy chuột bên ngoài nền màu xanh </a:t>
            </a:r>
            <a:endParaRPr sz="22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3711388" y="2944906"/>
            <a:ext cx="591671" cy="228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66665" y="1574153"/>
            <a:ext cx="698139" cy="55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5996355" y="4533661"/>
            <a:ext cx="459037" cy="56818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>
            <a:off x="4057737" y="238657"/>
            <a:ext cx="4353220" cy="701545"/>
            <a:chOff x="4168573" y="1295284"/>
            <a:chExt cx="4353220" cy="701545"/>
          </a:xfrm>
        </p:grpSpPr>
        <p:sp>
          <p:nvSpPr>
            <p:cNvPr id="150" name="Google Shape;150;p6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51" name="Google Shape;15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" name="Google Shape;152;p6"/>
          <p:cNvGrpSpPr/>
          <p:nvPr/>
        </p:nvGrpSpPr>
        <p:grpSpPr>
          <a:xfrm>
            <a:off x="1092213" y="1176251"/>
            <a:ext cx="2538053" cy="553998"/>
            <a:chOff x="689904" y="1379897"/>
            <a:chExt cx="2538053" cy="553998"/>
          </a:xfrm>
        </p:grpSpPr>
        <p:grpSp>
          <p:nvGrpSpPr>
            <p:cNvPr id="153" name="Google Shape;153;p6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54" name="Google Shape;154;p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56" name="Google Shape;156;p6"/>
            <p:cNvSpPr txBox="1"/>
            <p:nvPr/>
          </p:nvSpPr>
          <p:spPr>
            <a:xfrm>
              <a:off x="1100452" y="1445277"/>
              <a:ext cx="2127505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Tạo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6"/>
          <p:cNvGrpSpPr/>
          <p:nvPr/>
        </p:nvGrpSpPr>
        <p:grpSpPr>
          <a:xfrm>
            <a:off x="2566512" y="2432080"/>
            <a:ext cx="6685062" cy="1642379"/>
            <a:chOff x="7072317" y="2694660"/>
            <a:chExt cx="5081642" cy="2699353"/>
          </a:xfrm>
        </p:grpSpPr>
        <p:sp>
          <p:nvSpPr>
            <p:cNvPr id="158" name="Google Shape;158;p6"/>
            <p:cNvSpPr/>
            <p:nvPr/>
          </p:nvSpPr>
          <p:spPr>
            <a:xfrm>
              <a:off x="7274193" y="3143555"/>
              <a:ext cx="4542563" cy="1710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thực hiện các bước tương tự để tạo thư mục có tên là </a:t>
              </a:r>
              <a:r>
                <a:rPr lang="en-US" sz="25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Tin học</a:t>
              </a:r>
              <a:r>
                <a:rPr lang="en-US" sz="25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ở ổ đĩa </a:t>
              </a:r>
              <a:r>
                <a:rPr lang="en-US" sz="25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D:</a:t>
              </a:r>
              <a:endPara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7072317" y="2694660"/>
              <a:ext cx="5081642" cy="2699353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7"/>
          <p:cNvGrpSpPr/>
          <p:nvPr/>
        </p:nvGrpSpPr>
        <p:grpSpPr>
          <a:xfrm>
            <a:off x="1010326" y="866778"/>
            <a:ext cx="2538053" cy="553998"/>
            <a:chOff x="689904" y="1379897"/>
            <a:chExt cx="2538053" cy="553998"/>
          </a:xfrm>
        </p:grpSpPr>
        <p:grpSp>
          <p:nvGrpSpPr>
            <p:cNvPr id="165" name="Google Shape;165;p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66" name="Google Shape;166;p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8" name="Google Shape;168;p7"/>
            <p:cNvSpPr txBox="1"/>
            <p:nvPr/>
          </p:nvSpPr>
          <p:spPr>
            <a:xfrm>
              <a:off x="1100452" y="1445277"/>
              <a:ext cx="2127505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Tạo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7"/>
          <p:cNvGrpSpPr/>
          <p:nvPr/>
        </p:nvGrpSpPr>
        <p:grpSpPr>
          <a:xfrm>
            <a:off x="4044289" y="161366"/>
            <a:ext cx="4306335" cy="712808"/>
            <a:chOff x="4168573" y="1295284"/>
            <a:chExt cx="4353220" cy="701545"/>
          </a:xfrm>
        </p:grpSpPr>
        <p:sp>
          <p:nvSpPr>
            <p:cNvPr id="170" name="Google Shape;170;p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71" name="Google Shape;17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7"/>
          <p:cNvSpPr/>
          <p:nvPr/>
        </p:nvSpPr>
        <p:spPr>
          <a:xfrm>
            <a:off x="1120127" y="1457368"/>
            <a:ext cx="58424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Tạo thư mục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của thư mục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 K3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7"/>
          <p:cNvGrpSpPr/>
          <p:nvPr/>
        </p:nvGrpSpPr>
        <p:grpSpPr>
          <a:xfrm>
            <a:off x="2942326" y="2502227"/>
            <a:ext cx="7020540" cy="1709614"/>
            <a:chOff x="7072316" y="2694662"/>
            <a:chExt cx="5072420" cy="2809858"/>
          </a:xfrm>
        </p:grpSpPr>
        <p:sp>
          <p:nvSpPr>
            <p:cNvPr id="174" name="Google Shape;174;p7"/>
            <p:cNvSpPr/>
            <p:nvPr/>
          </p:nvSpPr>
          <p:spPr>
            <a:xfrm>
              <a:off x="7274193" y="3143555"/>
              <a:ext cx="4649732" cy="1680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Thực hành theo nhóm</a:t>
              </a:r>
              <a:r>
                <a:rPr lang="en-US" sz="25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mỗi em thực hiện một lần mở thư mục Lan K3 trong ổ D:</a:t>
              </a:r>
              <a:endParaRPr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7072316" y="2694662"/>
              <a:ext cx="5072420" cy="2809858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8"/>
          <p:cNvGrpSpPr/>
          <p:nvPr/>
        </p:nvGrpSpPr>
        <p:grpSpPr>
          <a:xfrm>
            <a:off x="1010326" y="866778"/>
            <a:ext cx="2538053" cy="553998"/>
            <a:chOff x="689904" y="1379897"/>
            <a:chExt cx="2538053" cy="553998"/>
          </a:xfrm>
        </p:grpSpPr>
        <p:grpSp>
          <p:nvGrpSpPr>
            <p:cNvPr id="181" name="Google Shape;181;p8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82" name="Google Shape;182;p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84" name="Google Shape;184;p8"/>
            <p:cNvSpPr txBox="1"/>
            <p:nvPr/>
          </p:nvSpPr>
          <p:spPr>
            <a:xfrm>
              <a:off x="1100452" y="1445277"/>
              <a:ext cx="2127505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Tạo thư mục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8"/>
          <p:cNvGrpSpPr/>
          <p:nvPr/>
        </p:nvGrpSpPr>
        <p:grpSpPr>
          <a:xfrm>
            <a:off x="4044289" y="161366"/>
            <a:ext cx="4306335" cy="712808"/>
            <a:chOff x="4168573" y="1295284"/>
            <a:chExt cx="4353220" cy="701545"/>
          </a:xfrm>
        </p:grpSpPr>
        <p:sp>
          <p:nvSpPr>
            <p:cNvPr id="186" name="Google Shape;186;p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87" name="Google Shape;187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8"/>
          <p:cNvSpPr/>
          <p:nvPr/>
        </p:nvSpPr>
        <p:spPr>
          <a:xfrm>
            <a:off x="1120127" y="1457368"/>
            <a:ext cx="58328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Tạo thư mục con của thư mục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 K3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8"/>
          <p:cNvGrpSpPr/>
          <p:nvPr/>
        </p:nvGrpSpPr>
        <p:grpSpPr>
          <a:xfrm>
            <a:off x="2067003" y="2502227"/>
            <a:ext cx="2962751" cy="2610741"/>
            <a:chOff x="4044289" y="2795338"/>
            <a:chExt cx="2962751" cy="2610741"/>
          </a:xfrm>
        </p:grpSpPr>
        <p:graphicFrame>
          <p:nvGraphicFramePr>
            <p:cNvPr id="190" name="Google Shape;190;p8"/>
            <p:cNvGraphicFramePr/>
            <p:nvPr/>
          </p:nvGraphicFramePr>
          <p:xfrm>
            <a:off x="4044289" y="2795338"/>
            <a:ext cx="2962751" cy="2610741"/>
          </p:xfrm>
          <a:graphic>
            <a:graphicData uri="http://schemas.openxmlformats.org/presentationml/2006/ole">
              <mc:AlternateContent>
                <mc:Choice Requires="v">
                  <p:oleObj r:id="rId5" imgH="2610741" imgW="2962751" progId="Paint.Picture" spid="_x0000_s1">
                    <p:embed/>
                  </p:oleObj>
                </mc:Choice>
                <mc:Fallback>
                  <p:oleObj r:id="rId6" imgH="2610741" imgW="2962751" progId="Paint.Picture">
                    <p:embed/>
                    <p:pic>
                      <p:nvPicPr>
                        <p:cNvPr id="190" name="Google Shape;190;p8"/>
                        <p:cNvPicPr preferRelativeResize="0"/>
                        <p:nvPr/>
                      </p:nvPicPr>
                      <p:blipFill rotWithShape="1">
                        <a:blip r:embed="rId7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4044289" y="2795338"/>
                          <a:ext cx="2962751" cy="2610741"/>
                        </a:xfrm>
                        <a:prstGeom prst="rect">
                          <a:avLst/>
                        </a:prstGeom>
                        <a:noFill/>
                        <a:ln cap="flat" cmpd="sng" w="9525">
                          <a:solidFill>
                            <a:schemeClr val="dk1"/>
                          </a:solidFill>
                          <a:prstDash val="solid"/>
                          <a:round/>
                          <a:headEnd len="sm" w="sm" type="none"/>
                          <a:tailEnd len="sm" w="sm" type="none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1" name="Google Shape;191;p8"/>
            <p:cNvSpPr txBox="1"/>
            <p:nvPr/>
          </p:nvSpPr>
          <p:spPr>
            <a:xfrm>
              <a:off x="4531977" y="2826597"/>
              <a:ext cx="1245854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 K3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2" name="Google Shape;192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059254" y="3916906"/>
              <a:ext cx="1771650" cy="409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059254" y="3384645"/>
              <a:ext cx="1571625" cy="4555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8"/>
            <p:cNvSpPr txBox="1"/>
            <p:nvPr/>
          </p:nvSpPr>
          <p:spPr>
            <a:xfrm>
              <a:off x="4991013" y="4404543"/>
              <a:ext cx="1275315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Tin hoc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5018913" y="4930967"/>
              <a:ext cx="1032264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Toan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8"/>
          <p:cNvSpPr/>
          <p:nvPr/>
        </p:nvSpPr>
        <p:spPr>
          <a:xfrm>
            <a:off x="5348330" y="2588544"/>
            <a:ext cx="5897392" cy="2524424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 sát hình ảnh bên và cho biết thư mục LAN K3 có các thư mục con nào?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