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35" r:id="rId3"/>
    <p:sldId id="306" r:id="rId4"/>
    <p:sldId id="257" r:id="rId5"/>
    <p:sldId id="301" r:id="rId6"/>
    <p:sldId id="332" r:id="rId7"/>
    <p:sldId id="323" r:id="rId8"/>
    <p:sldId id="333" r:id="rId9"/>
    <p:sldId id="285" r:id="rId10"/>
    <p:sldId id="265" r:id="rId11"/>
    <p:sldId id="334" r:id="rId12"/>
    <p:sldId id="319" r:id="rId13"/>
    <p:sldId id="304" r:id="rId14"/>
    <p:sldId id="320"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1427570"/>
          </a:xfrm>
          <a:prstGeom prst="rect">
            <a:avLst/>
          </a:prstGeom>
          <a:noFill/>
        </p:spPr>
        <p:txBody>
          <a:bodyPr wrap="square" rtlCol="0">
            <a:spAutoFit/>
          </a:bodyPr>
          <a:lstStyle/>
          <a:p>
            <a:pPr algn="ctr">
              <a:lnSpc>
                <a:spcPct val="150000"/>
              </a:lnSpc>
            </a:pPr>
            <a:r>
              <a:rPr lang="en-US" sz="6600" b="1" dirty="0">
                <a:solidFill>
                  <a:srgbClr val="0000CC"/>
                </a:solidFill>
                <a:latin typeface="Arial" panose="020B0604020202020204" pitchFamily="34" charset="0"/>
                <a:cs typeface="Arial" panose="020B0604020202020204" pitchFamily="34" charset="0"/>
              </a:rPr>
              <a:t>TIN </a:t>
            </a:r>
            <a:r>
              <a:rPr lang="en-US" sz="6600" b="1" dirty="0" smtClean="0">
                <a:solidFill>
                  <a:srgbClr val="0000CC"/>
                </a:solidFill>
                <a:latin typeface="Arial" panose="020B0604020202020204" pitchFamily="34" charset="0"/>
                <a:cs typeface="Arial" panose="020B0604020202020204" pitchFamily="34" charset="0"/>
              </a:rPr>
              <a:t>3 </a:t>
            </a:r>
            <a:r>
              <a:rPr lang="en-US" sz="6600" b="1" dirty="0">
                <a:solidFill>
                  <a:srgbClr val="0000CC"/>
                </a:solidFill>
                <a:latin typeface="Arial" panose="020B0604020202020204" pitchFamily="34" charset="0"/>
                <a:cs typeface="Arial" panose="020B0604020202020204" pitchFamily="34" charset="0"/>
              </a:rPr>
              <a:t>TUẦN </a:t>
            </a:r>
            <a:r>
              <a:rPr lang="en-US" sz="6600" b="1" dirty="0" smtClean="0">
                <a:solidFill>
                  <a:srgbClr val="0000CC"/>
                </a:solidFill>
                <a:latin typeface="Arial" panose="020B0604020202020204" pitchFamily="34" charset="0"/>
                <a:cs typeface="Arial" panose="020B0604020202020204" pitchFamily="34" charset="0"/>
              </a:rPr>
              <a:t>19</a:t>
            </a:r>
            <a:endParaRPr lang="en-US" sz="66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giải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smtClean="0">
                <a:solidFill>
                  <a:schemeClr val="tx1"/>
                </a:solidFill>
                <a:latin typeface="Arial" panose="020B0604020202020204" pitchFamily="34" charset="0"/>
                <a:cs typeface="Arial" panose="020B0604020202020204" pitchFamily="34" charset="0"/>
              </a:rPr>
              <a:t>ề </a:t>
            </a:r>
            <a:r>
              <a:rPr lang="vi-VN" sz="2800" dirty="0">
                <a:solidFill>
                  <a:schemeClr val="tx1"/>
                </a:solidFill>
                <a:latin typeface="Arial" panose="020B0604020202020204" pitchFamily="34" charset="0"/>
                <a:cs typeface="Arial" panose="020B0604020202020204" pitchFamily="34" charset="0"/>
              </a:rPr>
              <a:t>nhà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smtClean="0">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a:t>
            </a:r>
            <a:r>
              <a:rPr lang="vi-VN" sz="2800"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6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đúng</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nhanh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đối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smtClean="0">
                <a:solidFill>
                  <a:srgbClr val="3333CC"/>
                </a:solidFill>
                <a:latin typeface="Arial" panose="020B0604020202020204" pitchFamily="34" charset="0"/>
                <a:cs typeface="Arial" panose="020B0604020202020204" pitchFamily="34" charset="0"/>
              </a:rPr>
              <a:t>?</a:t>
            </a:r>
            <a:endParaRPr lang="en-US" sz="2200" dirty="0">
              <a:solidFill>
                <a:srgbClr val="3333CC"/>
              </a:solidFill>
              <a:latin typeface="Arial" panose="020B0604020202020204" pitchFamily="34" charset="0"/>
              <a:cs typeface="Arial" panose="020B0604020202020204" pitchFamily="34" charset="0"/>
            </a:endParaRP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smtClean="0">
                  <a:solidFill>
                    <a:srgbClr val="00B050"/>
                  </a:solidFill>
                  <a:latin typeface="Arial" panose="020B0604020202020204" pitchFamily="34" charset="0"/>
                  <a:cs typeface="Arial" panose="020B0604020202020204" pitchFamily="34" charset="0"/>
                </a:rPr>
                <a:t>Cho </a:t>
              </a:r>
              <a:r>
                <a:rPr lang="en-US" sz="2200" dirty="0" err="1" smtClean="0">
                  <a:solidFill>
                    <a:srgbClr val="00B050"/>
                  </a:solidFill>
                  <a:latin typeface="Arial" panose="020B0604020202020204" pitchFamily="34" charset="0"/>
                  <a:cs typeface="Arial" panose="020B0604020202020204" pitchFamily="34" charset="0"/>
                </a:rPr>
                <a:t>biết</a:t>
              </a:r>
              <a:r>
                <a:rPr lang="en-US" sz="2200" dirty="0" smtClean="0">
                  <a:solidFill>
                    <a:srgbClr val="00B050"/>
                  </a:solidFill>
                  <a:latin typeface="Arial" panose="020B0604020202020204" pitchFamily="34" charset="0"/>
                  <a:cs typeface="Arial" panose="020B0604020202020204" pitchFamily="34" charset="0"/>
                </a:rPr>
                <a:t> </a:t>
              </a:r>
              <a:r>
                <a:rPr lang="en-US" sz="2200" dirty="0" err="1" smtClean="0">
                  <a:solidFill>
                    <a:srgbClr val="00B050"/>
                  </a:solidFill>
                  <a:latin typeface="Arial" panose="020B0604020202020204" pitchFamily="34" charset="0"/>
                  <a:cs typeface="Arial" panose="020B0604020202020204" pitchFamily="34" charset="0"/>
                </a:rPr>
                <a:t>cách</a:t>
              </a:r>
              <a:r>
                <a:rPr lang="en-US" sz="2200" dirty="0" smtClean="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1</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smtClean="0">
                  <a:solidFill>
                    <a:srgbClr val="3333CC"/>
                  </a:solidFill>
                  <a:latin typeface="Arial" panose="020B0604020202020204" pitchFamily="34" charset="0"/>
                  <a:cs typeface="Arial" panose="020B0604020202020204" pitchFamily="34" charset="0"/>
                </a:rPr>
                <a:t>Cho </a:t>
              </a:r>
              <a:r>
                <a:rPr lang="en-US" sz="2200" dirty="0" err="1" smtClean="0">
                  <a:solidFill>
                    <a:srgbClr val="3333CC"/>
                  </a:solidFill>
                  <a:latin typeface="Arial" panose="020B0604020202020204" pitchFamily="34" charset="0"/>
                  <a:cs typeface="Arial" panose="020B0604020202020204" pitchFamily="34" charset="0"/>
                </a:rPr>
                <a:t>biết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tìm</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cuốn</a:t>
              </a:r>
              <a:r>
                <a:rPr lang="en-US" sz="2200" dirty="0" smtClean="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2</a:t>
              </a:r>
              <a:endParaRPr lang="en-US" sz="2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62&quot;&gt;&lt;object type=&quot;3&quot; unique_id=&quot;10163&quot;&gt;&lt;property id=&quot;20148&quot; value=&quot;5&quot;/&gt;&lt;property id=&quot;20300&quot; value=&quot;Slide 1&quot;/&gt;&lt;property id=&quot;20307&quot; value=&quot;279&quot;/&gt;&lt;/object&gt;&lt;object type=&quot;3&quot; unique_id=&quot;10164&quot;&gt;&lt;property id=&quot;20148&quot; value=&quot;5&quot;/&gt;&lt;property id=&quot;20300&quot; value=&quot;Slide 3&quot;/&gt;&lt;property id=&quot;20307&quot; value=&quot;306&quot;/&gt;&lt;/object&gt;&lt;object type=&quot;3&quot; unique_id=&quot;10165&quot;&gt;&lt;property id=&quot;20148&quot; value=&quot;5&quot;/&gt;&lt;property id=&quot;20300&quot; value=&quot;Slide 4&quot;/&gt;&lt;property id=&quot;20307&quot; value=&quot;257&quot;/&gt;&lt;/object&gt;&lt;object type=&quot;3&quot; unique_id=&quot;10166&quot;&gt;&lt;property id=&quot;20148&quot; value=&quot;5&quot;/&gt;&lt;property id=&quot;20300&quot; value=&quot;Slide 5&quot;/&gt;&lt;property id=&quot;20307&quot; value=&quot;301&quot;/&gt;&lt;/object&gt;&lt;object type=&quot;3&quot; unique_id=&quot;10167&quot;&gt;&lt;property id=&quot;20148&quot; value=&quot;5&quot;/&gt;&lt;property id=&quot;20300&quot; value=&quot;Slide 6&quot;/&gt;&lt;property id=&quot;20307&quot; value=&quot;332&quot;/&gt;&lt;/object&gt;&lt;object type=&quot;3&quot; unique_id=&quot;10168&quot;&gt;&lt;property id=&quot;20148&quot; value=&quot;5&quot;/&gt;&lt;property id=&quot;20300&quot; value=&quot;Slide 7&quot;/&gt;&lt;property id=&quot;20307&quot; value=&quot;323&quot;/&gt;&lt;/object&gt;&lt;object type=&quot;3&quot; unique_id=&quot;10169&quot;&gt;&lt;property id=&quot;20148&quot; value=&quot;5&quot;/&gt;&lt;property id=&quot;20300&quot; value=&quot;Slide 8&quot;/&gt;&lt;property id=&quot;20307&quot; value=&quot;333&quot;/&gt;&lt;/object&gt;&lt;object type=&quot;3&quot; unique_id=&quot;10170&quot;&gt;&lt;property id=&quot;20148&quot; value=&quot;5&quot;/&gt;&lt;property id=&quot;20300&quot; value=&quot;Slide 9&quot;/&gt;&lt;property id=&quot;20307&quot; value=&quot;285&quot;/&gt;&lt;/object&gt;&lt;object type=&quot;3&quot; unique_id=&quot;10171&quot;&gt;&lt;property id=&quot;20148&quot; value=&quot;5&quot;/&gt;&lt;property id=&quot;20300&quot; value=&quot;Slide 10&quot;/&gt;&lt;property id=&quot;20307&quot; value=&quot;265&quot;/&gt;&lt;/object&gt;&lt;object type=&quot;3&quot; unique_id=&quot;10172&quot;&gt;&lt;property id=&quot;20148&quot; value=&quot;5&quot;/&gt;&lt;property id=&quot;20300&quot; value=&quot;Slide 11&quot;/&gt;&lt;property id=&quot;20307&quot; value=&quot;334&quot;/&gt;&lt;/object&gt;&lt;object type=&quot;3&quot; unique_id=&quot;10173&quot;&gt;&lt;property id=&quot;20148&quot; value=&quot;5&quot;/&gt;&lt;property id=&quot;20300&quot; value=&quot;Slide 12&quot;/&gt;&lt;property id=&quot;20307&quot; value=&quot;319&quot;/&gt;&lt;/object&gt;&lt;object type=&quot;3&quot; unique_id=&quot;10174&quot;&gt;&lt;property id=&quot;20148&quot; value=&quot;5&quot;/&gt;&lt;property id=&quot;20300&quot; value=&quot;Slide 13&quot;/&gt;&lt;property id=&quot;20307&quot; value=&quot;304&quot;/&gt;&lt;/object&gt;&lt;object type=&quot;3&quot; unique_id=&quot;10175&quot;&gt;&lt;property id=&quot;20148&quot; value=&quot;5&quot;/&gt;&lt;property id=&quot;20300&quot; value=&quot;Slide 14&quot;/&gt;&lt;property id=&quot;20307&quot; value=&quot;320&quot;/&gt;&lt;/object&gt;&lt;object type=&quot;3&quot; unique_id=&quot;10335&quot;&gt;&lt;property id=&quot;20148&quot; value=&quot;5&quot;/&gt;&lt;property id=&quot;20300&quot; value=&quot;Slide 2&quot;/&gt;&lt;property id=&quot;20307&quot; value=&quot;335&quot;/&gt;&lt;/object&gt;&lt;/object&gt;&lt;object type=&quot;8&quot; unique_id=&quot;1019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365</Words>
  <Application>Microsoft Office PowerPoint</Application>
  <PresentationFormat>Custom</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313</cp:revision>
  <dcterms:created xsi:type="dcterms:W3CDTF">2022-01-27T15:18:21Z</dcterms:created>
  <dcterms:modified xsi:type="dcterms:W3CDTF">2023-12-27T06:31:21Z</dcterms:modified>
</cp:coreProperties>
</file>