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3" r:id="rId2"/>
    <p:sldMasterId id="2147483655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74" r:id="rId10"/>
    <p:sldId id="272" r:id="rId11"/>
    <p:sldId id="273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</p:sldIdLst>
  <p:sldSz cx="12192000" cy="6858000"/>
  <p:notesSz cx="6858000" cy="9144000"/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KlmnJGYd2tDdmk4cDIHG3WIwl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420FFE-AD79-4C9B-A3B0-3A5C7937FE11}">
  <a:tblStyle styleId="{7A420FFE-AD79-4C9B-A3B0-3A5C7937FE11}" styleName="Table_0">
    <a:wholeTbl>
      <a:tcTxStyle b="off" i="off">
        <a:font>
          <a:latin typeface="UTM Duepuntozero"/>
          <a:ea typeface="UTM Duepuntozero"/>
          <a:cs typeface="UTM Duepuntoze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UTM Duepuntozero"/>
          <a:ea typeface="UTM Duepuntozero"/>
          <a:cs typeface="UTM Duepuntoze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UTM Duepuntozero"/>
          <a:ea typeface="UTM Duepuntozero"/>
          <a:cs typeface="UTM Duepuntoze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UTM Duepuntozero"/>
          <a:ea typeface="UTM Duepuntozero"/>
          <a:cs typeface="UTM Duepuntoze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UTM Duepuntozero"/>
          <a:ea typeface="UTM Duepuntozero"/>
          <a:cs typeface="UTM Duepuntoze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0579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f69dc7104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f69dc7104d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1f69dc7104d_1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Một trong những cách để bảo vệ dữ liệu an toàn là đặt mật khẩu bảo vệ.</a:t>
            </a: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Tiêu Đề Bài 1-Quyển 3-Internet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59" y="-15913"/>
            <a:ext cx="1943100" cy="205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088" y="115342"/>
            <a:ext cx="1502698" cy="211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4036" y="4523280"/>
            <a:ext cx="2373750" cy="19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976" y="5023060"/>
            <a:ext cx="1232666" cy="123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áo hiệu Bài tập">
  <p:cSld name="Báo hiệu Bài tập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1000" y="1044000"/>
            <a:ext cx="7470001" cy="477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- Phan 2-Chủ đề A-Bài 1-Nội dung">
  <p:cSld name="8- Phan 2-Chủ đề A-Bài 1-Nội dung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9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9"/>
          <p:cNvSpPr txBox="1"/>
          <p:nvPr/>
        </p:nvSpPr>
        <p:spPr>
          <a:xfrm>
            <a:off x="510154" y="161850"/>
            <a:ext cx="310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Chủ đề B. Công dân số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9"/>
          <p:cNvSpPr txBox="1"/>
          <p:nvPr/>
        </p:nvSpPr>
        <p:spPr>
          <a:xfrm>
            <a:off x="7878960" y="198198"/>
            <a:ext cx="4313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Tớ cần chú ý những gì khi “online”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35" name="Google Shape;3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6975" y="5597612"/>
            <a:ext cx="1600200" cy="82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818" y="5265259"/>
            <a:ext cx="2335746" cy="148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ủ Đề - Mục tiêu chủ đề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15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47" name="Google Shape;47;p15"/>
            <p:cNvPicPr preferRelativeResize="0"/>
            <p:nvPr/>
          </p:nvPicPr>
          <p:blipFill rotWithShape="1">
            <a:blip r:embed="rId4">
              <a:alphaModFix/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5"/>
            <p:cNvPicPr preferRelativeResize="0"/>
            <p:nvPr/>
          </p:nvPicPr>
          <p:blipFill rotWithShape="1">
            <a:blip r:embed="rId5">
              <a:alphaModFix/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-Bài 8- Phan 2-Chủ đề B-Nội dung">
  <p:cSld name="9_-Bài 8- Phan 2-Chủ đề B-Nội dung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20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0"/>
          <p:cNvSpPr txBox="1"/>
          <p:nvPr/>
        </p:nvSpPr>
        <p:spPr>
          <a:xfrm>
            <a:off x="510139" y="161842"/>
            <a:ext cx="33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Chủ đề B. Công dân số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5" name="Google Shape;55;p20"/>
          <p:cNvSpPr txBox="1"/>
          <p:nvPr/>
        </p:nvSpPr>
        <p:spPr>
          <a:xfrm>
            <a:off x="5908151" y="161842"/>
            <a:ext cx="54024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2. Tớ liên lạc được với mọi người ở khắp mọi nơi trên thế giới</a:t>
            </a:r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57" name="Google Shape;5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139" y="5094603"/>
            <a:ext cx="2600794" cy="169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7425" y="5425844"/>
            <a:ext cx="1943100" cy="103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ủ Đề - Mục tiêu chủ đề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16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76" name="Google Shape;76;p16"/>
            <p:cNvPicPr preferRelativeResize="0"/>
            <p:nvPr/>
          </p:nvPicPr>
          <p:blipFill rotWithShape="1">
            <a:blip r:embed="rId4">
              <a:alphaModFix/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6"/>
            <p:cNvPicPr preferRelativeResize="0"/>
            <p:nvPr/>
          </p:nvPicPr>
          <p:blipFill rotWithShape="1">
            <a:blip r:embed="rId5">
              <a:alphaModFix/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-Bài 8- Phan 2-Chủ đề B-Nội dung">
  <p:cSld name="9_-Bài 8- Phan 2-Chủ đề B-Nội dung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8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510139" y="161842"/>
            <a:ext cx="33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Chủ đề B. Công dân số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7553450" y="161850"/>
            <a:ext cx="447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</a:t>
            </a:r>
            <a:r>
              <a:rPr lang="en-US" sz="1800">
                <a:solidFill>
                  <a:schemeClr val="lt1"/>
                </a:solidFill>
              </a:rPr>
              <a:t>1</a:t>
            </a:r>
            <a:r>
              <a:rPr lang="en-US" sz="1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>
                <a:solidFill>
                  <a:schemeClr val="lt1"/>
                </a:solidFill>
              </a:rPr>
              <a:t>Tớ cần chú ý những gì khi “Online”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139" y="5094603"/>
            <a:ext cx="2600794" cy="169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7425" y="5425844"/>
            <a:ext cx="1943100" cy="103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ủ Đề - Mục tiêu chủ đề" type="secHead">
  <p:cSld name="SECTION_HEADER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1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105" name="Google Shape;105;p21"/>
            <p:cNvPicPr preferRelativeResize="0"/>
            <p:nvPr/>
          </p:nvPicPr>
          <p:blipFill rotWithShape="1">
            <a:blip r:embed="rId4">
              <a:alphaModFix/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21"/>
            <p:cNvPicPr preferRelativeResize="0"/>
            <p:nvPr/>
          </p:nvPicPr>
          <p:blipFill rotWithShape="1">
            <a:blip r:embed="rId5">
              <a:alphaModFix/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Tiêu Đề Bài 1-Quyển 3-Internet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59" y="-15913"/>
            <a:ext cx="1943100" cy="205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088" y="115342"/>
            <a:ext cx="1502698" cy="211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4036" y="4523280"/>
            <a:ext cx="2373750" cy="19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976" y="5023060"/>
            <a:ext cx="1232666" cy="123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- Phan 2-Chủ đề A-Bài 1-Nội dung">
  <p:cSld name="8- Phan 2-Chủ đề A-Bài 1-Nội dung"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3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510139" y="161842"/>
            <a:ext cx="22829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Chủ đề B. Công dân số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8142943" y="161842"/>
            <a:ext cx="40490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1: Tớ cần chú ý những gì khi “online”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6975" y="5597612"/>
            <a:ext cx="1600200" cy="82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818" y="5265259"/>
            <a:ext cx="2335746" cy="148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9BDD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99BDD"/>
                </a:solidFill>
                <a:latin typeface="Arial"/>
                <a:ea typeface="Arial"/>
                <a:cs typeface="Arial"/>
                <a:sym typeface="Arial"/>
              </a:rPr>
              <a:t>CUỘC SỐNG TRỰC TUYẾN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CHỦ ĐỀ B. CÔNG DÂN SỐ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0" y="2879381"/>
            <a:ext cx="12192000" cy="174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1. TỚ CẦN CHÚ Ý NHỮNG GÌ KHI ONLINE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F0000"/>
                </a:solidFill>
              </a:rPr>
              <a:t>TUẦN </a:t>
            </a:r>
            <a:r>
              <a:rPr lang="en-US" sz="3200" b="1" dirty="0" smtClean="0">
                <a:solidFill>
                  <a:srgbClr val="FF0000"/>
                </a:solidFill>
              </a:rPr>
              <a:t>26: </a:t>
            </a:r>
            <a:r>
              <a:rPr lang="en-US" sz="3200" b="1" dirty="0">
                <a:solidFill>
                  <a:srgbClr val="FF0000"/>
                </a:solidFill>
              </a:rPr>
              <a:t>BẢO VỆ DỮ LIỆU HOẶC MÁY TÍNH CỦA BẠN (</a:t>
            </a:r>
            <a:r>
              <a:rPr lang="en-US" sz="3200" b="1" dirty="0" smtClean="0">
                <a:solidFill>
                  <a:srgbClr val="FF0000"/>
                </a:solidFill>
              </a:rPr>
              <a:t>T6/6)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nguyên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lưu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liệu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lưu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bản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lưu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địa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điểm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nhau</a:t>
            </a:r>
            <a:endParaRPr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/>
          <p:nvPr/>
        </p:nvSpPr>
        <p:spPr>
          <a:xfrm>
            <a:off x="3454400" y="926975"/>
            <a:ext cx="5648960" cy="6469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ÔN TẬP KIẾN THỨC CŨ</a:t>
            </a:r>
            <a:endParaRPr/>
          </a:p>
        </p:txBody>
      </p:sp>
      <p:pic>
        <p:nvPicPr>
          <p:cNvPr id="218" name="Google Shape;218;p9" descr="Kiểm tra bài cũ Pick a name trong ClassPoint | Tinh hoa Công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620" y="3768671"/>
            <a:ext cx="2311400" cy="2311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9" name="Google Shape;219;p9"/>
          <p:cNvGraphicFramePr/>
          <p:nvPr>
            <p:extLst>
              <p:ext uri="{D42A27DB-BD31-4B8C-83A1-F6EECF244321}">
                <p14:modId xmlns:p14="http://schemas.microsoft.com/office/powerpoint/2010/main" val="3321662234"/>
              </p:ext>
            </p:extLst>
          </p:nvPr>
        </p:nvGraphicFramePr>
        <p:xfrm>
          <a:off x="1344930" y="1932810"/>
          <a:ext cx="9867900" cy="1232025"/>
        </p:xfrm>
        <a:graphic>
          <a:graphicData uri="http://schemas.openxmlformats.org/drawingml/2006/table">
            <a:tbl>
              <a:tblPr>
                <a:noFill/>
                <a:tableStyleId>{7A420FFE-AD79-4C9B-A3B0-3A5C7937FE11}</a:tableStyleId>
              </a:tblPr>
              <a:tblGrid>
                <a:gridCol w="9867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32025">
                <a:tc>
                  <a:txBody>
                    <a:bodyPr/>
                    <a:lstStyle/>
                    <a:p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Tường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lửa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là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gì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?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Tại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sao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phải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thiết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lập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tường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lửa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?</a:t>
                      </a:r>
                    </a:p>
                    <a:p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Em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hãy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thiết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lập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tường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lửa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trên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máy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tính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?</a:t>
                      </a:r>
                      <a:endParaRPr sz="6600" u="none" strike="noStrike" cap="none" dirty="0">
                        <a:latin typeface="+mj-lt"/>
                      </a:endParaRPr>
                    </a:p>
                  </a:txBody>
                  <a:tcPr marL="68575" marR="6857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/>
          <p:nvPr/>
        </p:nvSpPr>
        <p:spPr>
          <a:xfrm>
            <a:off x="316500" y="955271"/>
            <a:ext cx="10197000" cy="898925"/>
          </a:xfrm>
          <a:prstGeom prst="roundRect">
            <a:avLst>
              <a:gd name="adj" fmla="val 16667"/>
            </a:avLst>
          </a:prstGeom>
          <a:solidFill>
            <a:srgbClr val="F9A27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19100">
              <a:lnSpc>
                <a:spcPct val="115000"/>
              </a:lnSpc>
              <a:spcBef>
                <a:spcPts val="1200"/>
              </a:spcBef>
              <a:buSzPts val="3000"/>
              <a:buAutoNum type="arabicPeriod"/>
            </a:pPr>
            <a:r>
              <a:rPr lang="en-US" sz="3200" b="1" u="sng" dirty="0"/>
              <a:t>Sao </a:t>
            </a:r>
            <a:r>
              <a:rPr lang="en-US" sz="3200" b="1" u="sng" dirty="0" err="1"/>
              <a:t>lưu</a:t>
            </a:r>
            <a:r>
              <a:rPr lang="en-US" sz="3200" b="1" u="sng" dirty="0"/>
              <a:t> </a:t>
            </a:r>
            <a:r>
              <a:rPr lang="en-US" sz="3200" b="1" u="sng" dirty="0" err="1"/>
              <a:t>dữ</a:t>
            </a:r>
            <a:r>
              <a:rPr lang="en-US" sz="3200" b="1" u="sng" dirty="0"/>
              <a:t> </a:t>
            </a:r>
            <a:r>
              <a:rPr lang="en-US" sz="3200" b="1" u="sng" dirty="0" err="1"/>
              <a:t>liệu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167;p5"/>
          <p:cNvSpPr txBox="1"/>
          <p:nvPr/>
        </p:nvSpPr>
        <p:spPr>
          <a:xfrm>
            <a:off x="1254153" y="2299263"/>
            <a:ext cx="9445142" cy="2062063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 smtClean="0">
                <a:latin typeface="+mj-lt"/>
              </a:rPr>
              <a:t>a. </a:t>
            </a:r>
            <a:r>
              <a:rPr lang="en-US" sz="3200" b="1" dirty="0" err="1" smtClean="0">
                <a:latin typeface="+mj-lt"/>
              </a:rPr>
              <a:t>Tại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sao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phải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sao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lưu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dữ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liệu</a:t>
            </a:r>
            <a:r>
              <a:rPr lang="en-US" sz="3200" b="1" dirty="0" smtClean="0">
                <a:latin typeface="+mj-lt"/>
              </a:rPr>
              <a:t>?</a:t>
            </a:r>
            <a:endParaRPr lang="en-US" sz="3200" b="1" dirty="0">
              <a:latin typeface="+mj-lt"/>
            </a:endParaRPr>
          </a:p>
          <a:p>
            <a:r>
              <a:rPr lang="en-US" sz="3200" b="1" dirty="0">
                <a:latin typeface="+mj-lt"/>
              </a:rPr>
              <a:t>b</a:t>
            </a:r>
            <a:r>
              <a:rPr lang="en-US" sz="3200" b="1" dirty="0" smtClean="0">
                <a:latin typeface="+mj-lt"/>
              </a:rPr>
              <a:t>. </a:t>
            </a:r>
            <a:r>
              <a:rPr lang="en-US" sz="3200" b="1" dirty="0" err="1">
                <a:latin typeface="+mj-lt"/>
              </a:rPr>
              <a:t>Những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chú</a:t>
            </a:r>
            <a:r>
              <a:rPr lang="en-US" sz="3200" b="1" dirty="0">
                <a:latin typeface="+mj-lt"/>
              </a:rPr>
              <a:t> ý </a:t>
            </a:r>
            <a:r>
              <a:rPr lang="en-US" sz="3200" b="1" dirty="0" err="1">
                <a:latin typeface="+mj-lt"/>
              </a:rPr>
              <a:t>khi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sao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lưu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là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gì</a:t>
            </a:r>
            <a:r>
              <a:rPr lang="en-US" sz="3200" b="1" dirty="0" smtClean="0">
                <a:latin typeface="+mj-lt"/>
              </a:rPr>
              <a:t>?</a:t>
            </a:r>
          </a:p>
          <a:p>
            <a:r>
              <a:rPr lang="en-US" sz="3200" b="1" dirty="0" smtClean="0">
                <a:latin typeface="+mj-lt"/>
              </a:rPr>
              <a:t>c. </a:t>
            </a:r>
            <a:r>
              <a:rPr lang="en-US" sz="3200" b="1" dirty="0" err="1" smtClean="0">
                <a:latin typeface="+mj-lt"/>
              </a:rPr>
              <a:t>Bao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lâu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nên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sao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lưu</a:t>
            </a:r>
            <a:r>
              <a:rPr lang="en-US" sz="3200" b="1" dirty="0" smtClean="0">
                <a:latin typeface="+mj-lt"/>
              </a:rPr>
              <a:t> 1 </a:t>
            </a:r>
            <a:r>
              <a:rPr lang="en-US" sz="3200" b="1" dirty="0" err="1" smtClean="0">
                <a:latin typeface="+mj-lt"/>
              </a:rPr>
              <a:t>lần</a:t>
            </a:r>
            <a:r>
              <a:rPr lang="en-US" sz="3200" b="1" dirty="0" smtClean="0">
                <a:latin typeface="+mj-lt"/>
              </a:rPr>
              <a:t>?</a:t>
            </a:r>
          </a:p>
          <a:p>
            <a:r>
              <a:rPr lang="en-US" sz="3200" b="1" dirty="0" smtClean="0">
                <a:latin typeface="+mj-lt"/>
              </a:rPr>
              <a:t>d. </a:t>
            </a:r>
            <a:r>
              <a:rPr lang="en-US" sz="3200" b="1" dirty="0" err="1" smtClean="0">
                <a:latin typeface="+mj-lt"/>
              </a:rPr>
              <a:t>Lưu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trữ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tệp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sao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lưu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như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thế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nào</a:t>
            </a:r>
            <a:r>
              <a:rPr lang="en-US" sz="3200" b="1" dirty="0" smtClean="0">
                <a:latin typeface="+mj-lt"/>
              </a:rPr>
              <a:t>?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117900" y="891549"/>
            <a:ext cx="12074100" cy="4708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000" i="1" dirty="0"/>
              <a:t>1. </a:t>
            </a:r>
            <a:r>
              <a:rPr lang="en-US" sz="3000" i="1" dirty="0" err="1"/>
              <a:t>Tại</a:t>
            </a:r>
            <a:r>
              <a:rPr lang="en-US" sz="3000" i="1" dirty="0"/>
              <a:t> </a:t>
            </a:r>
            <a:r>
              <a:rPr lang="en-US" sz="3000" i="1" dirty="0" err="1"/>
              <a:t>sao</a:t>
            </a:r>
            <a:r>
              <a:rPr lang="en-US" sz="3000" i="1" dirty="0"/>
              <a:t> </a:t>
            </a:r>
            <a:r>
              <a:rPr lang="en-US" sz="3000" i="1" dirty="0" err="1"/>
              <a:t>phải</a:t>
            </a:r>
            <a:r>
              <a:rPr lang="en-US" sz="3000" i="1" dirty="0"/>
              <a:t> </a:t>
            </a:r>
            <a:r>
              <a:rPr lang="en-US" sz="3000" i="1" dirty="0" err="1"/>
              <a:t>sao</a:t>
            </a:r>
            <a:r>
              <a:rPr lang="en-US" sz="3000" i="1" dirty="0"/>
              <a:t> </a:t>
            </a:r>
            <a:r>
              <a:rPr lang="en-US" sz="3000" i="1" dirty="0" err="1"/>
              <a:t>lưu</a:t>
            </a:r>
            <a:r>
              <a:rPr lang="en-US" sz="3000" i="1" dirty="0"/>
              <a:t> </a:t>
            </a:r>
            <a:r>
              <a:rPr lang="en-US" sz="3000" i="1" dirty="0" err="1"/>
              <a:t>dữ</a:t>
            </a:r>
            <a:r>
              <a:rPr lang="en-US" sz="3000" i="1" dirty="0"/>
              <a:t> </a:t>
            </a:r>
            <a:r>
              <a:rPr lang="en-US" sz="3000" i="1" dirty="0" err="1" smtClean="0"/>
              <a:t>liệu</a:t>
            </a:r>
            <a:r>
              <a:rPr lang="en-US" sz="3000" i="1" dirty="0" smtClean="0"/>
              <a:t>?</a:t>
            </a:r>
            <a:endParaRPr lang="en-US" sz="3000" dirty="0"/>
          </a:p>
          <a:p>
            <a:pPr algn="just"/>
            <a:r>
              <a:rPr lang="en-US" sz="3000" b="1" dirty="0"/>
              <a:t>Sao </a:t>
            </a:r>
            <a:r>
              <a:rPr lang="en-US" sz="3000" b="1" dirty="0" err="1"/>
              <a:t>lưu</a:t>
            </a:r>
            <a:r>
              <a:rPr lang="en-US" sz="3000" b="1" dirty="0"/>
              <a:t> </a:t>
            </a:r>
            <a:r>
              <a:rPr lang="en-US" sz="3000" b="1" dirty="0" err="1"/>
              <a:t>dữ</a:t>
            </a:r>
            <a:r>
              <a:rPr lang="en-US" sz="3000" b="1" dirty="0"/>
              <a:t> </a:t>
            </a:r>
            <a:r>
              <a:rPr lang="en-US" sz="3000" b="1" dirty="0" err="1"/>
              <a:t>liệu</a:t>
            </a:r>
            <a:r>
              <a:rPr lang="en-US" sz="3000" dirty="0"/>
              <a:t> </a:t>
            </a:r>
            <a:r>
              <a:rPr lang="en-US" sz="3000" dirty="0" err="1"/>
              <a:t>chính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b="1" dirty="0" err="1"/>
              <a:t>tạo</a:t>
            </a:r>
            <a:r>
              <a:rPr lang="en-US" sz="3000" b="1" dirty="0"/>
              <a:t> </a:t>
            </a:r>
            <a:r>
              <a:rPr lang="en-US" sz="3000" b="1" dirty="0" err="1"/>
              <a:t>ra</a:t>
            </a:r>
            <a:r>
              <a:rPr lang="en-US" sz="3000" b="1" dirty="0"/>
              <a:t> </a:t>
            </a:r>
            <a:r>
              <a:rPr lang="en-US" sz="3000" b="1" dirty="0" err="1"/>
              <a:t>một</a:t>
            </a:r>
            <a:r>
              <a:rPr lang="en-US" sz="3000" b="1" dirty="0"/>
              <a:t> </a:t>
            </a:r>
            <a:r>
              <a:rPr lang="en-US" sz="3000" b="1" dirty="0" err="1"/>
              <a:t>bản</a:t>
            </a:r>
            <a:r>
              <a:rPr lang="en-US" sz="3000" b="1" dirty="0"/>
              <a:t> </a:t>
            </a:r>
            <a:r>
              <a:rPr lang="en-US" sz="3000" b="1" dirty="0" err="1"/>
              <a:t>sao</a:t>
            </a:r>
            <a:r>
              <a:rPr lang="en-US" sz="3000" b="1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chính</a:t>
            </a:r>
            <a:r>
              <a:rPr lang="en-US" sz="3000" dirty="0"/>
              <a:t> </a:t>
            </a:r>
            <a:r>
              <a:rPr lang="en-US" sz="3000" dirty="0" err="1"/>
              <a:t>dữ</a:t>
            </a:r>
            <a:r>
              <a:rPr lang="en-US" sz="3000" dirty="0"/>
              <a:t> </a:t>
            </a:r>
            <a:r>
              <a:rPr lang="en-US" sz="3000" dirty="0" err="1"/>
              <a:t>liệu</a:t>
            </a:r>
            <a:r>
              <a:rPr lang="en-US" sz="3000" dirty="0"/>
              <a:t> </a:t>
            </a:r>
            <a:r>
              <a:rPr lang="en-US" sz="3000" dirty="0" err="1"/>
              <a:t>đó</a:t>
            </a:r>
            <a:r>
              <a:rPr lang="en-US" sz="3000" dirty="0"/>
              <a:t>. </a:t>
            </a:r>
          </a:p>
          <a:p>
            <a:pPr algn="just"/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bản</a:t>
            </a:r>
            <a:r>
              <a:rPr lang="en-US" sz="3000" dirty="0"/>
              <a:t> </a:t>
            </a:r>
            <a:r>
              <a:rPr lang="en-US" sz="3000" dirty="0" err="1"/>
              <a:t>sao</a:t>
            </a:r>
            <a:r>
              <a:rPr lang="en-US" sz="3000" dirty="0"/>
              <a:t> </a:t>
            </a:r>
            <a:r>
              <a:rPr lang="en-US" sz="3000" dirty="0" err="1"/>
              <a:t>lưu</a:t>
            </a:r>
            <a:r>
              <a:rPr lang="en-US" sz="3000" dirty="0"/>
              <a:t> </a:t>
            </a:r>
            <a:r>
              <a:rPr lang="en-US" sz="3000" dirty="0" err="1"/>
              <a:t>rất</a:t>
            </a:r>
            <a:r>
              <a:rPr lang="en-US" sz="3000" dirty="0"/>
              <a:t> </a:t>
            </a:r>
            <a:r>
              <a:rPr lang="en-US" sz="3000" dirty="0" err="1"/>
              <a:t>quan</a:t>
            </a:r>
            <a:r>
              <a:rPr lang="en-US" sz="3000" dirty="0"/>
              <a:t> </a:t>
            </a:r>
            <a:r>
              <a:rPr lang="en-US" sz="3000" dirty="0" err="1"/>
              <a:t>trọng</a:t>
            </a:r>
            <a:r>
              <a:rPr lang="en-US" sz="3000" dirty="0"/>
              <a:t> </a:t>
            </a:r>
            <a:r>
              <a:rPr lang="en-US" sz="3000" dirty="0" err="1"/>
              <a:t>vì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tình</a:t>
            </a:r>
            <a:r>
              <a:rPr lang="en-US" sz="3000" dirty="0"/>
              <a:t> </a:t>
            </a:r>
            <a:r>
              <a:rPr lang="en-US" sz="3000" dirty="0" err="1"/>
              <a:t>huống</a:t>
            </a:r>
            <a:r>
              <a:rPr lang="en-US" sz="3000" dirty="0"/>
              <a:t> </a:t>
            </a:r>
            <a:r>
              <a:rPr lang="en-US" sz="3000" dirty="0" err="1"/>
              <a:t>không</a:t>
            </a:r>
            <a:r>
              <a:rPr lang="en-US" sz="3000" dirty="0"/>
              <a:t> </a:t>
            </a:r>
            <a:r>
              <a:rPr lang="en-US" sz="3000" dirty="0" err="1"/>
              <a:t>lường</a:t>
            </a:r>
            <a:r>
              <a:rPr lang="en-US" sz="3000" dirty="0"/>
              <a:t> </a:t>
            </a:r>
            <a:r>
              <a:rPr lang="en-US" sz="3000" dirty="0" err="1"/>
              <a:t>trước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, </a:t>
            </a:r>
            <a:r>
              <a:rPr lang="en-US" sz="3000" b="1" dirty="0" err="1" smtClean="0"/>
              <a:t>dữ</a:t>
            </a:r>
            <a:r>
              <a:rPr lang="en-US" sz="3000" b="1" dirty="0" smtClean="0"/>
              <a:t> </a:t>
            </a:r>
            <a:r>
              <a:rPr lang="en-US" sz="3000" b="1" dirty="0" err="1"/>
              <a:t>liệu</a:t>
            </a:r>
            <a:r>
              <a:rPr lang="en-US" sz="3000" b="1" dirty="0"/>
              <a:t> </a:t>
            </a:r>
            <a:r>
              <a:rPr lang="en-US" sz="3000" b="1" dirty="0" err="1"/>
              <a:t>của</a:t>
            </a:r>
            <a:r>
              <a:rPr lang="en-US" sz="3000" b="1" dirty="0"/>
              <a:t> </a:t>
            </a:r>
            <a:r>
              <a:rPr lang="en-US" sz="3000" b="1" dirty="0" err="1"/>
              <a:t>bạn</a:t>
            </a:r>
            <a:r>
              <a:rPr lang="en-US" sz="3000" b="1" dirty="0"/>
              <a:t> </a:t>
            </a:r>
            <a:r>
              <a:rPr lang="en-US" sz="3000" b="1" dirty="0" err="1"/>
              <a:t>bị</a:t>
            </a:r>
            <a:r>
              <a:rPr lang="en-US" sz="3000" b="1" dirty="0"/>
              <a:t> </a:t>
            </a:r>
            <a:r>
              <a:rPr lang="en-US" sz="3000" b="1" dirty="0" err="1"/>
              <a:t>lỗi</a:t>
            </a:r>
            <a:r>
              <a:rPr lang="en-US" sz="3000" b="1" dirty="0"/>
              <a:t> </a:t>
            </a:r>
            <a:r>
              <a:rPr lang="en-US" sz="3000" b="1" dirty="0" err="1"/>
              <a:t>không</a:t>
            </a:r>
            <a:r>
              <a:rPr lang="en-US" sz="3000" b="1" dirty="0"/>
              <a:t> </a:t>
            </a:r>
            <a:r>
              <a:rPr lang="en-US" sz="3000" b="1" dirty="0" err="1"/>
              <a:t>thể</a:t>
            </a:r>
            <a:r>
              <a:rPr lang="en-US" sz="3000" b="1" dirty="0"/>
              <a:t> </a:t>
            </a:r>
            <a:r>
              <a:rPr lang="en-US" sz="3000" b="1" dirty="0" err="1"/>
              <a:t>truy</a:t>
            </a:r>
            <a:r>
              <a:rPr lang="en-US" sz="3000" b="1" dirty="0"/>
              <a:t> </a:t>
            </a:r>
            <a:r>
              <a:rPr lang="en-US" sz="3000" b="1" dirty="0" err="1"/>
              <a:t>cập</a:t>
            </a:r>
            <a:r>
              <a:rPr lang="en-US" sz="3000" dirty="0"/>
              <a:t>. </a:t>
            </a:r>
          </a:p>
          <a:p>
            <a:pPr algn="just"/>
            <a:r>
              <a:rPr lang="en-US" sz="3000" b="1" dirty="0" err="1"/>
              <a:t>Ví</a:t>
            </a:r>
            <a:r>
              <a:rPr lang="en-US" sz="3000" b="1" dirty="0"/>
              <a:t> </a:t>
            </a:r>
            <a:r>
              <a:rPr lang="en-US" sz="3000" b="1" dirty="0" err="1"/>
              <a:t>dụ</a:t>
            </a:r>
            <a:r>
              <a:rPr lang="en-US" sz="3000" dirty="0"/>
              <a:t>, </a:t>
            </a:r>
            <a:r>
              <a:rPr lang="en-US" sz="3000" dirty="0" err="1"/>
              <a:t>giả</a:t>
            </a:r>
            <a:r>
              <a:rPr lang="en-US" sz="3000" dirty="0"/>
              <a:t> </a:t>
            </a:r>
            <a:r>
              <a:rPr lang="en-US" sz="3000" dirty="0" err="1"/>
              <a:t>sử</a:t>
            </a:r>
            <a:r>
              <a:rPr lang="en-US" sz="3000" dirty="0"/>
              <a:t> </a:t>
            </a:r>
            <a:r>
              <a:rPr lang="en-US" sz="3000" dirty="0" err="1"/>
              <a:t>máy</a:t>
            </a:r>
            <a:r>
              <a:rPr lang="en-US" sz="3000" dirty="0"/>
              <a:t> </a:t>
            </a:r>
            <a:r>
              <a:rPr lang="en-US" sz="3000" dirty="0" err="1"/>
              <a:t>tính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bạn</a:t>
            </a:r>
            <a:r>
              <a:rPr lang="en-US" sz="3000" dirty="0"/>
              <a:t> </a:t>
            </a:r>
            <a:r>
              <a:rPr lang="en-US" sz="3000" dirty="0" err="1"/>
              <a:t>bị</a:t>
            </a:r>
            <a:r>
              <a:rPr lang="en-US" sz="3000" dirty="0"/>
              <a:t> </a:t>
            </a:r>
            <a:r>
              <a:rPr lang="en-US" sz="3000" dirty="0" err="1"/>
              <a:t>nhiễm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loại</a:t>
            </a:r>
            <a:r>
              <a:rPr lang="en-US" sz="3000" dirty="0"/>
              <a:t> virus </a:t>
            </a:r>
            <a:r>
              <a:rPr lang="en-US" sz="3000" dirty="0" err="1"/>
              <a:t>phá</a:t>
            </a:r>
            <a:r>
              <a:rPr lang="en-US" sz="3000" dirty="0"/>
              <a:t> </a:t>
            </a:r>
            <a:r>
              <a:rPr lang="en-US" sz="3000" dirty="0" err="1"/>
              <a:t>hủy</a:t>
            </a:r>
            <a:r>
              <a:rPr lang="en-US" sz="3000" dirty="0"/>
              <a:t> ổ </a:t>
            </a:r>
            <a:r>
              <a:rPr lang="en-US" sz="3000" dirty="0" err="1"/>
              <a:t>cứng</a:t>
            </a:r>
            <a:r>
              <a:rPr lang="en-US" sz="3000" dirty="0"/>
              <a:t> </a:t>
            </a:r>
            <a:r>
              <a:rPr lang="en-US" sz="3000" dirty="0" err="1"/>
              <a:t>hoặc</a:t>
            </a:r>
            <a:r>
              <a:rPr lang="en-US" sz="3000" dirty="0"/>
              <a:t> </a:t>
            </a:r>
            <a:r>
              <a:rPr lang="en-US" sz="3000" dirty="0" err="1"/>
              <a:t>chiếm</a:t>
            </a:r>
            <a:r>
              <a:rPr lang="en-US" sz="3000" dirty="0"/>
              <a:t> </a:t>
            </a:r>
            <a:r>
              <a:rPr lang="en-US" sz="3000" dirty="0" err="1"/>
              <a:t>quyền</a:t>
            </a:r>
            <a:r>
              <a:rPr lang="en-US" sz="3000" dirty="0"/>
              <a:t> </a:t>
            </a:r>
            <a:r>
              <a:rPr lang="en-US" sz="3000" dirty="0" err="1"/>
              <a:t>kiểm</a:t>
            </a:r>
            <a:r>
              <a:rPr lang="en-US" sz="3000" dirty="0"/>
              <a:t> </a:t>
            </a:r>
            <a:r>
              <a:rPr lang="en-US" sz="3000" dirty="0" err="1"/>
              <a:t>soát</a:t>
            </a:r>
            <a:r>
              <a:rPr lang="en-US" sz="3000" dirty="0"/>
              <a:t> </a:t>
            </a:r>
            <a:r>
              <a:rPr lang="en-US" sz="3000" dirty="0" err="1"/>
              <a:t>dữ</a:t>
            </a:r>
            <a:r>
              <a:rPr lang="en-US" sz="3000" dirty="0"/>
              <a:t> </a:t>
            </a:r>
            <a:r>
              <a:rPr lang="en-US" sz="3000" dirty="0" err="1"/>
              <a:t>liệu</a:t>
            </a:r>
            <a:r>
              <a:rPr lang="en-US" sz="3000" dirty="0"/>
              <a:t>. Cho </a:t>
            </a:r>
            <a:r>
              <a:rPr lang="en-US" sz="3000" dirty="0" err="1"/>
              <a:t>dù</a:t>
            </a:r>
            <a:r>
              <a:rPr lang="en-US" sz="3000" dirty="0"/>
              <a:t> </a:t>
            </a:r>
            <a:r>
              <a:rPr lang="en-US" sz="3000" dirty="0" err="1"/>
              <a:t>đó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phần</a:t>
            </a:r>
            <a:r>
              <a:rPr lang="en-US" sz="3000" dirty="0"/>
              <a:t> </a:t>
            </a:r>
            <a:r>
              <a:rPr lang="en-US" sz="3000" dirty="0" err="1"/>
              <a:t>mềm</a:t>
            </a:r>
            <a:r>
              <a:rPr lang="en-US" sz="3000" dirty="0"/>
              <a:t> </a:t>
            </a:r>
            <a:r>
              <a:rPr lang="en-US" sz="3000" dirty="0" err="1"/>
              <a:t>độc</a:t>
            </a:r>
            <a:r>
              <a:rPr lang="en-US" sz="3000" dirty="0"/>
              <a:t> </a:t>
            </a:r>
            <a:r>
              <a:rPr lang="en-US" sz="3000" dirty="0" err="1"/>
              <a:t>hại</a:t>
            </a:r>
            <a:r>
              <a:rPr lang="en-US" sz="3000" dirty="0"/>
              <a:t> </a:t>
            </a:r>
            <a:r>
              <a:rPr lang="en-US" sz="3000" dirty="0" err="1"/>
              <a:t>đến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trang</a:t>
            </a:r>
            <a:r>
              <a:rPr lang="en-US" sz="3000" dirty="0"/>
              <a:t> web </a:t>
            </a:r>
            <a:r>
              <a:rPr lang="en-US" sz="3000" dirty="0" err="1"/>
              <a:t>độc</a:t>
            </a:r>
            <a:r>
              <a:rPr lang="en-US" sz="3000" dirty="0"/>
              <a:t> </a:t>
            </a:r>
            <a:r>
              <a:rPr lang="en-US" sz="3000" dirty="0" err="1"/>
              <a:t>hại</a:t>
            </a:r>
            <a:r>
              <a:rPr lang="en-US" sz="3000" dirty="0"/>
              <a:t> hay do ổ </a:t>
            </a:r>
            <a:r>
              <a:rPr lang="en-US" sz="3000" dirty="0" err="1"/>
              <a:t>đĩa</a:t>
            </a:r>
            <a:r>
              <a:rPr lang="en-US" sz="3000" dirty="0"/>
              <a:t> USB </a:t>
            </a:r>
            <a:r>
              <a:rPr lang="en-US" sz="3000" dirty="0" err="1"/>
              <a:t>bị</a:t>
            </a:r>
            <a:r>
              <a:rPr lang="en-US" sz="3000" dirty="0"/>
              <a:t> </a:t>
            </a:r>
            <a:r>
              <a:rPr lang="en-US" sz="3000" dirty="0" err="1"/>
              <a:t>nhiễm</a:t>
            </a:r>
            <a:r>
              <a:rPr lang="en-US" sz="3000" dirty="0"/>
              <a:t> virus, </a:t>
            </a:r>
            <a:r>
              <a:rPr lang="en-US" sz="3000" dirty="0" err="1"/>
              <a:t>điều</a:t>
            </a:r>
            <a:r>
              <a:rPr lang="en-US" sz="3000" dirty="0"/>
              <a:t> </a:t>
            </a:r>
            <a:r>
              <a:rPr lang="en-US" sz="3000" dirty="0" err="1"/>
              <a:t>đó</a:t>
            </a:r>
            <a:r>
              <a:rPr lang="en-US" sz="3000" dirty="0"/>
              <a:t> </a:t>
            </a:r>
            <a:r>
              <a:rPr lang="en-US" sz="3000" dirty="0" err="1"/>
              <a:t>không</a:t>
            </a:r>
            <a:r>
              <a:rPr lang="en-US" sz="3000" dirty="0"/>
              <a:t> </a:t>
            </a:r>
            <a:r>
              <a:rPr lang="en-US" sz="3000" dirty="0" err="1"/>
              <a:t>quan</a:t>
            </a:r>
            <a:r>
              <a:rPr lang="en-US" sz="3000" dirty="0"/>
              <a:t> </a:t>
            </a:r>
            <a:r>
              <a:rPr lang="en-US" sz="3000" dirty="0" err="1"/>
              <a:t>trọng</a:t>
            </a:r>
            <a:r>
              <a:rPr lang="en-US" sz="3000" dirty="0"/>
              <a:t>: </a:t>
            </a:r>
            <a:r>
              <a:rPr lang="en-US" sz="3000" dirty="0" err="1"/>
              <a:t>các</a:t>
            </a:r>
            <a:r>
              <a:rPr lang="en-US" sz="3000" dirty="0"/>
              <a:t> file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bạn</a:t>
            </a:r>
            <a:r>
              <a:rPr lang="en-US" sz="3000" dirty="0"/>
              <a:t> </a:t>
            </a:r>
            <a:r>
              <a:rPr lang="en-US" sz="3000" dirty="0" err="1"/>
              <a:t>bây</a:t>
            </a:r>
            <a:r>
              <a:rPr lang="en-US" sz="3000" dirty="0"/>
              <a:t> </a:t>
            </a:r>
            <a:r>
              <a:rPr lang="en-US" sz="3000" dirty="0" err="1"/>
              <a:t>giờ</a:t>
            </a:r>
            <a:r>
              <a:rPr lang="en-US" sz="3000" dirty="0"/>
              <a:t> </a:t>
            </a:r>
            <a:r>
              <a:rPr lang="en-US" sz="3000" dirty="0" err="1"/>
              <a:t>đã</a:t>
            </a:r>
            <a:r>
              <a:rPr lang="en-US" sz="3000" dirty="0"/>
              <a:t> </a:t>
            </a:r>
            <a:r>
              <a:rPr lang="en-US" sz="3000" dirty="0" err="1"/>
              <a:t>biến</a:t>
            </a:r>
            <a:r>
              <a:rPr lang="en-US" sz="3000" dirty="0"/>
              <a:t> </a:t>
            </a:r>
            <a:r>
              <a:rPr lang="en-US" sz="3000" dirty="0" err="1"/>
              <a:t>mất</a:t>
            </a:r>
            <a:r>
              <a:rPr lang="en-US" sz="3000" dirty="0"/>
              <a:t> </a:t>
            </a:r>
            <a:r>
              <a:rPr lang="en-US" sz="3000" dirty="0" err="1"/>
              <a:t>tiêu</a:t>
            </a:r>
            <a:r>
              <a:rPr lang="en-US" sz="3000" dirty="0"/>
              <a:t>. </a:t>
            </a:r>
            <a:r>
              <a:rPr lang="en-US" sz="3000" dirty="0" err="1"/>
              <a:t>Nhưng</a:t>
            </a:r>
            <a:r>
              <a:rPr lang="en-US" sz="3000" dirty="0"/>
              <a:t> </a:t>
            </a:r>
            <a:r>
              <a:rPr lang="en-US" sz="3000" dirty="0" err="1"/>
              <a:t>nếu</a:t>
            </a:r>
            <a:r>
              <a:rPr lang="en-US" sz="3000" dirty="0"/>
              <a:t> </a:t>
            </a:r>
            <a:r>
              <a:rPr lang="en-US" sz="3000" dirty="0" err="1"/>
              <a:t>bạn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bản</a:t>
            </a:r>
            <a:r>
              <a:rPr lang="en-US" sz="3000" dirty="0"/>
              <a:t> </a:t>
            </a:r>
            <a:r>
              <a:rPr lang="en-US" sz="3000" dirty="0" err="1"/>
              <a:t>sao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những</a:t>
            </a:r>
            <a:r>
              <a:rPr lang="en-US" sz="3000" dirty="0"/>
              <a:t> </a:t>
            </a:r>
            <a:r>
              <a:rPr lang="en-US" sz="3000" dirty="0" err="1"/>
              <a:t>tập</a:t>
            </a:r>
            <a:r>
              <a:rPr lang="en-US" sz="3000" dirty="0"/>
              <a:t> tin </a:t>
            </a:r>
            <a:r>
              <a:rPr lang="en-US" sz="3000" dirty="0" err="1"/>
              <a:t>đó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 </a:t>
            </a:r>
            <a:r>
              <a:rPr lang="en-US" sz="3000" dirty="0" err="1"/>
              <a:t>lưu</a:t>
            </a:r>
            <a:r>
              <a:rPr lang="en-US" sz="3000" dirty="0"/>
              <a:t> </a:t>
            </a:r>
            <a:r>
              <a:rPr lang="en-US" sz="3000" dirty="0" err="1"/>
              <a:t>trữ</a:t>
            </a:r>
            <a:r>
              <a:rPr lang="en-US" sz="3000" dirty="0"/>
              <a:t> ở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nơi</a:t>
            </a:r>
            <a:r>
              <a:rPr lang="en-US" sz="3000" dirty="0"/>
              <a:t> </a:t>
            </a:r>
            <a:r>
              <a:rPr lang="en-US" sz="3000" dirty="0" err="1"/>
              <a:t>khác</a:t>
            </a:r>
            <a:r>
              <a:rPr lang="en-US" sz="3000" dirty="0"/>
              <a:t> </a:t>
            </a:r>
            <a:r>
              <a:rPr lang="en-US" sz="3000" dirty="0" err="1"/>
              <a:t>thì</a:t>
            </a:r>
            <a:r>
              <a:rPr lang="en-US" sz="3000" dirty="0"/>
              <a:t> </a:t>
            </a:r>
            <a:r>
              <a:rPr lang="en-US" sz="3000" dirty="0" err="1"/>
              <a:t>sẽ</a:t>
            </a:r>
            <a:r>
              <a:rPr lang="en-US" sz="3000" dirty="0"/>
              <a:t> </a:t>
            </a:r>
            <a:r>
              <a:rPr lang="en-US" sz="3000" dirty="0" err="1"/>
              <a:t>chẳng</a:t>
            </a:r>
            <a:r>
              <a:rPr lang="en-US" sz="3000" dirty="0"/>
              <a:t> </a:t>
            </a:r>
            <a:r>
              <a:rPr lang="en-US" sz="3000" dirty="0" err="1"/>
              <a:t>còn</a:t>
            </a:r>
            <a:r>
              <a:rPr lang="en-US" sz="3000" dirty="0"/>
              <a:t> </a:t>
            </a:r>
            <a:r>
              <a:rPr lang="en-US" sz="3000" dirty="0" err="1"/>
              <a:t>vấn</a:t>
            </a:r>
            <a:r>
              <a:rPr lang="en-US" sz="3000" dirty="0"/>
              <a:t> </a:t>
            </a:r>
            <a:r>
              <a:rPr lang="en-US" sz="3000" dirty="0" err="1"/>
              <a:t>đề</a:t>
            </a:r>
            <a:r>
              <a:rPr lang="en-US" sz="3000" dirty="0"/>
              <a:t> </a:t>
            </a:r>
            <a:r>
              <a:rPr lang="en-US" sz="3000" dirty="0" err="1"/>
              <a:t>gì</a:t>
            </a:r>
            <a:r>
              <a:rPr lang="en-US" sz="3000" dirty="0"/>
              <a:t> </a:t>
            </a:r>
            <a:r>
              <a:rPr lang="en-US" sz="3000" dirty="0" err="1"/>
              <a:t>nữa</a:t>
            </a:r>
            <a:r>
              <a:rPr lang="en-US" sz="3000" dirty="0"/>
              <a:t>, </a:t>
            </a:r>
            <a:r>
              <a:rPr lang="en-US" sz="3000" dirty="0" err="1"/>
              <a:t>phải</a:t>
            </a:r>
            <a:r>
              <a:rPr lang="en-US" sz="3000" dirty="0"/>
              <a:t> </a:t>
            </a:r>
            <a:r>
              <a:rPr lang="en-US" sz="3000" dirty="0" err="1"/>
              <a:t>không</a:t>
            </a:r>
            <a:r>
              <a:rPr lang="en-US" sz="3000" dirty="0" smtClean="0"/>
              <a:t>?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f69dc7104d_1_5"/>
          <p:cNvSpPr txBox="1"/>
          <p:nvPr/>
        </p:nvSpPr>
        <p:spPr>
          <a:xfrm>
            <a:off x="263471" y="604457"/>
            <a:ext cx="11732217" cy="6417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n-US" sz="2700" i="1" dirty="0"/>
              <a:t>2. </a:t>
            </a:r>
            <a:r>
              <a:rPr lang="en-US" sz="2700" i="1" dirty="0" err="1"/>
              <a:t>Những</a:t>
            </a:r>
            <a:r>
              <a:rPr lang="en-US" sz="2700" i="1" dirty="0"/>
              <a:t> </a:t>
            </a:r>
            <a:r>
              <a:rPr lang="en-US" sz="2700" i="1" dirty="0" err="1"/>
              <a:t>chú</a:t>
            </a:r>
            <a:r>
              <a:rPr lang="en-US" sz="2700" i="1" dirty="0"/>
              <a:t> ý </a:t>
            </a:r>
            <a:r>
              <a:rPr lang="en-US" sz="2700" i="1" dirty="0" err="1"/>
              <a:t>khi</a:t>
            </a:r>
            <a:r>
              <a:rPr lang="en-US" sz="2700" i="1" dirty="0"/>
              <a:t> </a:t>
            </a:r>
            <a:r>
              <a:rPr lang="en-US" sz="2700" i="1" dirty="0" err="1"/>
              <a:t>sao</a:t>
            </a:r>
            <a:r>
              <a:rPr lang="en-US" sz="2700" i="1" dirty="0"/>
              <a:t> </a:t>
            </a:r>
            <a:r>
              <a:rPr lang="en-US" sz="2700" i="1" dirty="0" err="1"/>
              <a:t>lưu</a:t>
            </a:r>
            <a:endParaRPr lang="en-US" sz="2700" dirty="0"/>
          </a:p>
          <a:p>
            <a:pPr algn="just"/>
            <a:r>
              <a:rPr lang="en-US" sz="2700" dirty="0"/>
              <a:t>- </a:t>
            </a:r>
            <a:r>
              <a:rPr lang="en-US" sz="2700" b="1" dirty="0" err="1" smtClean="0"/>
              <a:t>Thiết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bị</a:t>
            </a:r>
            <a:r>
              <a:rPr lang="en-US" sz="2700" b="1" dirty="0" smtClean="0"/>
              <a:t> </a:t>
            </a:r>
            <a:r>
              <a:rPr lang="en-US" sz="2700" dirty="0" err="1" smtClean="0"/>
              <a:t>cần</a:t>
            </a:r>
            <a:r>
              <a:rPr lang="en-US" sz="2700" dirty="0" smtClean="0"/>
              <a:t> </a:t>
            </a:r>
            <a:r>
              <a:rPr lang="en-US" sz="2700" dirty="0" err="1"/>
              <a:t>đủ</a:t>
            </a:r>
            <a:r>
              <a:rPr lang="en-US" sz="2700" dirty="0"/>
              <a:t> dung </a:t>
            </a:r>
            <a:r>
              <a:rPr lang="en-US" sz="2700" dirty="0" err="1"/>
              <a:t>lượng</a:t>
            </a:r>
            <a:r>
              <a:rPr lang="en-US" sz="2700" dirty="0"/>
              <a:t> </a:t>
            </a:r>
            <a:r>
              <a:rPr lang="en-US" sz="2700" dirty="0" err="1"/>
              <a:t>lưu</a:t>
            </a:r>
            <a:r>
              <a:rPr lang="en-US" sz="2700" dirty="0"/>
              <a:t> </a:t>
            </a:r>
            <a:r>
              <a:rPr lang="en-US" sz="2700" dirty="0" err="1"/>
              <a:t>trữ</a:t>
            </a:r>
            <a:endParaRPr lang="en-US" sz="2700" dirty="0"/>
          </a:p>
          <a:p>
            <a:pPr algn="just"/>
            <a:r>
              <a:rPr lang="en-US" sz="2700" dirty="0"/>
              <a:t>- </a:t>
            </a:r>
            <a:r>
              <a:rPr lang="en-US" sz="2700" dirty="0" err="1" smtClean="0"/>
              <a:t>Việc</a:t>
            </a:r>
            <a:r>
              <a:rPr lang="en-US" sz="2700" dirty="0" smtClean="0"/>
              <a:t> </a:t>
            </a:r>
            <a:r>
              <a:rPr lang="en-US" sz="2700" dirty="0" err="1" smtClean="0"/>
              <a:t>sao</a:t>
            </a:r>
            <a:r>
              <a:rPr lang="en-US" sz="2700" dirty="0" smtClean="0"/>
              <a:t> </a:t>
            </a:r>
            <a:r>
              <a:rPr lang="en-US" sz="2700" dirty="0" err="1" smtClean="0"/>
              <a:t>lưu</a:t>
            </a:r>
            <a:r>
              <a:rPr lang="en-US" sz="2700" dirty="0" smtClean="0"/>
              <a:t> </a:t>
            </a:r>
            <a:r>
              <a:rPr lang="en-US" sz="2700" dirty="0" err="1" smtClean="0"/>
              <a:t>có</a:t>
            </a:r>
            <a:r>
              <a:rPr lang="en-US" sz="2700" dirty="0" smtClean="0"/>
              <a:t> </a:t>
            </a:r>
            <a:r>
              <a:rPr lang="en-US" sz="2700" dirty="0" err="1" smtClean="0"/>
              <a:t>mất</a:t>
            </a:r>
            <a:r>
              <a:rPr lang="en-US" sz="2700" dirty="0" smtClean="0"/>
              <a:t> </a:t>
            </a:r>
            <a:r>
              <a:rPr lang="en-US" sz="2700" dirty="0" err="1"/>
              <a:t>nhiều</a:t>
            </a:r>
            <a:r>
              <a:rPr lang="en-US" sz="2700" dirty="0"/>
              <a:t> </a:t>
            </a:r>
            <a:r>
              <a:rPr lang="en-US" sz="2700" b="1" dirty="0" err="1"/>
              <a:t>thời</a:t>
            </a:r>
            <a:r>
              <a:rPr lang="en-US" sz="2700" b="1" dirty="0"/>
              <a:t> </a:t>
            </a:r>
            <a:r>
              <a:rPr lang="en-US" sz="2700" b="1" dirty="0" err="1"/>
              <a:t>gian</a:t>
            </a:r>
            <a:r>
              <a:rPr lang="en-US" sz="2700" dirty="0"/>
              <a:t>, </a:t>
            </a:r>
            <a:r>
              <a:rPr lang="en-US" sz="2700" dirty="0" err="1"/>
              <a:t>đây</a:t>
            </a:r>
            <a:r>
              <a:rPr lang="en-US" sz="2700" dirty="0"/>
              <a:t>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phải</a:t>
            </a:r>
            <a:r>
              <a:rPr lang="en-US" sz="2700" dirty="0"/>
              <a:t> </a:t>
            </a:r>
            <a:r>
              <a:rPr lang="en-US" sz="2700" dirty="0" err="1"/>
              <a:t>là</a:t>
            </a:r>
            <a:r>
              <a:rPr lang="en-US" sz="2700" dirty="0"/>
              <a:t> </a:t>
            </a:r>
            <a:r>
              <a:rPr lang="en-US" sz="2700" dirty="0" err="1"/>
              <a:t>vấn</a:t>
            </a:r>
            <a:r>
              <a:rPr lang="en-US" sz="2700" dirty="0"/>
              <a:t> </a:t>
            </a:r>
            <a:r>
              <a:rPr lang="en-US" sz="2700" dirty="0" err="1"/>
              <a:t>đề</a:t>
            </a:r>
            <a:r>
              <a:rPr lang="en-US" sz="2700" dirty="0"/>
              <a:t> </a:t>
            </a:r>
            <a:r>
              <a:rPr lang="en-US" sz="2700" dirty="0" err="1"/>
              <a:t>lớn</a:t>
            </a:r>
            <a:r>
              <a:rPr lang="en-US" sz="2700" dirty="0"/>
              <a:t> </a:t>
            </a:r>
            <a:r>
              <a:rPr lang="en-US" sz="2700" dirty="0" err="1"/>
              <a:t>đối</a:t>
            </a:r>
            <a:r>
              <a:rPr lang="en-US" sz="2700" dirty="0"/>
              <a:t> </a:t>
            </a:r>
            <a:r>
              <a:rPr lang="en-US" sz="2700" dirty="0" err="1"/>
              <a:t>với</a:t>
            </a:r>
            <a:r>
              <a:rPr lang="en-US" sz="2700" dirty="0"/>
              <a:t> </a:t>
            </a:r>
            <a:r>
              <a:rPr lang="en-US" sz="2700" dirty="0" err="1"/>
              <a:t>các</a:t>
            </a:r>
            <a:r>
              <a:rPr lang="en-US" sz="2700" dirty="0"/>
              <a:t> </a:t>
            </a:r>
            <a:r>
              <a:rPr lang="en-US" sz="2700" dirty="0" err="1"/>
              <a:t>tệp</a:t>
            </a:r>
            <a:r>
              <a:rPr lang="en-US" sz="2700" dirty="0"/>
              <a:t> </a:t>
            </a:r>
            <a:r>
              <a:rPr lang="en-US" sz="2700" dirty="0" err="1"/>
              <a:t>nhỏ</a:t>
            </a:r>
            <a:r>
              <a:rPr lang="en-US" sz="2700" dirty="0"/>
              <a:t>, </a:t>
            </a:r>
            <a:r>
              <a:rPr lang="en-US" sz="2700" dirty="0" err="1"/>
              <a:t>nhưng</a:t>
            </a:r>
            <a:r>
              <a:rPr lang="en-US" sz="2700" dirty="0"/>
              <a:t>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chép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sưu</a:t>
            </a:r>
            <a:r>
              <a:rPr lang="en-US" sz="2700" dirty="0"/>
              <a:t> </a:t>
            </a:r>
            <a:r>
              <a:rPr lang="en-US" sz="2700" dirty="0" err="1"/>
              <a:t>tập</a:t>
            </a:r>
            <a:r>
              <a:rPr lang="en-US" sz="2700" dirty="0"/>
              <a:t> </a:t>
            </a:r>
            <a:r>
              <a:rPr lang="en-US" sz="2700" dirty="0" err="1"/>
              <a:t>trò</a:t>
            </a:r>
            <a:r>
              <a:rPr lang="en-US" sz="2700" dirty="0"/>
              <a:t> </a:t>
            </a:r>
            <a:r>
              <a:rPr lang="en-US" sz="2700" dirty="0" err="1"/>
              <a:t>chơi</a:t>
            </a:r>
            <a:r>
              <a:rPr lang="en-US" sz="2700" dirty="0"/>
              <a:t> </a:t>
            </a:r>
            <a:r>
              <a:rPr lang="en-US" sz="2700" dirty="0" err="1"/>
              <a:t>điện</a:t>
            </a:r>
            <a:r>
              <a:rPr lang="en-US" sz="2700" dirty="0"/>
              <a:t> </a:t>
            </a:r>
            <a:r>
              <a:rPr lang="en-US" sz="2700" dirty="0" err="1"/>
              <a:t>tử</a:t>
            </a:r>
            <a:r>
              <a:rPr lang="en-US" sz="2700" dirty="0"/>
              <a:t> </a:t>
            </a:r>
            <a:r>
              <a:rPr lang="en-US" sz="2700" b="1" dirty="0"/>
              <a:t>100 GB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thể</a:t>
            </a:r>
            <a:r>
              <a:rPr lang="en-US" sz="2700" dirty="0"/>
              <a:t> </a:t>
            </a:r>
            <a:r>
              <a:rPr lang="en-US" sz="2700" dirty="0" err="1"/>
              <a:t>mất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thời</a:t>
            </a:r>
            <a:r>
              <a:rPr lang="en-US" sz="2700" dirty="0"/>
              <a:t> </a:t>
            </a:r>
            <a:r>
              <a:rPr lang="en-US" sz="2700" dirty="0" err="1"/>
              <a:t>gian</a:t>
            </a:r>
            <a:r>
              <a:rPr lang="en-US" sz="2700" dirty="0"/>
              <a:t> </a:t>
            </a:r>
            <a:r>
              <a:rPr lang="en-US" sz="2700" dirty="0" err="1"/>
              <a:t>khá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, </a:t>
            </a:r>
            <a:r>
              <a:rPr lang="en-US" sz="2700" dirty="0" err="1"/>
              <a:t>nó</a:t>
            </a:r>
            <a:r>
              <a:rPr lang="en-US" sz="2700" dirty="0"/>
              <a:t> </a:t>
            </a:r>
            <a:r>
              <a:rPr lang="en-US" sz="2700" dirty="0" err="1"/>
              <a:t>cũng</a:t>
            </a:r>
            <a:r>
              <a:rPr lang="en-US" sz="2700" dirty="0"/>
              <a:t> </a:t>
            </a:r>
            <a:r>
              <a:rPr lang="en-US" sz="2700" dirty="0" err="1"/>
              <a:t>phụ</a:t>
            </a:r>
            <a:r>
              <a:rPr lang="en-US" sz="2700" dirty="0"/>
              <a:t> </a:t>
            </a:r>
            <a:r>
              <a:rPr lang="en-US" sz="2700" dirty="0" err="1"/>
              <a:t>thuộc</a:t>
            </a:r>
            <a:r>
              <a:rPr lang="en-US" sz="2700" dirty="0"/>
              <a:t> </a:t>
            </a:r>
            <a:r>
              <a:rPr lang="en-US" sz="2700" dirty="0" err="1"/>
              <a:t>vào</a:t>
            </a:r>
            <a:r>
              <a:rPr lang="en-US" sz="2700" dirty="0"/>
              <a:t> </a:t>
            </a:r>
            <a:r>
              <a:rPr lang="en-US" sz="2700" dirty="0" err="1"/>
              <a:t>tốc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kết</a:t>
            </a:r>
            <a:r>
              <a:rPr lang="en-US" sz="2700" dirty="0"/>
              <a:t> </a:t>
            </a:r>
            <a:r>
              <a:rPr lang="en-US" sz="2700" dirty="0" err="1"/>
              <a:t>nối</a:t>
            </a:r>
            <a:r>
              <a:rPr lang="en-US" sz="2700" dirty="0"/>
              <a:t> </a:t>
            </a:r>
            <a:r>
              <a:rPr lang="en-US" sz="2700" dirty="0" err="1"/>
              <a:t>truyền</a:t>
            </a:r>
            <a:r>
              <a:rPr lang="en-US" sz="2700" dirty="0"/>
              <a:t> </a:t>
            </a:r>
            <a:r>
              <a:rPr lang="en-US" sz="2700" dirty="0" err="1"/>
              <a:t>tải</a:t>
            </a:r>
            <a:r>
              <a:rPr lang="en-US" sz="2700" dirty="0"/>
              <a:t>. </a:t>
            </a:r>
            <a:r>
              <a:rPr lang="en-US" sz="2700" dirty="0" err="1"/>
              <a:t>Việc</a:t>
            </a:r>
            <a:r>
              <a:rPr lang="en-US" sz="2700" dirty="0"/>
              <a:t> </a:t>
            </a:r>
            <a:r>
              <a:rPr lang="en-US" sz="2700" dirty="0" err="1"/>
              <a:t>khôi</a:t>
            </a:r>
            <a:r>
              <a:rPr lang="en-US" sz="2700" dirty="0"/>
              <a:t> </a:t>
            </a:r>
            <a:r>
              <a:rPr lang="en-US" sz="2700" dirty="0" err="1"/>
              <a:t>phục</a:t>
            </a:r>
            <a:r>
              <a:rPr lang="en-US" sz="2700" dirty="0"/>
              <a:t> </a:t>
            </a:r>
            <a:r>
              <a:rPr lang="en-US" sz="2700" dirty="0" err="1"/>
              <a:t>lại</a:t>
            </a:r>
            <a:r>
              <a:rPr lang="en-US" sz="2700" dirty="0"/>
              <a:t> </a:t>
            </a:r>
            <a:r>
              <a:rPr lang="en-US" sz="2700" dirty="0" err="1"/>
              <a:t>các</a:t>
            </a:r>
            <a:r>
              <a:rPr lang="en-US" sz="2700" dirty="0"/>
              <a:t> </a:t>
            </a:r>
            <a:r>
              <a:rPr lang="en-US" sz="2700" dirty="0" err="1"/>
              <a:t>bản</a:t>
            </a:r>
            <a:r>
              <a:rPr lang="en-US" sz="2700" dirty="0"/>
              <a:t>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lưu</a:t>
            </a:r>
            <a:r>
              <a:rPr lang="en-US" sz="2700" dirty="0"/>
              <a:t> </a:t>
            </a:r>
            <a:r>
              <a:rPr lang="en-US" sz="2700" dirty="0" err="1"/>
              <a:t>cũng</a:t>
            </a:r>
            <a:r>
              <a:rPr lang="en-US" sz="2700" dirty="0"/>
              <a:t> </a:t>
            </a:r>
            <a:r>
              <a:rPr lang="en-US" sz="2700" dirty="0" err="1"/>
              <a:t>sẽ</a:t>
            </a:r>
            <a:r>
              <a:rPr lang="en-US" sz="2700" dirty="0"/>
              <a:t> </a:t>
            </a:r>
            <a:r>
              <a:rPr lang="en-US" sz="2700" dirty="0" err="1"/>
              <a:t>mất</a:t>
            </a:r>
            <a:r>
              <a:rPr lang="en-US" sz="2700" dirty="0"/>
              <a:t> </a:t>
            </a:r>
            <a:r>
              <a:rPr lang="en-US" sz="2700" dirty="0" err="1"/>
              <a:t>nhiều</a:t>
            </a:r>
            <a:r>
              <a:rPr lang="en-US" sz="2700" dirty="0"/>
              <a:t> </a:t>
            </a:r>
            <a:r>
              <a:rPr lang="en-US" sz="2700" dirty="0" err="1"/>
              <a:t>thời</a:t>
            </a:r>
            <a:r>
              <a:rPr lang="en-US" sz="2700" dirty="0"/>
              <a:t> </a:t>
            </a:r>
            <a:r>
              <a:rPr lang="en-US" sz="2700" dirty="0" err="1"/>
              <a:t>gian</a:t>
            </a:r>
            <a:r>
              <a:rPr lang="en-US" sz="2700" dirty="0"/>
              <a:t>.</a:t>
            </a:r>
          </a:p>
          <a:p>
            <a:pPr algn="just"/>
            <a:r>
              <a:rPr lang="en-US" sz="2700" dirty="0"/>
              <a:t>- </a:t>
            </a:r>
            <a:r>
              <a:rPr lang="en-US" sz="2700" b="1" dirty="0" err="1" smtClean="0"/>
              <a:t>Kiểm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tra</a:t>
            </a:r>
            <a:r>
              <a:rPr lang="en-US" sz="2700" b="1" dirty="0" smtClean="0"/>
              <a:t> </a:t>
            </a:r>
            <a:r>
              <a:rPr lang="en-US" sz="2700" dirty="0" err="1" smtClean="0"/>
              <a:t>việc</a:t>
            </a:r>
            <a:r>
              <a:rPr lang="en-US" sz="2700" dirty="0" smtClean="0"/>
              <a:t> </a:t>
            </a:r>
            <a:r>
              <a:rPr lang="en-US" sz="2700" b="1" dirty="0" err="1"/>
              <a:t>sao</a:t>
            </a:r>
            <a:r>
              <a:rPr lang="en-US" sz="2700" b="1" dirty="0"/>
              <a:t> </a:t>
            </a:r>
            <a:r>
              <a:rPr lang="en-US" sz="2700" b="1" dirty="0" err="1"/>
              <a:t>lưu</a:t>
            </a:r>
            <a:r>
              <a:rPr lang="en-US" sz="2700" b="1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b="1" dirty="0" err="1"/>
              <a:t>tập</a:t>
            </a:r>
            <a:r>
              <a:rPr lang="en-US" sz="2700" b="1" dirty="0"/>
              <a:t> tin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thể</a:t>
            </a:r>
            <a:r>
              <a:rPr lang="en-US" sz="2700" dirty="0"/>
              <a:t> </a:t>
            </a:r>
            <a:r>
              <a:rPr lang="en-US" sz="2700" dirty="0" err="1"/>
              <a:t>bị</a:t>
            </a:r>
            <a:r>
              <a:rPr lang="en-US" sz="2700" dirty="0"/>
              <a:t> </a:t>
            </a:r>
            <a:r>
              <a:rPr lang="en-US" sz="2700" dirty="0" err="1"/>
              <a:t>coi</a:t>
            </a:r>
            <a:r>
              <a:rPr lang="en-US" sz="2700" dirty="0"/>
              <a:t> </a:t>
            </a:r>
            <a:r>
              <a:rPr lang="en-US" sz="2700" dirty="0" err="1"/>
              <a:t>là</a:t>
            </a:r>
            <a:r>
              <a:rPr lang="en-US" sz="2700" dirty="0"/>
              <a:t> </a:t>
            </a:r>
            <a:r>
              <a:rPr lang="en-US" sz="2700" b="1" dirty="0" err="1"/>
              <a:t>bất</a:t>
            </a:r>
            <a:r>
              <a:rPr lang="en-US" sz="2700" dirty="0"/>
              <a:t> </a:t>
            </a:r>
            <a:r>
              <a:rPr lang="en-US" sz="2700" b="1" dirty="0" err="1"/>
              <a:t>hợp</a:t>
            </a:r>
            <a:r>
              <a:rPr lang="en-US" sz="2700" b="1" dirty="0"/>
              <a:t> </a:t>
            </a:r>
            <a:r>
              <a:rPr lang="en-US" sz="2700" b="1" dirty="0" err="1" smtClean="0"/>
              <a:t>pháp</a:t>
            </a:r>
            <a:r>
              <a:rPr lang="en-US" sz="2700" b="1" dirty="0" smtClean="0"/>
              <a:t> hay </a:t>
            </a:r>
            <a:r>
              <a:rPr lang="en-US" sz="2700" b="1" dirty="0" err="1" smtClean="0"/>
              <a:t>không</a:t>
            </a:r>
            <a:endParaRPr lang="en-US" sz="2700" b="1" dirty="0"/>
          </a:p>
          <a:p>
            <a:pPr algn="just"/>
            <a:r>
              <a:rPr lang="en-US" sz="2700" dirty="0"/>
              <a:t>- </a:t>
            </a:r>
            <a:r>
              <a:rPr lang="en-US" sz="2700" dirty="0" err="1"/>
              <a:t>Đảm</a:t>
            </a:r>
            <a:r>
              <a:rPr lang="en-US" sz="2700" dirty="0"/>
              <a:t> </a:t>
            </a:r>
            <a:r>
              <a:rPr lang="en-US" sz="2700" dirty="0" err="1"/>
              <a:t>bảo</a:t>
            </a:r>
            <a:r>
              <a:rPr lang="en-US" sz="2700" dirty="0"/>
              <a:t> </a:t>
            </a:r>
            <a:r>
              <a:rPr lang="en-US" sz="2700" dirty="0" err="1"/>
              <a:t>bạn</a:t>
            </a:r>
            <a:r>
              <a:rPr lang="en-US" sz="2700" dirty="0"/>
              <a:t> </a:t>
            </a:r>
            <a:r>
              <a:rPr lang="en-US" sz="2700" dirty="0" err="1"/>
              <a:t>cũng</a:t>
            </a:r>
            <a:r>
              <a:rPr lang="en-US" sz="2700" dirty="0"/>
              <a:t>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lưu</a:t>
            </a:r>
            <a:r>
              <a:rPr lang="en-US" sz="2700" dirty="0"/>
              <a:t> </a:t>
            </a:r>
            <a:r>
              <a:rPr lang="en-US" sz="2700" dirty="0" err="1"/>
              <a:t>cả</a:t>
            </a:r>
            <a:r>
              <a:rPr lang="en-US" sz="2700" dirty="0"/>
              <a:t> </a:t>
            </a:r>
            <a:r>
              <a:rPr lang="en-US" sz="2700" dirty="0" err="1"/>
              <a:t>các</a:t>
            </a:r>
            <a:r>
              <a:rPr lang="en-US" sz="2700" dirty="0"/>
              <a:t> </a:t>
            </a:r>
            <a:r>
              <a:rPr lang="en-US" sz="2700" b="1" dirty="0" err="1"/>
              <a:t>tệp</a:t>
            </a:r>
            <a:r>
              <a:rPr lang="en-US" sz="2700" b="1" dirty="0"/>
              <a:t> tin </a:t>
            </a:r>
            <a:r>
              <a:rPr lang="en-US" sz="2700" b="1" dirty="0" err="1"/>
              <a:t>kém</a:t>
            </a:r>
            <a:r>
              <a:rPr lang="en-US" sz="2700" b="1" dirty="0"/>
              <a:t> </a:t>
            </a:r>
            <a:r>
              <a:rPr lang="en-US" sz="2700" b="1" dirty="0" err="1"/>
              <a:t>quan</a:t>
            </a:r>
            <a:r>
              <a:rPr lang="en-US" sz="2700" b="1" dirty="0"/>
              <a:t> </a:t>
            </a:r>
            <a:r>
              <a:rPr lang="en-US" sz="2700" b="1" dirty="0" err="1"/>
              <a:t>trọng</a:t>
            </a:r>
            <a:r>
              <a:rPr lang="en-US" sz="2700" b="1" dirty="0"/>
              <a:t> </a:t>
            </a:r>
            <a:r>
              <a:rPr lang="en-US" sz="2700" b="1" dirty="0" err="1"/>
              <a:t>hơn</a:t>
            </a:r>
            <a:r>
              <a:rPr lang="en-US" sz="2700" dirty="0"/>
              <a:t>. </a:t>
            </a:r>
            <a:r>
              <a:rPr lang="en-US" sz="2700" dirty="0" err="1"/>
              <a:t>Dữ</a:t>
            </a:r>
            <a:r>
              <a:rPr lang="en-US" sz="2700" dirty="0"/>
              <a:t> </a:t>
            </a:r>
            <a:r>
              <a:rPr lang="en-US" sz="2700" dirty="0" err="1"/>
              <a:t>liệu</a:t>
            </a:r>
            <a:r>
              <a:rPr lang="en-US" sz="2700" dirty="0"/>
              <a:t> </a:t>
            </a:r>
            <a:r>
              <a:rPr lang="en-US" sz="2700" dirty="0" err="1"/>
              <a:t>cài</a:t>
            </a:r>
            <a:r>
              <a:rPr lang="en-US" sz="2700" dirty="0"/>
              <a:t> </a:t>
            </a:r>
            <a:r>
              <a:rPr lang="en-US" sz="2700" dirty="0" err="1"/>
              <a:t>đặt</a:t>
            </a:r>
            <a:r>
              <a:rPr lang="en-US" sz="2700" dirty="0"/>
              <a:t> </a:t>
            </a:r>
            <a:r>
              <a:rPr lang="en-US" sz="2700" dirty="0" err="1"/>
              <a:t>cũng</a:t>
            </a:r>
            <a:r>
              <a:rPr lang="en-US" sz="2700" dirty="0"/>
              <a:t> </a:t>
            </a:r>
            <a:r>
              <a:rPr lang="en-US" sz="2700" dirty="0" err="1"/>
              <a:t>quan</a:t>
            </a:r>
            <a:r>
              <a:rPr lang="en-US" sz="2700" dirty="0"/>
              <a:t> </a:t>
            </a:r>
            <a:r>
              <a:rPr lang="en-US" sz="2700" dirty="0" err="1"/>
              <a:t>trọng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các</a:t>
            </a:r>
            <a:r>
              <a:rPr lang="en-US" sz="2700" dirty="0"/>
              <a:t> file,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trường</a:t>
            </a:r>
            <a:r>
              <a:rPr lang="en-US" sz="2700" dirty="0"/>
              <a:t> </a:t>
            </a:r>
            <a:r>
              <a:rPr lang="en-US" sz="2700" dirty="0" err="1"/>
              <a:t>hợp</a:t>
            </a:r>
            <a:r>
              <a:rPr lang="en-US" sz="2700" dirty="0"/>
              <a:t> </a:t>
            </a:r>
            <a:r>
              <a:rPr lang="en-US" sz="2700" dirty="0" err="1"/>
              <a:t>nó</a:t>
            </a:r>
            <a:r>
              <a:rPr lang="en-US" sz="2700" dirty="0"/>
              <a:t> </a:t>
            </a:r>
            <a:r>
              <a:rPr lang="en-US" sz="2700" dirty="0" err="1"/>
              <a:t>thậm</a:t>
            </a:r>
            <a:r>
              <a:rPr lang="en-US" sz="2700" dirty="0"/>
              <a:t> </a:t>
            </a:r>
            <a:r>
              <a:rPr lang="en-US" sz="2700" dirty="0" err="1"/>
              <a:t>chí</a:t>
            </a:r>
            <a:r>
              <a:rPr lang="en-US" sz="2700" dirty="0"/>
              <a:t> </a:t>
            </a:r>
            <a:r>
              <a:rPr lang="en-US" sz="2700" dirty="0" err="1"/>
              <a:t>còn</a:t>
            </a:r>
            <a:r>
              <a:rPr lang="en-US" sz="2700" dirty="0"/>
              <a:t> </a:t>
            </a:r>
            <a:r>
              <a:rPr lang="en-US" sz="2700" dirty="0" err="1"/>
              <a:t>quan</a:t>
            </a:r>
            <a:r>
              <a:rPr lang="en-US" sz="2700" dirty="0"/>
              <a:t> </a:t>
            </a:r>
            <a:r>
              <a:rPr lang="en-US" sz="2700" dirty="0" err="1"/>
              <a:t>trọng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. </a:t>
            </a:r>
            <a:r>
              <a:rPr lang="en-US" sz="2700" b="1" dirty="0" err="1"/>
              <a:t>Ví</a:t>
            </a:r>
            <a:r>
              <a:rPr lang="en-US" sz="2700" b="1" dirty="0"/>
              <a:t> </a:t>
            </a:r>
            <a:r>
              <a:rPr lang="en-US" sz="2700" b="1" dirty="0" err="1"/>
              <a:t>dụ</a:t>
            </a:r>
            <a:r>
              <a:rPr lang="en-US" sz="2700" b="1" dirty="0"/>
              <a:t>, </a:t>
            </a:r>
            <a:r>
              <a:rPr lang="en-US" sz="2700" b="1" dirty="0" err="1"/>
              <a:t>phần</a:t>
            </a:r>
            <a:r>
              <a:rPr lang="en-US" sz="2700" b="1" dirty="0"/>
              <a:t> </a:t>
            </a:r>
            <a:r>
              <a:rPr lang="en-US" sz="2700" b="1" dirty="0" err="1"/>
              <a:t>mềm</a:t>
            </a:r>
            <a:r>
              <a:rPr lang="en-US" sz="2700" b="1" dirty="0"/>
              <a:t> </a:t>
            </a:r>
            <a:r>
              <a:rPr lang="en-US" sz="2700" b="1" dirty="0" err="1"/>
              <a:t>khôi</a:t>
            </a:r>
            <a:r>
              <a:rPr lang="en-US" sz="2700" b="1" dirty="0"/>
              <a:t> </a:t>
            </a:r>
            <a:r>
              <a:rPr lang="en-US" sz="2700" b="1" dirty="0" err="1"/>
              <a:t>phục</a:t>
            </a:r>
            <a:r>
              <a:rPr lang="en-US" sz="2700" b="1" dirty="0"/>
              <a:t> </a:t>
            </a:r>
            <a:r>
              <a:rPr lang="en-US" sz="2700" b="1" dirty="0" err="1"/>
              <a:t>hệ</a:t>
            </a:r>
            <a:r>
              <a:rPr lang="en-US" sz="2700" b="1" dirty="0"/>
              <a:t> </a:t>
            </a:r>
            <a:r>
              <a:rPr lang="en-US" sz="2700" b="1" dirty="0" err="1"/>
              <a:t>thống</a:t>
            </a:r>
            <a:r>
              <a:rPr lang="en-US" sz="2700" b="1" dirty="0"/>
              <a:t> System Restore </a:t>
            </a:r>
            <a:r>
              <a:rPr lang="en-US" sz="2700" dirty="0" err="1"/>
              <a:t>giống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hệ</a:t>
            </a:r>
            <a:r>
              <a:rPr lang="en-US" sz="2700" dirty="0"/>
              <a:t> </a:t>
            </a:r>
            <a:r>
              <a:rPr lang="en-US" sz="2700" dirty="0" err="1"/>
              <a:t>thống</a:t>
            </a:r>
            <a:r>
              <a:rPr lang="en-US" sz="2700" dirty="0"/>
              <a:t> backup </a:t>
            </a:r>
            <a:r>
              <a:rPr lang="en-US" sz="2700" dirty="0" err="1"/>
              <a:t>mà</a:t>
            </a:r>
            <a:r>
              <a:rPr lang="en-US" sz="2700" dirty="0"/>
              <a:t> </a:t>
            </a:r>
            <a:r>
              <a:rPr lang="en-US" sz="2700" dirty="0" err="1"/>
              <a:t>bạn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thể</a:t>
            </a:r>
            <a:r>
              <a:rPr lang="en-US" sz="2700" dirty="0"/>
              <a:t> </a:t>
            </a:r>
            <a:r>
              <a:rPr lang="en-US" sz="2700" dirty="0" err="1"/>
              <a:t>sử</a:t>
            </a:r>
            <a:r>
              <a:rPr lang="en-US" sz="2700" dirty="0"/>
              <a:t> </a:t>
            </a:r>
            <a:r>
              <a:rPr lang="en-US" sz="2700" dirty="0" err="1"/>
              <a:t>dụng</a:t>
            </a:r>
            <a:r>
              <a:rPr lang="en-US" sz="2700" dirty="0"/>
              <a:t> </a:t>
            </a:r>
            <a:r>
              <a:rPr lang="en-US" sz="2700" dirty="0" err="1"/>
              <a:t>để</a:t>
            </a:r>
            <a:r>
              <a:rPr lang="en-US" sz="2700" dirty="0"/>
              <a:t> </a:t>
            </a:r>
            <a:r>
              <a:rPr lang="en-US" sz="2700" dirty="0" err="1"/>
              <a:t>phục</a:t>
            </a:r>
            <a:r>
              <a:rPr lang="en-US" sz="2700" dirty="0"/>
              <a:t> </a:t>
            </a:r>
            <a:r>
              <a:rPr lang="en-US" sz="2700" dirty="0" err="1"/>
              <a:t>hồi</a:t>
            </a:r>
            <a:r>
              <a:rPr lang="en-US" sz="2700" dirty="0"/>
              <a:t> Windows </a:t>
            </a:r>
            <a:r>
              <a:rPr lang="en-US" sz="2700" dirty="0" err="1"/>
              <a:t>nếu</a:t>
            </a:r>
            <a:r>
              <a:rPr lang="en-US" sz="2700" dirty="0"/>
              <a:t> </a:t>
            </a:r>
            <a:r>
              <a:rPr lang="en-US" sz="2700" dirty="0" err="1"/>
              <a:t>nó</a:t>
            </a:r>
            <a:r>
              <a:rPr lang="en-US" sz="2700" dirty="0"/>
              <a:t> </a:t>
            </a:r>
            <a:r>
              <a:rPr lang="en-US" sz="2700" dirty="0" err="1"/>
              <a:t>bắt</a:t>
            </a:r>
            <a:r>
              <a:rPr lang="en-US" sz="2700" dirty="0"/>
              <a:t> </a:t>
            </a:r>
            <a:r>
              <a:rPr lang="en-US" sz="2700" dirty="0" err="1"/>
              <a:t>đầu</a:t>
            </a:r>
            <a:r>
              <a:rPr lang="en-US" sz="2700" dirty="0"/>
              <a:t> </a:t>
            </a:r>
            <a:r>
              <a:rPr lang="en-US" sz="2700" dirty="0" err="1"/>
              <a:t>trục</a:t>
            </a:r>
            <a:r>
              <a:rPr lang="en-US" sz="2700" dirty="0"/>
              <a:t> </a:t>
            </a:r>
            <a:r>
              <a:rPr lang="en-US" sz="2700" dirty="0" err="1"/>
              <a:t>trặc</a:t>
            </a:r>
            <a:r>
              <a:rPr lang="en-US" sz="2700" dirty="0"/>
              <a:t>. </a:t>
            </a:r>
            <a:r>
              <a:rPr lang="en-US" sz="2700" b="1" dirty="0" err="1"/>
              <a:t>Các</a:t>
            </a:r>
            <a:r>
              <a:rPr lang="en-US" sz="2700" b="1" dirty="0"/>
              <a:t> </a:t>
            </a:r>
            <a:r>
              <a:rPr lang="en-US" sz="2700" b="1" dirty="0" err="1"/>
              <a:t>phần</a:t>
            </a:r>
            <a:r>
              <a:rPr lang="en-US" sz="2700" b="1" dirty="0"/>
              <a:t> </a:t>
            </a:r>
            <a:r>
              <a:rPr lang="en-US" sz="2700" b="1" dirty="0" err="1"/>
              <a:t>mềm</a:t>
            </a:r>
            <a:r>
              <a:rPr lang="en-US" sz="2700" b="1" dirty="0"/>
              <a:t> backup Windows Registry</a:t>
            </a:r>
            <a:r>
              <a:rPr lang="en-US" sz="2700" dirty="0"/>
              <a:t> </a:t>
            </a:r>
            <a:r>
              <a:rPr lang="en-US" sz="2700" dirty="0" err="1"/>
              <a:t>cũng</a:t>
            </a:r>
            <a:r>
              <a:rPr lang="en-US" sz="2700" dirty="0"/>
              <a:t> </a:t>
            </a:r>
            <a:r>
              <a:rPr lang="en-US" sz="2700" dirty="0" err="1"/>
              <a:t>rất</a:t>
            </a:r>
            <a:r>
              <a:rPr lang="en-US" sz="2700" dirty="0"/>
              <a:t> </a:t>
            </a:r>
            <a:r>
              <a:rPr lang="en-US" sz="2700" dirty="0" err="1"/>
              <a:t>quan</a:t>
            </a:r>
            <a:r>
              <a:rPr lang="en-US" sz="2700" dirty="0"/>
              <a:t> </a:t>
            </a:r>
            <a:r>
              <a:rPr lang="en-US" sz="2700" dirty="0" err="1"/>
              <a:t>trọng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trường</a:t>
            </a:r>
            <a:r>
              <a:rPr lang="en-US" sz="2700" dirty="0"/>
              <a:t> </a:t>
            </a:r>
            <a:r>
              <a:rPr lang="en-US" sz="2700" dirty="0" err="1"/>
              <a:t>hợp</a:t>
            </a:r>
            <a:r>
              <a:rPr lang="en-US" sz="2700" dirty="0"/>
              <a:t> </a:t>
            </a:r>
            <a:r>
              <a:rPr lang="en-US" sz="2700" dirty="0" err="1"/>
              <a:t>xảy</a:t>
            </a:r>
            <a:r>
              <a:rPr lang="en-US" sz="2700" dirty="0"/>
              <a:t> </a:t>
            </a:r>
            <a:r>
              <a:rPr lang="en-US" sz="2700" dirty="0" err="1"/>
              <a:t>ra</a:t>
            </a:r>
            <a:r>
              <a:rPr lang="en-US" sz="2700" dirty="0"/>
              <a:t> </a:t>
            </a:r>
            <a:r>
              <a:rPr lang="en-US" sz="2700" dirty="0" err="1"/>
              <a:t>những</a:t>
            </a:r>
            <a:r>
              <a:rPr lang="en-US" sz="2700" dirty="0"/>
              <a:t> </a:t>
            </a:r>
            <a:r>
              <a:rPr lang="en-US" sz="2700" dirty="0" err="1"/>
              <a:t>lỗi</a:t>
            </a:r>
            <a:r>
              <a:rPr lang="en-US" sz="2700" dirty="0"/>
              <a:t> </a:t>
            </a:r>
            <a:r>
              <a:rPr lang="en-US" sz="2700" dirty="0" err="1"/>
              <a:t>đăng</a:t>
            </a:r>
            <a:r>
              <a:rPr lang="en-US" sz="2700" dirty="0"/>
              <a:t> </a:t>
            </a:r>
            <a:r>
              <a:rPr lang="en-US" sz="2700" dirty="0" err="1"/>
              <a:t>ký</a:t>
            </a:r>
            <a:r>
              <a:rPr lang="en-US" sz="2700" dirty="0"/>
              <a:t>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thể</a:t>
            </a:r>
            <a:r>
              <a:rPr lang="en-US" sz="2700" dirty="0"/>
              <a:t> </a:t>
            </a:r>
            <a:r>
              <a:rPr lang="en-US" sz="2700" dirty="0" err="1"/>
              <a:t>sửa</a:t>
            </a:r>
            <a:r>
              <a:rPr lang="en-US" sz="2700" dirty="0"/>
              <a:t> </a:t>
            </a:r>
            <a:r>
              <a:rPr lang="en-US" sz="2700" dirty="0" err="1"/>
              <a:t>chữa</a:t>
            </a:r>
            <a:r>
              <a:rPr lang="en-US" sz="27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1960" y="795484"/>
            <a:ext cx="11313762" cy="58997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US" sz="3200" i="1" dirty="0">
                <a:solidFill>
                  <a:schemeClr val="tx1"/>
                </a:solidFill>
              </a:rPr>
              <a:t>3. </a:t>
            </a:r>
            <a:r>
              <a:rPr lang="en-US" sz="3200" i="1" dirty="0" err="1">
                <a:solidFill>
                  <a:schemeClr val="tx1"/>
                </a:solidFill>
              </a:rPr>
              <a:t>Bao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lâu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nên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sao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lưu</a:t>
            </a:r>
            <a:r>
              <a:rPr lang="en-US" sz="3200" i="1" dirty="0">
                <a:solidFill>
                  <a:schemeClr val="tx1"/>
                </a:solidFill>
              </a:rPr>
              <a:t> 1 </a:t>
            </a:r>
            <a:r>
              <a:rPr lang="en-US" sz="3200" i="1" dirty="0" err="1" smtClean="0">
                <a:solidFill>
                  <a:schemeClr val="tx1"/>
                </a:solidFill>
              </a:rPr>
              <a:t>lần</a:t>
            </a:r>
            <a:r>
              <a:rPr lang="en-US" sz="3200" i="1" dirty="0" smtClean="0">
                <a:solidFill>
                  <a:schemeClr val="tx1"/>
                </a:solidFill>
              </a:rPr>
              <a:t>:</a:t>
            </a: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tệp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càng</a:t>
            </a:r>
            <a:r>
              <a:rPr lang="en-US" sz="3200" dirty="0">
                <a:solidFill>
                  <a:schemeClr val="tx1"/>
                </a:solidFill>
              </a:rPr>
              <a:t> hay </a:t>
            </a:r>
            <a:r>
              <a:rPr lang="en-US" sz="3200" dirty="0" err="1">
                <a:solidFill>
                  <a:schemeClr val="tx1"/>
                </a:solidFill>
              </a:rPr>
              <a:t>thay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đổi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càng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lưu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chúng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thường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xuyên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hơn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nếu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đoán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trước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một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thay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đổi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lớn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sắp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xảy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ra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thì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lưu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ngay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trước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thay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đổi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lớn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diễn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ra.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đặt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lịch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việc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lưu</a:t>
            </a: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i="1" dirty="0">
                <a:solidFill>
                  <a:schemeClr val="tx1"/>
                </a:solidFill>
              </a:rPr>
              <a:t>4. </a:t>
            </a:r>
            <a:r>
              <a:rPr lang="en-US" sz="3200" i="1" dirty="0" err="1">
                <a:solidFill>
                  <a:schemeClr val="tx1"/>
                </a:solidFill>
              </a:rPr>
              <a:t>Lưu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trữ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tệp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sao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lưu</a:t>
            </a:r>
            <a:r>
              <a:rPr lang="en-US" sz="3200" i="1" dirty="0" smtClean="0">
                <a:solidFill>
                  <a:schemeClr val="tx1"/>
                </a:solidFill>
              </a:rPr>
              <a:t>:</a:t>
            </a: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hai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loại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lưu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trữ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dữ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liệu</a:t>
            </a:r>
            <a:r>
              <a:rPr lang="en-US" sz="3200" dirty="0">
                <a:solidFill>
                  <a:schemeClr val="tx1"/>
                </a:solidFill>
              </a:rPr>
              <a:t> backup: </a:t>
            </a:r>
            <a:r>
              <a:rPr lang="en-US" sz="3200" b="1" dirty="0" err="1">
                <a:solidFill>
                  <a:schemeClr val="tx1"/>
                </a:solidFill>
              </a:rPr>
              <a:t>sao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lưu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cục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lưu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trực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tuyến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Mỗi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ưu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điểm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riêng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nghĩa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chúng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trọng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theo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những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065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9484" y="774915"/>
            <a:ext cx="7361695" cy="588935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US" sz="3200" b="1" u="sng" dirty="0" err="1">
                <a:solidFill>
                  <a:schemeClr val="tx1"/>
                </a:solidFill>
              </a:rPr>
              <a:t>Thực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hành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lưu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các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bản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sao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dữ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liệu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như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thế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nào</a:t>
            </a:r>
            <a:r>
              <a:rPr lang="en-US" sz="3200" b="1" u="sng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</a:rPr>
              <a:t>*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Để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sao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lưu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dữ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liệu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ví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dụ</a:t>
            </a:r>
            <a:r>
              <a:rPr lang="en-US" sz="3200" b="1" u="sng" dirty="0" smtClean="0">
                <a:solidFill>
                  <a:schemeClr val="tx1"/>
                </a:solidFill>
              </a:rPr>
              <a:t> ổ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đĩa</a:t>
            </a:r>
            <a:r>
              <a:rPr lang="en-US" sz="3200" b="1" u="sng" dirty="0" smtClean="0">
                <a:solidFill>
                  <a:schemeClr val="tx1"/>
                </a:solidFill>
              </a:rPr>
              <a:t> di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động</a:t>
            </a:r>
            <a:r>
              <a:rPr lang="en-US" sz="3200" b="1" u="sng" dirty="0" smtClean="0">
                <a:solidFill>
                  <a:schemeClr val="tx1"/>
                </a:solidFill>
              </a:rPr>
              <a:t>,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gắn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ngoài</a:t>
            </a:r>
            <a:r>
              <a:rPr lang="en-US" sz="3200" b="1" u="sng" dirty="0">
                <a:solidFill>
                  <a:schemeClr val="tx1"/>
                </a:solidFill>
              </a:rPr>
              <a:t>:</a:t>
            </a:r>
            <a:endParaRPr lang="en-US" sz="3200" b="1" u="sng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Bước</a:t>
            </a:r>
            <a:r>
              <a:rPr lang="en-US" sz="3200" dirty="0" smtClean="0">
                <a:solidFill>
                  <a:schemeClr val="tx1"/>
                </a:solidFill>
              </a:rPr>
              <a:t> 1: </a:t>
            </a:r>
            <a:r>
              <a:rPr lang="en-US" sz="3200" dirty="0" err="1" smtClean="0">
                <a:solidFill>
                  <a:schemeClr val="tx1"/>
                </a:solidFill>
              </a:rPr>
              <a:t>Em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cần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chọn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liệu</a:t>
            </a:r>
            <a:r>
              <a:rPr lang="en-US" sz="3200" dirty="0" smtClean="0">
                <a:solidFill>
                  <a:schemeClr val="tx1"/>
                </a:solidFill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</a:rPr>
              <a:t>thư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mục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tệp</a:t>
            </a:r>
            <a:r>
              <a:rPr lang="en-US" sz="3200" dirty="0" smtClean="0">
                <a:solidFill>
                  <a:schemeClr val="tx1"/>
                </a:solidFill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</a:rPr>
              <a:t>cần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thiết</a:t>
            </a: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Bước</a:t>
            </a:r>
            <a:r>
              <a:rPr lang="en-US" sz="3200" dirty="0" smtClean="0">
                <a:solidFill>
                  <a:schemeClr val="tx1"/>
                </a:solidFill>
              </a:rPr>
              <a:t> 2: </a:t>
            </a:r>
            <a:r>
              <a:rPr lang="en-US" sz="3200" dirty="0" err="1" smtClean="0">
                <a:solidFill>
                  <a:schemeClr val="tx1"/>
                </a:solidFill>
              </a:rPr>
              <a:t>Nhấn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Ctrl + C </a:t>
            </a:r>
            <a:r>
              <a:rPr lang="en-US" sz="3200" dirty="0" err="1">
                <a:solidFill>
                  <a:schemeClr val="tx1"/>
                </a:solidFill>
              </a:rPr>
              <a:t>để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chép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Bước</a:t>
            </a:r>
            <a:r>
              <a:rPr lang="en-US" sz="3200" dirty="0" smtClean="0">
                <a:solidFill>
                  <a:schemeClr val="tx1"/>
                </a:solidFill>
              </a:rPr>
              <a:t> 3: </a:t>
            </a:r>
            <a:r>
              <a:rPr lang="en-US" sz="3200" dirty="0" err="1" smtClean="0">
                <a:solidFill>
                  <a:schemeClr val="tx1"/>
                </a:solidFill>
              </a:rPr>
              <a:t>Chọn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thiết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lưu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trữ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chọn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nơi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lưu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trữ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Bước</a:t>
            </a:r>
            <a:r>
              <a:rPr lang="en-US" sz="3200" dirty="0" smtClean="0">
                <a:solidFill>
                  <a:schemeClr val="tx1"/>
                </a:solidFill>
              </a:rPr>
              <a:t> 4: </a:t>
            </a:r>
            <a:r>
              <a:rPr lang="en-US" sz="3200" dirty="0" err="1" smtClean="0">
                <a:solidFill>
                  <a:schemeClr val="tx1"/>
                </a:solidFill>
              </a:rPr>
              <a:t>Nhấn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Ctrl + V </a:t>
            </a:r>
            <a:r>
              <a:rPr lang="en-US" sz="3200" dirty="0" err="1" smtClean="0">
                <a:solidFill>
                  <a:schemeClr val="tx1"/>
                </a:solidFill>
              </a:rPr>
              <a:t>để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dán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product-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1" r="9478" b="7356"/>
          <a:stretch/>
        </p:blipFill>
        <p:spPr bwMode="auto">
          <a:xfrm>
            <a:off x="7740579" y="2014781"/>
            <a:ext cx="4451421" cy="303766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cần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nhớ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nội</a:t>
            </a:r>
            <a:r>
              <a:rPr lang="en-US" sz="3600" dirty="0" smtClean="0">
                <a:solidFill>
                  <a:schemeClr val="tx1"/>
                </a:solidFill>
              </a:rPr>
              <a:t> dung </a:t>
            </a:r>
            <a:r>
              <a:rPr lang="en-US" sz="3600" dirty="0" err="1" smtClean="0">
                <a:solidFill>
                  <a:schemeClr val="tx1"/>
                </a:solidFill>
              </a:rPr>
              <a:t>của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tuần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này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Google Shape;167;p5"/>
          <p:cNvSpPr txBox="1"/>
          <p:nvPr/>
        </p:nvSpPr>
        <p:spPr>
          <a:xfrm>
            <a:off x="914400" y="1573481"/>
            <a:ext cx="10695807" cy="1569620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buFont typeface="+mj-lt"/>
              <a:buAutoNum type="alphaLcPeriod"/>
            </a:pP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lửa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?</a:t>
            </a:r>
            <a:endParaRPr lang="en-US" sz="3200" b="1" dirty="0" smtClean="0">
              <a:solidFill>
                <a:schemeClr val="tx1"/>
              </a:solidFill>
              <a:highlight>
                <a:srgbClr val="FFFFFF"/>
              </a:highlight>
              <a:latin typeface="+mj-lt"/>
              <a:ea typeface="Times New Roman"/>
              <a:cs typeface="Times New Roman"/>
              <a:sym typeface="Times New Roman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Tại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thiết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lập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lửa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?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Thiếp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lập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lửa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máy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thế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?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Google Shape;167;p5"/>
          <p:cNvSpPr txBox="1"/>
          <p:nvPr/>
        </p:nvSpPr>
        <p:spPr>
          <a:xfrm>
            <a:off x="1865263" y="3273625"/>
            <a:ext cx="9445142" cy="2062063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 smtClean="0">
                <a:latin typeface="+mj-lt"/>
              </a:rPr>
              <a:t>d. </a:t>
            </a:r>
            <a:r>
              <a:rPr lang="en-US" sz="3200" b="1" dirty="0" err="1" smtClean="0">
                <a:latin typeface="+mj-lt"/>
              </a:rPr>
              <a:t>Tại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sao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phải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sao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lưu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dữ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liệu</a:t>
            </a:r>
            <a:r>
              <a:rPr lang="en-US" sz="3200" b="1" dirty="0" smtClean="0">
                <a:latin typeface="+mj-lt"/>
              </a:rPr>
              <a:t>?</a:t>
            </a:r>
            <a:endParaRPr lang="en-US" sz="3200" b="1" dirty="0">
              <a:latin typeface="+mj-lt"/>
            </a:endParaRPr>
          </a:p>
          <a:p>
            <a:r>
              <a:rPr lang="en-US" sz="3200" b="1" dirty="0">
                <a:latin typeface="+mj-lt"/>
              </a:rPr>
              <a:t>e</a:t>
            </a:r>
            <a:r>
              <a:rPr lang="en-US" sz="3200" b="1" dirty="0" smtClean="0">
                <a:latin typeface="+mj-lt"/>
              </a:rPr>
              <a:t>. </a:t>
            </a:r>
            <a:r>
              <a:rPr lang="en-US" sz="3200" b="1" dirty="0" err="1">
                <a:latin typeface="+mj-lt"/>
              </a:rPr>
              <a:t>Những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chú</a:t>
            </a:r>
            <a:r>
              <a:rPr lang="en-US" sz="3200" b="1" dirty="0">
                <a:latin typeface="+mj-lt"/>
              </a:rPr>
              <a:t> ý </a:t>
            </a:r>
            <a:r>
              <a:rPr lang="en-US" sz="3200" b="1" dirty="0" err="1">
                <a:latin typeface="+mj-lt"/>
              </a:rPr>
              <a:t>khi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sao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lưu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là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gì</a:t>
            </a:r>
            <a:r>
              <a:rPr lang="en-US" sz="3200" b="1" dirty="0" smtClean="0">
                <a:latin typeface="+mj-lt"/>
              </a:rPr>
              <a:t>?</a:t>
            </a:r>
          </a:p>
          <a:p>
            <a:r>
              <a:rPr lang="en-US" sz="3200" b="1" dirty="0">
                <a:latin typeface="+mj-lt"/>
              </a:rPr>
              <a:t>f</a:t>
            </a:r>
            <a:r>
              <a:rPr lang="en-US" sz="3200" b="1" dirty="0" smtClean="0">
                <a:latin typeface="+mj-lt"/>
              </a:rPr>
              <a:t>. </a:t>
            </a:r>
            <a:r>
              <a:rPr lang="en-US" sz="3200" b="1" dirty="0" err="1" smtClean="0">
                <a:latin typeface="+mj-lt"/>
              </a:rPr>
              <a:t>Bao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lâu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nên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sao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lưu</a:t>
            </a:r>
            <a:r>
              <a:rPr lang="en-US" sz="3200" b="1" dirty="0" smtClean="0">
                <a:latin typeface="+mj-lt"/>
              </a:rPr>
              <a:t> 1 </a:t>
            </a:r>
            <a:r>
              <a:rPr lang="en-US" sz="3200" b="1" dirty="0" err="1" smtClean="0">
                <a:latin typeface="+mj-lt"/>
              </a:rPr>
              <a:t>lần</a:t>
            </a:r>
            <a:r>
              <a:rPr lang="en-US" sz="3200" b="1" dirty="0" smtClean="0">
                <a:latin typeface="+mj-lt"/>
              </a:rPr>
              <a:t>?</a:t>
            </a:r>
          </a:p>
          <a:p>
            <a:r>
              <a:rPr lang="en-US" sz="3200" b="1" dirty="0">
                <a:latin typeface="+mj-lt"/>
              </a:rPr>
              <a:t>g</a:t>
            </a:r>
            <a:r>
              <a:rPr lang="en-US" sz="3200" b="1" dirty="0" smtClean="0">
                <a:latin typeface="+mj-lt"/>
              </a:rPr>
              <a:t>. </a:t>
            </a:r>
            <a:r>
              <a:rPr lang="en-US" sz="3200" b="1" dirty="0" err="1" smtClean="0">
                <a:latin typeface="+mj-lt"/>
              </a:rPr>
              <a:t>Lưu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trữ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tệp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sao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lưu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như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thế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nào</a:t>
            </a:r>
            <a:r>
              <a:rPr lang="en-US" sz="3200" b="1" dirty="0" smtClean="0">
                <a:latin typeface="+mj-lt"/>
              </a:rPr>
              <a:t>?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1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CHỦ ĐỀ B. </a:t>
            </a:r>
            <a:br>
              <a:rPr lang="en-US" sz="4000"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latin typeface="Arial"/>
                <a:ea typeface="Arial"/>
                <a:cs typeface="Arial"/>
                <a:sym typeface="Arial"/>
              </a:rPr>
              <a:t>CÔNG DÂN SỐ</a:t>
            </a:r>
            <a:endParaRPr/>
          </a:p>
        </p:txBody>
      </p:sp>
      <p:sp>
        <p:nvSpPr>
          <p:cNvPr id="146" name="Google Shape;146;p2"/>
          <p:cNvSpPr txBox="1">
            <a:spLocks noGrp="1"/>
          </p:cNvSpPr>
          <p:nvPr>
            <p:ph type="subTitle" idx="1"/>
          </p:nvPr>
        </p:nvSpPr>
        <p:spPr>
          <a:xfrm>
            <a:off x="771525" y="3931855"/>
            <a:ext cx="105156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Bài 1. Tớ cần chú ý những gì khi “online”.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Bài 2. Tớ tự khám phá thế giới.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0" y="2315496"/>
            <a:ext cx="11844337" cy="261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1. TỚ CẦN CHÚ Ý NHỮNG GÌ KHI ONLINE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F0000"/>
                </a:solidFill>
              </a:rPr>
              <a:t>TUẦN </a:t>
            </a:r>
            <a:r>
              <a:rPr lang="en-US" sz="3200" b="1" dirty="0" smtClean="0">
                <a:solidFill>
                  <a:srgbClr val="FF0000"/>
                </a:solidFill>
              </a:rPr>
              <a:t>26: </a:t>
            </a:r>
            <a:r>
              <a:rPr lang="en-US" sz="3200" b="1" dirty="0">
                <a:solidFill>
                  <a:srgbClr val="FF0000"/>
                </a:solidFill>
              </a:rPr>
              <a:t>BẢO VỆ DỮ LIỆU HOẶC MÁY TÍNH CỦA BẠN (</a:t>
            </a:r>
            <a:r>
              <a:rPr lang="en-US" sz="3200" b="1" dirty="0" smtClean="0">
                <a:solidFill>
                  <a:srgbClr val="FF0000"/>
                </a:solidFill>
              </a:rPr>
              <a:t>T5/6)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/>
          <p:nvPr/>
        </p:nvSpPr>
        <p:spPr>
          <a:xfrm>
            <a:off x="2397900" y="1336458"/>
            <a:ext cx="9794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mềm</a:t>
            </a:r>
            <a:r>
              <a:rPr lang="en-US" sz="3600" dirty="0"/>
              <a:t> </a:t>
            </a:r>
            <a:r>
              <a:rPr lang="en-US" sz="3600" dirty="0" err="1"/>
              <a:t>chống</a:t>
            </a:r>
            <a:r>
              <a:rPr lang="en-US" sz="3600" dirty="0"/>
              <a:t> vi </a:t>
            </a:r>
            <a:r>
              <a:rPr lang="en-US" sz="3600" dirty="0" err="1"/>
              <a:t>rút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?</a:t>
            </a:r>
            <a:endParaRPr sz="7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0" y="689472"/>
            <a:ext cx="5648960" cy="6469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ÔN TẬP KIẾN THỨC CŨ</a:t>
            </a:r>
            <a:endParaRPr dirty="0"/>
          </a:p>
        </p:txBody>
      </p:sp>
      <p:pic>
        <p:nvPicPr>
          <p:cNvPr id="1028" name="Picture 4" descr="Virus máy tính và phần mềm diệt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90" y="1911606"/>
            <a:ext cx="4522215" cy="489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/>
          <p:nvPr/>
        </p:nvSpPr>
        <p:spPr>
          <a:xfrm>
            <a:off x="0" y="736750"/>
            <a:ext cx="11188316" cy="95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65100">
              <a:lnSpc>
                <a:spcPct val="90000"/>
              </a:lnSpc>
              <a:buClr>
                <a:schemeClr val="lt1"/>
              </a:buClr>
              <a:buSzPts val="2600"/>
              <a:buFont typeface="Noto Sans Symbols"/>
              <a:buChar char="▪"/>
            </a:pPr>
            <a:r>
              <a:rPr lang="en-US" sz="3200" b="1" u="sng" dirty="0" smtClean="0">
                <a:latin typeface="+mj-lt"/>
              </a:rPr>
              <a:t>1. </a:t>
            </a:r>
            <a:r>
              <a:rPr lang="en-US" sz="3200" b="1" u="sng" dirty="0" err="1" smtClean="0">
                <a:latin typeface="+mj-lt"/>
              </a:rPr>
              <a:t>Thiết</a:t>
            </a:r>
            <a:r>
              <a:rPr lang="en-US" sz="3200" b="1" u="sng" dirty="0" smtClean="0">
                <a:latin typeface="+mj-lt"/>
              </a:rPr>
              <a:t> </a:t>
            </a:r>
            <a:r>
              <a:rPr lang="en-US" sz="3200" b="1" u="sng" dirty="0" err="1">
                <a:latin typeface="+mj-lt"/>
              </a:rPr>
              <a:t>lập</a:t>
            </a:r>
            <a:r>
              <a:rPr lang="en-US" sz="3200" b="1" u="sng" dirty="0">
                <a:latin typeface="+mj-lt"/>
              </a:rPr>
              <a:t> </a:t>
            </a:r>
            <a:r>
              <a:rPr lang="en-US" sz="3200" b="1" u="sng" dirty="0" err="1">
                <a:latin typeface="+mj-lt"/>
              </a:rPr>
              <a:t>tường</a:t>
            </a:r>
            <a:r>
              <a:rPr lang="en-US" sz="3200" b="1" u="sng" dirty="0">
                <a:latin typeface="+mj-lt"/>
              </a:rPr>
              <a:t> </a:t>
            </a:r>
            <a:r>
              <a:rPr lang="en-US" sz="3200" b="1" u="sng" dirty="0" err="1">
                <a:latin typeface="+mj-lt"/>
              </a:rPr>
              <a:t>lửa</a:t>
            </a:r>
            <a:endParaRPr sz="3200" b="1" dirty="0">
              <a:solidFill>
                <a:srgbClr val="0070C0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493" y="5394795"/>
            <a:ext cx="2424547" cy="110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l="19513" t="13859" r="16413" b="20701"/>
          <a:stretch/>
        </p:blipFill>
        <p:spPr>
          <a:xfrm>
            <a:off x="6100711" y="5710402"/>
            <a:ext cx="2184305" cy="104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1117" y="5121695"/>
            <a:ext cx="1863225" cy="824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 txBox="1"/>
          <p:nvPr/>
        </p:nvSpPr>
        <p:spPr>
          <a:xfrm>
            <a:off x="991893" y="1400362"/>
            <a:ext cx="10616338" cy="1569620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buFont typeface="+mj-lt"/>
              <a:buAutoNum type="alphaLcPeriod"/>
            </a:pP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lửa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?</a:t>
            </a:r>
            <a:endParaRPr lang="en-US" sz="3200" b="1" dirty="0" smtClean="0">
              <a:solidFill>
                <a:schemeClr val="tx1"/>
              </a:solidFill>
              <a:highlight>
                <a:srgbClr val="FFFFFF"/>
              </a:highlight>
              <a:latin typeface="+mj-lt"/>
              <a:ea typeface="Times New Roman"/>
              <a:cs typeface="Times New Roman"/>
              <a:sym typeface="Times New Roman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Tại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thiết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lập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lửa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?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Thiết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lập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lửa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máy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thế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?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/>
        </p:nvSpPr>
        <p:spPr>
          <a:xfrm>
            <a:off x="192694" y="690025"/>
            <a:ext cx="11815500" cy="43642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1200"/>
              </a:spcBef>
              <a:buAutoNum type="alphaLcPeriod"/>
            </a:pPr>
            <a:r>
              <a:rPr lang="en-US" sz="3200" b="1" dirty="0" err="1" smtClean="0">
                <a:latin typeface="+mj-lt"/>
              </a:rPr>
              <a:t>Tường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lửa</a:t>
            </a:r>
            <a:r>
              <a:rPr lang="en-US" sz="3200" dirty="0">
                <a:latin typeface="+mj-lt"/>
              </a:rPr>
              <a:t> 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(Firewall) </a:t>
            </a:r>
            <a:r>
              <a:rPr lang="en-US" sz="3200" dirty="0" err="1" smtClean="0">
                <a:latin typeface="+mj-lt"/>
              </a:rPr>
              <a:t>là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 smtClean="0">
                <a:latin typeface="+mj-lt"/>
              </a:rPr>
              <a:t>?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sz="3200" dirty="0" smtClean="0">
                <a:latin typeface="+mj-lt"/>
                <a:sym typeface="Wingdings" panose="05000000000000000000" pitchFamily="2" charset="2"/>
              </a:rPr>
              <a:t> </a:t>
            </a:r>
            <a:r>
              <a:rPr lang="en-US" sz="3200" dirty="0" err="1" smtClean="0">
                <a:latin typeface="+mj-lt"/>
              </a:rPr>
              <a:t>Tường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lửa</a:t>
            </a:r>
            <a:r>
              <a:rPr lang="en-US" sz="3200" dirty="0" smtClean="0">
                <a:latin typeface="+mj-lt"/>
              </a:rPr>
              <a:t>: </a:t>
            </a:r>
            <a:r>
              <a:rPr lang="en-US" sz="3200" dirty="0" err="1" smtClean="0">
                <a:latin typeface="+mj-lt"/>
              </a:rPr>
              <a:t>là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thuật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quen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thuộc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người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dùng</a:t>
            </a:r>
            <a:r>
              <a:rPr lang="en-US" sz="3200" dirty="0">
                <a:latin typeface="+mj-lt"/>
              </a:rPr>
              <a:t> internet. </a:t>
            </a:r>
            <a:r>
              <a:rPr lang="en-US" sz="3200" dirty="0" err="1">
                <a:latin typeface="+mj-lt"/>
              </a:rPr>
              <a:t>Nó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được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hệ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thống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giữ</a:t>
            </a:r>
            <a:r>
              <a:rPr lang="en-US" sz="3200" dirty="0">
                <a:latin typeface="+mj-lt"/>
              </a:rPr>
              <a:t> an </a:t>
            </a:r>
            <a:r>
              <a:rPr lang="en-US" sz="3200" dirty="0" err="1">
                <a:latin typeface="+mj-lt"/>
              </a:rPr>
              <a:t>ninh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mạng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kiểm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soát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ngăn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chặn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luồng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truy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cập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nguy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gây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hệ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thống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máy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tính</a:t>
            </a:r>
            <a:r>
              <a:rPr lang="en-US" sz="3200" dirty="0">
                <a:latin typeface="+mj-lt"/>
              </a:rPr>
              <a:t>. </a:t>
            </a:r>
            <a:r>
              <a:rPr lang="en-US" sz="3200" b="1" dirty="0">
                <a:latin typeface="+mj-lt"/>
              </a:rPr>
              <a:t>Windows Firewall</a:t>
            </a:r>
            <a:r>
              <a:rPr lang="en-US" sz="3200" dirty="0">
                <a:latin typeface="+mj-lt"/>
              </a:rPr>
              <a:t> </a:t>
            </a:r>
            <a:r>
              <a:rPr lang="en-US" sz="3200" dirty="0" err="1">
                <a:latin typeface="+mj-lt"/>
              </a:rPr>
              <a:t>phân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liệu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trong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ngoài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máy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tính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hạn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chế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rủi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đánh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cắp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thông</a:t>
            </a:r>
            <a:r>
              <a:rPr lang="en-US" sz="3200" dirty="0">
                <a:latin typeface="+mj-lt"/>
              </a:rPr>
              <a:t> tin, </a:t>
            </a:r>
            <a:r>
              <a:rPr lang="en-US" sz="3200" dirty="0" err="1">
                <a:latin typeface="+mj-lt"/>
              </a:rPr>
              <a:t>dữ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liệu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959" y="965966"/>
            <a:ext cx="10817817" cy="2616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(Turn On)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Microsoft,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Windows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3472" y="795484"/>
            <a:ext cx="10797006" cy="10474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c.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thao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tác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Thiết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tường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lửa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B1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: Start </a:t>
            </a:r>
            <a:r>
              <a:rPr lang="en-US" sz="2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Control Panel</a:t>
            </a:r>
          </a:p>
          <a:p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1759" y="1991027"/>
            <a:ext cx="2112294" cy="247188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801503" y="1952833"/>
            <a:ext cx="5471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Control Panel 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Windows Defender Firewall</a:t>
            </a:r>
            <a:endParaRPr lang="en-US" sz="32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027015" y="2160692"/>
            <a:ext cx="2066925" cy="46672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718314" y="3162709"/>
            <a:ext cx="6440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Windows Firewall 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Turn Windows Firewall On or Off</a:t>
            </a:r>
            <a:endParaRPr lang="en-US" sz="32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93671" y="2863725"/>
            <a:ext cx="3598329" cy="172400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21759" y="4795585"/>
            <a:ext cx="679913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B4: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Customize settings 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Turn on Windows Defender Firewall ở Private network settings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Public network settings </a:t>
            </a:r>
            <a:endParaRPr lang="en-US" sz="32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7120890" y="4795585"/>
            <a:ext cx="4973049" cy="1815077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746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035" y="751240"/>
            <a:ext cx="10227998" cy="2164863"/>
          </a:xfrm>
          <a:prstGeom prst="notchedRightArrow">
            <a:avLst>
              <a:gd name="adj1" fmla="val 53789"/>
              <a:gd name="adj2" fmla="val 101152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Turn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Off….</a:t>
            </a:r>
            <a:endParaRPr lang="en-US" sz="2800" b="1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05242" y="2762190"/>
            <a:ext cx="10080513" cy="362810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9326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UỘC SỐNG TRỰC TUYẾ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CHỦ ĐỀ B. &amp;#x0D;&amp;#x0A;CÔNG DÂN SỐ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BÀI 1. TỚ CẦN CHÚ Ý NHỮNG GÌ KHI ONLINE&amp;#x0D;&amp;#x0A;&amp;#x0D;&amp;#x0A;TUẦN 26: BẢO VỆ DỮ LIỆU HOẶC MÁY TÍNH CỦA BẠN (T5/6)&amp;#x0D;&amp;#x0A;&amp;#x0D;&amp;#x0A;- Biết cách thiết lậ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73&quot;/&gt;&lt;/object&gt;&lt;object type=&quot;3&quot; unique_id=&quot;10013&quot;&gt;&lt;property id=&quot;20148&quot; value=&quot;5&quot;/&gt;&lt;property id=&quot;20300&quot; value=&quot;Slide 10 - &amp;quot;BÀI 1. TỚ CẦN CHÚ Ý NHỮNG GÌ KHI ONLINE&amp;#x0D;&amp;#x0A;&amp;#x0D;&amp;#x0A;TUẦN 26: BẢO VỆ DỮ LIỆU HOẶC MÁY TÍNH CỦA BẠN (T6/6)&amp;#x0D;&amp;#x0A;&amp;#x0D;&amp;#x0A;- Biết các nguyên l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6&quot;/&gt;&lt;/object&gt;&lt;object type=&quot;3&quot; unique_id=&quot;10020&quot;&gt;&lt;property id=&quot;20148&quot; value=&quot;5&quot;/&gt;&lt;property id=&quot;20300&quot; value=&quot;Slide 17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931</Words>
  <Application>Microsoft Office PowerPoint</Application>
  <PresentationFormat>Custom</PresentationFormat>
  <Paragraphs>62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Banded</vt:lpstr>
      <vt:lpstr>Banded</vt:lpstr>
      <vt:lpstr>1_Banded</vt:lpstr>
      <vt:lpstr>CUỘC SỐNG TRỰC TUYẾN</vt:lpstr>
      <vt:lpstr>CHỦ ĐỀ B.  CÔNG DÂN SỐ</vt:lpstr>
      <vt:lpstr>BÀI 1. TỚ CẦN CHÚ Ý NHỮNG GÌ KHI ONLINE  TUẦN 26: BẢO VỆ DỮ LIỆU HOẶC MÁY TÍNH CỦA BẠN (T5/6)  - Biết cách thiết lập tường lửa để hạn chế các chương trình độc hại. - Thực hiện được thao tác thiết lập tường lửa trên máy tính của mình.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1. TỚ CẦN CHÚ Ý NHỮNG GÌ KHI ONLINE  TUẦN 26: BẢO VỆ DỮ LIỆU HOẶC MÁY TÍNH CỦA BẠN (T6/6)  - Biết các nguyên lý và thực hiện được các thao tác sao lưu dữ liệu - Biết cách lưu giữ các bản sao lưu ở những địa điểm khác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CUỘC SỐNG TRỰC TUYẾN</dc:title>
  <dc:creator>Nguyen Thanh Trung</dc:creator>
  <cp:lastModifiedBy>MTC</cp:lastModifiedBy>
  <cp:revision>24</cp:revision>
  <dcterms:created xsi:type="dcterms:W3CDTF">2014-06-09T03:12:12Z</dcterms:created>
  <dcterms:modified xsi:type="dcterms:W3CDTF">2023-03-16T09:27:28Z</dcterms:modified>
</cp:coreProperties>
</file>