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988" r:id="rId2"/>
    <p:sldId id="981" r:id="rId3"/>
    <p:sldId id="256" r:id="rId4"/>
    <p:sldId id="261" r:id="rId5"/>
    <p:sldId id="258" r:id="rId6"/>
    <p:sldId id="982" r:id="rId7"/>
    <p:sldId id="983" r:id="rId8"/>
    <p:sldId id="985" r:id="rId9"/>
    <p:sldId id="986" r:id="rId10"/>
    <p:sldId id="259" r:id="rId11"/>
    <p:sldId id="987" r:id="rId12"/>
    <p:sldId id="266" r:id="rId13"/>
  </p:sldIdLst>
  <p:sldSz cx="18288000" cy="10287000"/>
  <p:notesSz cx="6858000" cy="9144000"/>
  <p:embeddedFontLst>
    <p:embeddedFont>
      <p:font typeface="Arial Bold" panose="020B0704020202020204" pitchFamily="34" charset="0"/>
      <p:bold r:id="rId15"/>
    </p:embeddedFont>
    <p:embeddedFont>
      <p:font typeface="Calibri" panose="020F0502020204030204" pitchFamily="34" charset="0"/>
      <p:regular r:id="rId16"/>
      <p:bold r:id="rId17"/>
      <p:italic r:id="rId18"/>
      <p:boldItalic r:id="rId19"/>
    </p:embeddedFont>
    <p:embeddedFont>
      <p:font typeface="Lulu Font TH" panose="020B0604020202020204" charset="0"/>
      <p:regular r:id="rId20"/>
    </p:embeddedFont>
    <p:embeddedFont>
      <p:font typeface="Balsamiq Sans Bold" panose="020B0604020202020204" charset="0"/>
      <p:regular r:id="rId21"/>
    </p:embeddedFont>
    <p:embeddedFont>
      <p:font typeface="Jua"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879"/>
    <a:srgbClr val="FFFF81"/>
    <a:srgbClr val="FFFFFF"/>
    <a:srgbClr val="0000FF"/>
    <a:srgbClr val="D86464"/>
    <a:srgbClr val="FAF8F0"/>
    <a:srgbClr val="CDE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7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68DB-ACCB-48F2-BBE7-F029E3B10CB3}" type="datetimeFigureOut">
              <a:rPr lang="en-US" smtClean="0"/>
              <a:t>20/08/2024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B284-8739-4A79-8332-947445A2917E}" type="slidenum">
              <a:rPr lang="en-US" smtClean="0"/>
              <a:t>‹#›</a:t>
            </a:fld>
            <a:endParaRPr lang="en-US"/>
          </a:p>
        </p:txBody>
      </p:sp>
    </p:spTree>
    <p:extLst>
      <p:ext uri="{BB962C8B-B14F-4D97-AF65-F5344CB8AC3E}">
        <p14:creationId xmlns:p14="http://schemas.microsoft.com/office/powerpoint/2010/main" val="21883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92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22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CB284-8739-4A79-8332-947445A2917E}" type="slidenum">
              <a:rPr lang="en-US" smtClean="0"/>
              <a:t>10</a:t>
            </a:fld>
            <a:endParaRPr lang="en-US"/>
          </a:p>
        </p:txBody>
      </p:sp>
    </p:spTree>
    <p:extLst>
      <p:ext uri="{BB962C8B-B14F-4D97-AF65-F5344CB8AC3E}">
        <p14:creationId xmlns:p14="http://schemas.microsoft.com/office/powerpoint/2010/main" val="192275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CB284-8739-4A79-8332-947445A29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3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31.png"/><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50.svg"/><Relationship Id="rId4" Type="http://schemas.openxmlformats.org/officeDocument/2006/relationships/image" Target="../media/image2.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3.sv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9.sv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4.svg"/><Relationship Id="rId5" Type="http://schemas.openxmlformats.org/officeDocument/2006/relationships/image" Target="../media/image27.sv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sv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2.svg"/><Relationship Id="rId5" Type="http://schemas.openxmlformats.org/officeDocument/2006/relationships/image" Target="../media/image39.svg"/><Relationship Id="rId10"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4.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866900" y="1409700"/>
            <a:ext cx="144018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62000" y="6437758"/>
            <a:ext cx="3048000" cy="2725843"/>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4478000" y="6307825"/>
            <a:ext cx="2743200" cy="2855776"/>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2286000" y="2781300"/>
            <a:ext cx="13563600" cy="2743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8800" b="1" cap="all" dirty="0">
                <a:solidFill>
                  <a:srgbClr val="FF0000"/>
                </a:solidFill>
                <a:latin typeface="Arial Bold" panose="020B0704020202020204" pitchFamily="34" charset="0"/>
                <a:cs typeface="Arial Bold" panose="020B0704020202020204" pitchFamily="34" charset="0"/>
              </a:rPr>
              <a:t>TIN 5 – TUẦN </a:t>
            </a:r>
            <a:r>
              <a:rPr lang="en-US" sz="8800" b="1" cap="all" dirty="0" smtClean="0">
                <a:solidFill>
                  <a:srgbClr val="FF0000"/>
                </a:solidFill>
                <a:latin typeface="Arial Bold" panose="020B0704020202020204" pitchFamily="34" charset="0"/>
                <a:cs typeface="Arial Bold" panose="020B0704020202020204" pitchFamily="34" charset="0"/>
              </a:rPr>
              <a:t>9</a:t>
            </a:r>
            <a:endParaRPr lang="en-US" sz="8800" b="1" cap="all" dirty="0">
              <a:solidFill>
                <a:srgbClr val="0000FF"/>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36698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92858" y="2452531"/>
            <a:ext cx="6019800"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1963400" y="20955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algn="ctr">
              <a:lnSpc>
                <a:spcPts val="10500"/>
              </a:lnSpc>
            </a:pPr>
            <a:r>
              <a:rPr lang="en-US" sz="7500" b="1" dirty="0">
                <a:solidFill>
                  <a:srgbClr val="FAF8F0"/>
                </a:solidFill>
                <a:latin typeface="Arial" panose="020B0604020202020204" pitchFamily="34" charset="0"/>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7800" y="3009900"/>
            <a:ext cx="7768657" cy="6410794"/>
          </a:xfrm>
          <a:prstGeom prst="rect">
            <a:avLst/>
          </a:prstGeom>
          <a:noFill/>
        </p:spPr>
        <p:txBody>
          <a:bodyPr wrap="square">
            <a:spAutoFit/>
          </a:bodyPr>
          <a:lstStyle/>
          <a:p>
            <a:pPr algn="just">
              <a:lnSpc>
                <a:spcPct val="130000"/>
              </a:lnSpc>
              <a:spcAft>
                <a:spcPts val="600"/>
              </a:spcAft>
            </a:pPr>
            <a:r>
              <a:rPr lang="vi-VN" sz="4000" dirty="0">
                <a:solidFill>
                  <a:schemeClr val="tx1"/>
                </a:solidFill>
              </a:rPr>
              <a:t>Bố nhờ Bình gửi cho thầy Hiệu trưởng một lá thư nhưng không dán phong bì. Bình tò mò không biết bố viết gì trong thư</a:t>
            </a:r>
            <a:r>
              <a:rPr lang="en-US" sz="4000" dirty="0">
                <a:solidFill>
                  <a:schemeClr val="tx1"/>
                </a:solidFill>
              </a:rPr>
              <a:t>.</a:t>
            </a:r>
            <a:r>
              <a:rPr lang="vi-VN" sz="4000" dirty="0">
                <a:solidFill>
                  <a:schemeClr val="tx1"/>
                </a:solidFill>
              </a:rPr>
              <a:t> Bình nói với An "Hay mình mở ra đọc xem bố mình viết gì nhỉ?". Nếu em là An, em sẽ khuyên Bình thế nào?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Freeform 5">
            <a:extLst>
              <a:ext uri="{FF2B5EF4-FFF2-40B4-BE49-F238E27FC236}">
                <a16:creationId xmlns:a16="http://schemas.microsoft.com/office/drawing/2014/main" id="{DDAC319F-AA1A-5986-F2F7-6295B4C8DC43}"/>
              </a:ext>
            </a:extLst>
          </p:cNvPr>
          <p:cNvSpPr/>
          <p:nvPr/>
        </p:nvSpPr>
        <p:spPr>
          <a:xfrm rot="15745523">
            <a:off x="504353" y="8825670"/>
            <a:ext cx="1616864" cy="1229333"/>
          </a:xfrm>
          <a:custGeom>
            <a:avLst/>
            <a:gdLst/>
            <a:ahLst/>
            <a:cxnLst/>
            <a:rect l="l" t="t" r="r" b="b"/>
            <a:pathLst>
              <a:path w="1735665" h="1498984">
                <a:moveTo>
                  <a:pt x="0" y="0"/>
                </a:moveTo>
                <a:lnTo>
                  <a:pt x="1735665" y="0"/>
                </a:lnTo>
                <a:lnTo>
                  <a:pt x="1735665" y="1498984"/>
                </a:lnTo>
                <a:lnTo>
                  <a:pt x="0" y="14989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id="{A4D68D2C-D57C-11D9-FE03-1A2A469A6F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095" l="2105" r="95263"/>
                    </a14:imgEffect>
                  </a14:imgLayer>
                </a14:imgProps>
              </a:ext>
            </a:extLst>
          </a:blip>
          <a:stretch>
            <a:fillRect/>
          </a:stretch>
        </p:blipFill>
        <p:spPr>
          <a:xfrm>
            <a:off x="11159900" y="3234394"/>
            <a:ext cx="5485715" cy="4547369"/>
          </a:xfrm>
          <a:prstGeom prst="rect">
            <a:avLst/>
          </a:prstGeom>
        </p:spPr>
      </p:pic>
      <p:sp>
        <p:nvSpPr>
          <p:cNvPr id="11" name="Freeform 10">
            <a:extLst>
              <a:ext uri="{FF2B5EF4-FFF2-40B4-BE49-F238E27FC236}">
                <a16:creationId xmlns:a16="http://schemas.microsoft.com/office/drawing/2014/main" id="{2B165C45-D2E6-E529-4DF4-38C4829CACFB}"/>
              </a:ext>
            </a:extLst>
          </p:cNvPr>
          <p:cNvSpPr/>
          <p:nvPr/>
        </p:nvSpPr>
        <p:spPr>
          <a:xfrm rot="298138">
            <a:off x="13113476" y="8315063"/>
            <a:ext cx="2421169" cy="1795947"/>
          </a:xfrm>
          <a:custGeom>
            <a:avLst/>
            <a:gdLst/>
            <a:ahLst/>
            <a:cxnLst/>
            <a:rect l="l" t="t" r="r" b="b"/>
            <a:pathLst>
              <a:path w="2010503" h="1699789">
                <a:moveTo>
                  <a:pt x="0" y="0"/>
                </a:moveTo>
                <a:lnTo>
                  <a:pt x="2010504" y="0"/>
                </a:lnTo>
                <a:lnTo>
                  <a:pt x="2010504" y="1699789"/>
                </a:lnTo>
                <a:lnTo>
                  <a:pt x="0" y="16997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4" name="Picture 13">
            <a:extLst>
              <a:ext uri="{FF2B5EF4-FFF2-40B4-BE49-F238E27FC236}">
                <a16:creationId xmlns:a16="http://schemas.microsoft.com/office/drawing/2014/main" id="{1F1234BC-050A-234C-478C-9470B7A7A90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248" l="0" r="98158"/>
                    </a14:imgEffect>
                  </a14:imgLayer>
                </a14:imgProps>
              </a:ext>
            </a:extLst>
          </a:blip>
          <a:stretch>
            <a:fillRect/>
          </a:stretch>
        </p:blipFill>
        <p:spPr>
          <a:xfrm>
            <a:off x="3254624" y="1833788"/>
            <a:ext cx="4191000" cy="1202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790700"/>
            <a:ext cx="8414248" cy="7855900"/>
            <a:chOff x="-12451" y="-47625"/>
            <a:chExt cx="2115753" cy="2069044"/>
          </a:xfrm>
        </p:grpSpPr>
        <p:sp>
          <p:nvSpPr>
            <p:cNvPr id="3" name="Freeform 3"/>
            <p:cNvSpPr/>
            <p:nvPr/>
          </p:nvSpPr>
          <p:spPr>
            <a:xfrm>
              <a:off x="-12451" y="92859"/>
              <a:ext cx="2115753" cy="1906568"/>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892858" y="2452531"/>
            <a:ext cx="6252142" cy="5653575"/>
            <a:chOff x="0" y="0"/>
            <a:chExt cx="1398267" cy="1286156"/>
          </a:xfrm>
        </p:grpSpPr>
        <p:sp>
          <p:nvSpPr>
            <p:cNvPr id="6" name="Freeform 6"/>
            <p:cNvSpPr/>
            <p:nvPr/>
          </p:nvSpPr>
          <p:spPr>
            <a:xfrm>
              <a:off x="0" y="0"/>
              <a:ext cx="1398267" cy="1286156"/>
            </a:xfrm>
            <a:custGeom>
              <a:avLst/>
              <a:gdLst/>
              <a:ahLst/>
              <a:cxnLst/>
              <a:rect l="l" t="t" r="r" b="b"/>
              <a:pathLst>
                <a:path w="1398267" h="1286156">
                  <a:moveTo>
                    <a:pt x="0" y="0"/>
                  </a:moveTo>
                  <a:lnTo>
                    <a:pt x="1398267" y="0"/>
                  </a:lnTo>
                  <a:lnTo>
                    <a:pt x="1398267" y="1286156"/>
                  </a:lnTo>
                  <a:lnTo>
                    <a:pt x="0" y="1286156"/>
                  </a:lnTo>
                  <a:close/>
                </a:path>
              </a:pathLst>
            </a:custGeom>
            <a:solidFill>
              <a:schemeClr val="bg1"/>
            </a:solidFill>
            <a:ln w="38100" cap="sq">
              <a:solidFill>
                <a:srgbClr val="000000"/>
              </a:solidFill>
              <a:prstDash val="solid"/>
              <a:miter/>
            </a:ln>
          </p:spPr>
        </p:sp>
        <p:sp>
          <p:nvSpPr>
            <p:cNvPr id="7" name="TextBox 7"/>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VẬN DỤNG</a:t>
            </a:r>
          </a:p>
        </p:txBody>
      </p:sp>
      <p:sp>
        <p:nvSpPr>
          <p:cNvPr id="23" name="TextBox 22">
            <a:extLst>
              <a:ext uri="{FF2B5EF4-FFF2-40B4-BE49-F238E27FC236}">
                <a16:creationId xmlns:a16="http://schemas.microsoft.com/office/drawing/2014/main" id="{46A18BC8-611C-DE1C-6450-E76FF535DEFB}"/>
              </a:ext>
            </a:extLst>
          </p:cNvPr>
          <p:cNvSpPr txBox="1"/>
          <p:nvPr/>
        </p:nvSpPr>
        <p:spPr>
          <a:xfrm>
            <a:off x="1442788" y="3314700"/>
            <a:ext cx="7768657" cy="5610575"/>
          </a:xfrm>
          <a:prstGeom prst="rect">
            <a:avLst/>
          </a:prstGeom>
          <a:noFill/>
        </p:spPr>
        <p:txBody>
          <a:bodyPr wrap="square">
            <a:spAutoFit/>
          </a:bodyPr>
          <a:lstStyle/>
          <a:p>
            <a:pPr algn="just">
              <a:lnSpc>
                <a:spcPct val="130000"/>
              </a:lnSpc>
              <a:spcAft>
                <a:spcPts val="600"/>
              </a:spcAft>
            </a:pPr>
            <a:r>
              <a:rPr lang="vi-VN" sz="4000" dirty="0">
                <a:solidFill>
                  <a:schemeClr val="tx1"/>
                </a:solidFill>
              </a:rPr>
              <a:t>Bình học rất giỏi môn Tin học. Tâm nói với An "Mình sao chép tệp bài tập của Bình xem bạn làm thế nào đi!". An nói "Không được đâu, mình chưa hỏi ý kiến Bình". Em có đồng tình với ý kiến của An không? Tại sao?</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Freeform 15">
            <a:extLst>
              <a:ext uri="{FF2B5EF4-FFF2-40B4-BE49-F238E27FC236}">
                <a16:creationId xmlns:a16="http://schemas.microsoft.com/office/drawing/2014/main" id="{8D25D697-8604-FE02-262D-B98DF46D4FB3}"/>
              </a:ext>
            </a:extLst>
          </p:cNvPr>
          <p:cNvSpPr/>
          <p:nvPr/>
        </p:nvSpPr>
        <p:spPr>
          <a:xfrm>
            <a:off x="12343166" y="2031087"/>
            <a:ext cx="3264708" cy="842888"/>
          </a:xfrm>
          <a:custGeom>
            <a:avLst/>
            <a:gdLst/>
            <a:ahLst/>
            <a:cxnLst/>
            <a:rect l="l" t="t" r="r" b="b"/>
            <a:pathLst>
              <a:path w="3264708" h="842888">
                <a:moveTo>
                  <a:pt x="0" y="0"/>
                </a:moveTo>
                <a:lnTo>
                  <a:pt x="3264708" y="0"/>
                </a:lnTo>
                <a:lnTo>
                  <a:pt x="3264708" y="842889"/>
                </a:lnTo>
                <a:lnTo>
                  <a:pt x="0" y="8428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9" name="Picture 8">
            <a:extLst>
              <a:ext uri="{FF2B5EF4-FFF2-40B4-BE49-F238E27FC236}">
                <a16:creationId xmlns:a16="http://schemas.microsoft.com/office/drawing/2014/main" id="{6B9C2712-33F2-296E-BD72-BC2041CA5ACA}"/>
              </a:ext>
            </a:extLst>
          </p:cNvPr>
          <p:cNvPicPr>
            <a:picLocks noChangeAspect="1"/>
          </p:cNvPicPr>
          <p:nvPr/>
        </p:nvPicPr>
        <p:blipFill>
          <a:blip r:embed="rId5"/>
          <a:stretch>
            <a:fillRect/>
          </a:stretch>
        </p:blipFill>
        <p:spPr>
          <a:xfrm>
            <a:off x="11053483" y="3543300"/>
            <a:ext cx="5939117" cy="4038600"/>
          </a:xfrm>
          <a:prstGeom prst="rect">
            <a:avLst/>
          </a:prstGeom>
        </p:spPr>
      </p:pic>
      <p:pic>
        <p:nvPicPr>
          <p:cNvPr id="12" name="Picture 11">
            <a:extLst>
              <a:ext uri="{FF2B5EF4-FFF2-40B4-BE49-F238E27FC236}">
                <a16:creationId xmlns:a16="http://schemas.microsoft.com/office/drawing/2014/main" id="{49F0ED52-BE41-95DC-A9AA-9AB0B6081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727" l="0" r="98413"/>
                    </a14:imgEffect>
                  </a14:imgLayer>
                </a14:imgProps>
              </a:ext>
            </a:extLst>
          </a:blip>
          <a:stretch>
            <a:fillRect/>
          </a:stretch>
        </p:blipFill>
        <p:spPr>
          <a:xfrm>
            <a:off x="3233750" y="1884349"/>
            <a:ext cx="4186731" cy="1169626"/>
          </a:xfrm>
          <a:prstGeom prst="rect">
            <a:avLst/>
          </a:prstGeom>
        </p:spPr>
      </p:pic>
      <p:sp>
        <p:nvSpPr>
          <p:cNvPr id="15" name="Freeform 7">
            <a:extLst>
              <a:ext uri="{FF2B5EF4-FFF2-40B4-BE49-F238E27FC236}">
                <a16:creationId xmlns:a16="http://schemas.microsoft.com/office/drawing/2014/main" id="{64040D9A-17E7-C521-7107-E9ECCF9E9051}"/>
              </a:ext>
            </a:extLst>
          </p:cNvPr>
          <p:cNvSpPr/>
          <p:nvPr/>
        </p:nvSpPr>
        <p:spPr>
          <a:xfrm>
            <a:off x="8669636" y="7978269"/>
            <a:ext cx="1429422" cy="2042031"/>
          </a:xfrm>
          <a:custGeom>
            <a:avLst/>
            <a:gdLst/>
            <a:ahLst/>
            <a:cxnLst/>
            <a:rect l="l" t="t" r="r" b="b"/>
            <a:pathLst>
              <a:path w="1429422" h="2042031">
                <a:moveTo>
                  <a:pt x="0" y="0"/>
                </a:moveTo>
                <a:lnTo>
                  <a:pt x="1429422" y="0"/>
                </a:lnTo>
                <a:lnTo>
                  <a:pt x="1429422" y="2042031"/>
                </a:lnTo>
                <a:lnTo>
                  <a:pt x="0" y="20420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83380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41" name="Freeform 48">
            <a:extLst>
              <a:ext uri="{FF2B5EF4-FFF2-40B4-BE49-F238E27FC236}">
                <a16:creationId xmlns:a16="http://schemas.microsoft.com/office/drawing/2014/main" id="{208503A3-3EEC-4078-7C23-45EE72EA4A74}"/>
              </a:ext>
            </a:extLst>
          </p:cNvPr>
          <p:cNvSpPr/>
          <p:nvPr/>
        </p:nvSpPr>
        <p:spPr>
          <a:xfrm>
            <a:off x="6044198" y="358303"/>
            <a:ext cx="5968635" cy="1387738"/>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2" name="Group 51">
            <a:extLst>
              <a:ext uri="{FF2B5EF4-FFF2-40B4-BE49-F238E27FC236}">
                <a16:creationId xmlns:a16="http://schemas.microsoft.com/office/drawing/2014/main" id="{78CFC370-945C-D401-8BA6-9A38741CE275}"/>
              </a:ext>
            </a:extLst>
          </p:cNvPr>
          <p:cNvGrpSpPr/>
          <p:nvPr/>
        </p:nvGrpSpPr>
        <p:grpSpPr>
          <a:xfrm>
            <a:off x="1332316" y="2095500"/>
            <a:ext cx="15623368" cy="7672486"/>
            <a:chOff x="1332316" y="2425070"/>
            <a:chExt cx="15623368" cy="7672486"/>
          </a:xfrm>
        </p:grpSpPr>
        <p:grpSp>
          <p:nvGrpSpPr>
            <p:cNvPr id="3" name="Group 16">
              <a:extLst>
                <a:ext uri="{FF2B5EF4-FFF2-40B4-BE49-F238E27FC236}">
                  <a16:creationId xmlns:a16="http://schemas.microsoft.com/office/drawing/2014/main" id="{AB00D39F-5C2F-F41D-DA54-7A2D813770F8}"/>
                </a:ext>
              </a:extLst>
            </p:cNvPr>
            <p:cNvGrpSpPr/>
            <p:nvPr/>
          </p:nvGrpSpPr>
          <p:grpSpPr>
            <a:xfrm>
              <a:off x="16227793" y="2517758"/>
              <a:ext cx="727891" cy="7574541"/>
              <a:chOff x="0" y="0"/>
              <a:chExt cx="933546" cy="9613709"/>
            </a:xfrm>
          </p:grpSpPr>
          <p:grpSp>
            <p:nvGrpSpPr>
              <p:cNvPr id="4" name="Group 17">
                <a:extLst>
                  <a:ext uri="{FF2B5EF4-FFF2-40B4-BE49-F238E27FC236}">
                    <a16:creationId xmlns:a16="http://schemas.microsoft.com/office/drawing/2014/main" id="{0E95434D-E62F-18C0-B856-56B95A67195C}"/>
                  </a:ext>
                </a:extLst>
              </p:cNvPr>
              <p:cNvGrpSpPr/>
              <p:nvPr/>
            </p:nvGrpSpPr>
            <p:grpSpPr>
              <a:xfrm rot="6302">
                <a:off x="2917" y="849"/>
                <a:ext cx="927712" cy="1600587"/>
                <a:chOff x="0" y="0"/>
                <a:chExt cx="186235" cy="321312"/>
              </a:xfrm>
            </p:grpSpPr>
            <p:sp>
              <p:nvSpPr>
                <p:cNvPr id="25" name="Freeform 18">
                  <a:extLst>
                    <a:ext uri="{FF2B5EF4-FFF2-40B4-BE49-F238E27FC236}">
                      <a16:creationId xmlns:a16="http://schemas.microsoft.com/office/drawing/2014/main" id="{EC94DCD5-2557-9082-FA28-85D2224CDF2B}"/>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E4AFAB"/>
                </a:solidFill>
                <a:ln w="47625" cap="rnd">
                  <a:solidFill>
                    <a:srgbClr val="898888"/>
                  </a:solidFill>
                  <a:prstDash val="solid"/>
                  <a:round/>
                </a:ln>
              </p:spPr>
            </p:sp>
            <p:sp>
              <p:nvSpPr>
                <p:cNvPr id="26" name="TextBox 19">
                  <a:extLst>
                    <a:ext uri="{FF2B5EF4-FFF2-40B4-BE49-F238E27FC236}">
                      <a16:creationId xmlns:a16="http://schemas.microsoft.com/office/drawing/2014/main" id="{22712B0C-90E3-48DC-1772-FF19ED7B7DA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5" name="Group 20">
                <a:extLst>
                  <a:ext uri="{FF2B5EF4-FFF2-40B4-BE49-F238E27FC236}">
                    <a16:creationId xmlns:a16="http://schemas.microsoft.com/office/drawing/2014/main" id="{55138EB3-CCCE-657C-3B94-C979C454C51E}"/>
                  </a:ext>
                </a:extLst>
              </p:cNvPr>
              <p:cNvGrpSpPr/>
              <p:nvPr/>
            </p:nvGrpSpPr>
            <p:grpSpPr>
              <a:xfrm rot="6302">
                <a:off x="2917" y="1603134"/>
                <a:ext cx="927712" cy="1600587"/>
                <a:chOff x="0" y="0"/>
                <a:chExt cx="186235" cy="321312"/>
              </a:xfrm>
            </p:grpSpPr>
            <p:sp>
              <p:nvSpPr>
                <p:cNvPr id="23" name="Freeform 21">
                  <a:extLst>
                    <a:ext uri="{FF2B5EF4-FFF2-40B4-BE49-F238E27FC236}">
                      <a16:creationId xmlns:a16="http://schemas.microsoft.com/office/drawing/2014/main" id="{5BE59B1C-1A8A-E9FC-4902-2D44E15201B7}"/>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2B68A"/>
                </a:solidFill>
                <a:ln w="47625" cap="rnd">
                  <a:solidFill>
                    <a:srgbClr val="898888"/>
                  </a:solidFill>
                  <a:prstDash val="solid"/>
                  <a:round/>
                </a:ln>
              </p:spPr>
            </p:sp>
            <p:sp>
              <p:nvSpPr>
                <p:cNvPr id="24" name="TextBox 22">
                  <a:extLst>
                    <a:ext uri="{FF2B5EF4-FFF2-40B4-BE49-F238E27FC236}">
                      <a16:creationId xmlns:a16="http://schemas.microsoft.com/office/drawing/2014/main" id="{C83C36EB-C078-3317-3E5F-F84311B19FA2}"/>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6" name="Group 23">
                <a:extLst>
                  <a:ext uri="{FF2B5EF4-FFF2-40B4-BE49-F238E27FC236}">
                    <a16:creationId xmlns:a16="http://schemas.microsoft.com/office/drawing/2014/main" id="{4FB52E33-1D7D-6FE9-6D4A-BD1D928D67DE}"/>
                  </a:ext>
                </a:extLst>
              </p:cNvPr>
              <p:cNvGrpSpPr/>
              <p:nvPr/>
            </p:nvGrpSpPr>
            <p:grpSpPr>
              <a:xfrm rot="6302">
                <a:off x="2917" y="3205419"/>
                <a:ext cx="927712" cy="1600587"/>
                <a:chOff x="0" y="0"/>
                <a:chExt cx="186235" cy="321312"/>
              </a:xfrm>
            </p:grpSpPr>
            <p:sp>
              <p:nvSpPr>
                <p:cNvPr id="21" name="Freeform 24">
                  <a:extLst>
                    <a:ext uri="{FF2B5EF4-FFF2-40B4-BE49-F238E27FC236}">
                      <a16:creationId xmlns:a16="http://schemas.microsoft.com/office/drawing/2014/main" id="{0341719A-C64D-01F4-436E-5E269769923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D8AE6D"/>
                </a:solidFill>
                <a:ln w="47625" cap="rnd">
                  <a:solidFill>
                    <a:srgbClr val="898888"/>
                  </a:solidFill>
                  <a:prstDash val="solid"/>
                  <a:round/>
                </a:ln>
              </p:spPr>
            </p:sp>
            <p:sp>
              <p:nvSpPr>
                <p:cNvPr id="22" name="TextBox 25">
                  <a:extLst>
                    <a:ext uri="{FF2B5EF4-FFF2-40B4-BE49-F238E27FC236}">
                      <a16:creationId xmlns:a16="http://schemas.microsoft.com/office/drawing/2014/main" id="{873C3575-0387-A971-3F68-15368ADBC6B6}"/>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7" name="Group 26">
                <a:extLst>
                  <a:ext uri="{FF2B5EF4-FFF2-40B4-BE49-F238E27FC236}">
                    <a16:creationId xmlns:a16="http://schemas.microsoft.com/office/drawing/2014/main" id="{5884F81B-DE2F-454D-BAA5-EC67C040AD9E}"/>
                  </a:ext>
                </a:extLst>
              </p:cNvPr>
              <p:cNvGrpSpPr/>
              <p:nvPr/>
            </p:nvGrpSpPr>
            <p:grpSpPr>
              <a:xfrm rot="6302">
                <a:off x="1466" y="4807704"/>
                <a:ext cx="927712" cy="1600587"/>
                <a:chOff x="0" y="0"/>
                <a:chExt cx="186235" cy="321312"/>
              </a:xfrm>
            </p:grpSpPr>
            <p:sp>
              <p:nvSpPr>
                <p:cNvPr id="18" name="Freeform 27">
                  <a:extLst>
                    <a:ext uri="{FF2B5EF4-FFF2-40B4-BE49-F238E27FC236}">
                      <a16:creationId xmlns:a16="http://schemas.microsoft.com/office/drawing/2014/main" id="{44248AA9-7DA2-0E67-7064-7FAEE480E869}"/>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A8879D"/>
                </a:solidFill>
                <a:ln w="47625" cap="rnd">
                  <a:solidFill>
                    <a:srgbClr val="898888"/>
                  </a:solidFill>
                  <a:prstDash val="solid"/>
                  <a:round/>
                </a:ln>
              </p:spPr>
            </p:sp>
            <p:sp>
              <p:nvSpPr>
                <p:cNvPr id="19" name="TextBox 28">
                  <a:extLst>
                    <a:ext uri="{FF2B5EF4-FFF2-40B4-BE49-F238E27FC236}">
                      <a16:creationId xmlns:a16="http://schemas.microsoft.com/office/drawing/2014/main" id="{1EC8CAB8-7D8A-FFCE-546D-9C6D99F00E6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8" name="Group 29">
                <a:extLst>
                  <a:ext uri="{FF2B5EF4-FFF2-40B4-BE49-F238E27FC236}">
                    <a16:creationId xmlns:a16="http://schemas.microsoft.com/office/drawing/2014/main" id="{212820B9-6C8B-078C-1DCF-03894A52D267}"/>
                  </a:ext>
                </a:extLst>
              </p:cNvPr>
              <p:cNvGrpSpPr/>
              <p:nvPr/>
            </p:nvGrpSpPr>
            <p:grpSpPr>
              <a:xfrm rot="6302">
                <a:off x="2917" y="6409988"/>
                <a:ext cx="927712" cy="1600587"/>
                <a:chOff x="0" y="0"/>
                <a:chExt cx="186235" cy="321312"/>
              </a:xfrm>
            </p:grpSpPr>
            <p:sp>
              <p:nvSpPr>
                <p:cNvPr id="15" name="Freeform 30">
                  <a:extLst>
                    <a:ext uri="{FF2B5EF4-FFF2-40B4-BE49-F238E27FC236}">
                      <a16:creationId xmlns:a16="http://schemas.microsoft.com/office/drawing/2014/main" id="{DDFAC0B6-A22C-1FA7-4717-CB3796957A01}"/>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86BDB9"/>
                </a:solidFill>
                <a:ln w="47625" cap="rnd">
                  <a:solidFill>
                    <a:srgbClr val="898888"/>
                  </a:solidFill>
                  <a:prstDash val="solid"/>
                  <a:round/>
                </a:ln>
              </p:spPr>
            </p:sp>
            <p:sp>
              <p:nvSpPr>
                <p:cNvPr id="17" name="TextBox 31">
                  <a:extLst>
                    <a:ext uri="{FF2B5EF4-FFF2-40B4-BE49-F238E27FC236}">
                      <a16:creationId xmlns:a16="http://schemas.microsoft.com/office/drawing/2014/main" id="{CB372DAE-4882-4016-B368-B151752D754E}"/>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nvGrpSpPr>
              <p:cNvPr id="9" name="Group 32">
                <a:extLst>
                  <a:ext uri="{FF2B5EF4-FFF2-40B4-BE49-F238E27FC236}">
                    <a16:creationId xmlns:a16="http://schemas.microsoft.com/office/drawing/2014/main" id="{FC40B9D6-E02F-7798-861C-EC98F08B057D}"/>
                  </a:ext>
                </a:extLst>
              </p:cNvPr>
              <p:cNvGrpSpPr/>
              <p:nvPr/>
            </p:nvGrpSpPr>
            <p:grpSpPr>
              <a:xfrm rot="6302">
                <a:off x="4367" y="8012273"/>
                <a:ext cx="927712" cy="1600587"/>
                <a:chOff x="0" y="0"/>
                <a:chExt cx="186235" cy="321312"/>
              </a:xfrm>
            </p:grpSpPr>
            <p:sp>
              <p:nvSpPr>
                <p:cNvPr id="11" name="Freeform 33">
                  <a:extLst>
                    <a:ext uri="{FF2B5EF4-FFF2-40B4-BE49-F238E27FC236}">
                      <a16:creationId xmlns:a16="http://schemas.microsoft.com/office/drawing/2014/main" id="{4F02978C-CF79-4F5E-857E-B63277C07A0D}"/>
                    </a:ext>
                  </a:extLst>
                </p:cNvPr>
                <p:cNvSpPr/>
                <p:nvPr/>
              </p:nvSpPr>
              <p:spPr>
                <a:xfrm>
                  <a:off x="0" y="0"/>
                  <a:ext cx="186235" cy="321312"/>
                </a:xfrm>
                <a:custGeom>
                  <a:avLst/>
                  <a:gdLst/>
                  <a:ahLst/>
                  <a:cxnLst/>
                  <a:rect l="l" t="t" r="r" b="b"/>
                  <a:pathLst>
                    <a:path w="186235" h="321312">
                      <a:moveTo>
                        <a:pt x="93117" y="0"/>
                      </a:moveTo>
                      <a:lnTo>
                        <a:pt x="93117" y="0"/>
                      </a:lnTo>
                      <a:cubicBezTo>
                        <a:pt x="144545" y="0"/>
                        <a:pt x="186235" y="41690"/>
                        <a:pt x="186235" y="93117"/>
                      </a:cubicBezTo>
                      <a:lnTo>
                        <a:pt x="186235" y="228195"/>
                      </a:lnTo>
                      <a:cubicBezTo>
                        <a:pt x="186235" y="252891"/>
                        <a:pt x="176424" y="276576"/>
                        <a:pt x="158961" y="294039"/>
                      </a:cubicBezTo>
                      <a:cubicBezTo>
                        <a:pt x="141498" y="311501"/>
                        <a:pt x="117814" y="321312"/>
                        <a:pt x="93117" y="321312"/>
                      </a:cubicBezTo>
                      <a:lnTo>
                        <a:pt x="93117" y="321312"/>
                      </a:lnTo>
                      <a:cubicBezTo>
                        <a:pt x="68421" y="321312"/>
                        <a:pt x="44736" y="311501"/>
                        <a:pt x="27273" y="294039"/>
                      </a:cubicBezTo>
                      <a:cubicBezTo>
                        <a:pt x="9811" y="276576"/>
                        <a:pt x="0" y="252891"/>
                        <a:pt x="0" y="228195"/>
                      </a:cubicBezTo>
                      <a:lnTo>
                        <a:pt x="0" y="93117"/>
                      </a:lnTo>
                      <a:cubicBezTo>
                        <a:pt x="0" y="68421"/>
                        <a:pt x="9811" y="44736"/>
                        <a:pt x="27273" y="27273"/>
                      </a:cubicBezTo>
                      <a:cubicBezTo>
                        <a:pt x="44736" y="9811"/>
                        <a:pt x="68421" y="0"/>
                        <a:pt x="93117" y="0"/>
                      </a:cubicBezTo>
                      <a:close/>
                    </a:path>
                  </a:pathLst>
                </a:custGeom>
                <a:solidFill>
                  <a:srgbClr val="B39387"/>
                </a:solidFill>
                <a:ln w="47625" cap="rnd">
                  <a:solidFill>
                    <a:srgbClr val="898888"/>
                  </a:solidFill>
                  <a:prstDash val="solid"/>
                  <a:round/>
                </a:ln>
              </p:spPr>
            </p:sp>
            <p:sp>
              <p:nvSpPr>
                <p:cNvPr id="13" name="TextBox 34">
                  <a:extLst>
                    <a:ext uri="{FF2B5EF4-FFF2-40B4-BE49-F238E27FC236}">
                      <a16:creationId xmlns:a16="http://schemas.microsoft.com/office/drawing/2014/main" id="{95C90839-6963-8517-0750-32887315E667}"/>
                    </a:ext>
                  </a:extLst>
                </p:cNvPr>
                <p:cNvSpPr txBox="1"/>
                <p:nvPr/>
              </p:nvSpPr>
              <p:spPr>
                <a:xfrm>
                  <a:off x="0" y="-38100"/>
                  <a:ext cx="186235" cy="359412"/>
                </a:xfrm>
                <a:prstGeom prst="rect">
                  <a:avLst/>
                </a:prstGeom>
              </p:spPr>
              <p:txBody>
                <a:bodyPr lIns="54400" tIns="54400" rIns="54400" bIns="54400" rtlCol="0" anchor="ctr"/>
                <a:lstStyle/>
                <a:p>
                  <a:pPr algn="ctr">
                    <a:lnSpc>
                      <a:spcPts val="2660"/>
                    </a:lnSpc>
                  </a:pPr>
                  <a:endParaRPr/>
                </a:p>
              </p:txBody>
            </p:sp>
          </p:grpSp>
        </p:grpSp>
        <p:grpSp>
          <p:nvGrpSpPr>
            <p:cNvPr id="27" name="Group 38">
              <a:extLst>
                <a:ext uri="{FF2B5EF4-FFF2-40B4-BE49-F238E27FC236}">
                  <a16:creationId xmlns:a16="http://schemas.microsoft.com/office/drawing/2014/main" id="{0FCA6CF9-EF6A-77C7-ED89-C12A67D2B071}"/>
                </a:ext>
              </a:extLst>
            </p:cNvPr>
            <p:cNvGrpSpPr/>
            <p:nvPr/>
          </p:nvGrpSpPr>
          <p:grpSpPr>
            <a:xfrm rot="6302">
              <a:off x="2852617" y="2436220"/>
              <a:ext cx="13732184" cy="7661336"/>
              <a:chOff x="0" y="0"/>
              <a:chExt cx="3518275" cy="1942497"/>
            </a:xfrm>
          </p:grpSpPr>
          <p:sp>
            <p:nvSpPr>
              <p:cNvPr id="28" name="Freeform 39">
                <a:extLst>
                  <a:ext uri="{FF2B5EF4-FFF2-40B4-BE49-F238E27FC236}">
                    <a16:creationId xmlns:a16="http://schemas.microsoft.com/office/drawing/2014/main" id="{41CB8592-8F49-EBCB-0601-D5260B101A9F}"/>
                  </a:ext>
                </a:extLst>
              </p:cNvPr>
              <p:cNvSpPr/>
              <p:nvPr/>
            </p:nvSpPr>
            <p:spPr>
              <a:xfrm>
                <a:off x="0" y="0"/>
                <a:ext cx="3518275" cy="1942497"/>
              </a:xfrm>
              <a:custGeom>
                <a:avLst/>
                <a:gdLst/>
                <a:ahLst/>
                <a:cxnLst/>
                <a:rect l="l" t="t" r="r" b="b"/>
                <a:pathLst>
                  <a:path w="3518275" h="1942497">
                    <a:moveTo>
                      <a:pt x="0" y="0"/>
                    </a:moveTo>
                    <a:lnTo>
                      <a:pt x="3518275" y="0"/>
                    </a:lnTo>
                    <a:lnTo>
                      <a:pt x="3518275" y="1942497"/>
                    </a:lnTo>
                    <a:lnTo>
                      <a:pt x="0" y="1942497"/>
                    </a:lnTo>
                    <a:close/>
                  </a:path>
                </a:pathLst>
              </a:custGeom>
              <a:solidFill>
                <a:srgbClr val="EFE6D5"/>
              </a:solidFill>
              <a:ln cap="sq">
                <a:noFill/>
                <a:prstDash val="solid"/>
                <a:miter/>
              </a:ln>
            </p:spPr>
          </p:sp>
          <p:sp>
            <p:nvSpPr>
              <p:cNvPr id="29" name="TextBox 40">
                <a:extLst>
                  <a:ext uri="{FF2B5EF4-FFF2-40B4-BE49-F238E27FC236}">
                    <a16:creationId xmlns:a16="http://schemas.microsoft.com/office/drawing/2014/main" id="{331874DA-FE41-01FB-DA43-5702FD44EDA9}"/>
                  </a:ext>
                </a:extLst>
              </p:cNvPr>
              <p:cNvSpPr txBox="1"/>
              <p:nvPr/>
            </p:nvSpPr>
            <p:spPr>
              <a:xfrm>
                <a:off x="0" y="-38100"/>
                <a:ext cx="3518275" cy="1980597"/>
              </a:xfrm>
              <a:prstGeom prst="rect">
                <a:avLst/>
              </a:prstGeom>
            </p:spPr>
            <p:txBody>
              <a:bodyPr lIns="54400" tIns="54400" rIns="54400" bIns="54400" rtlCol="0" anchor="ctr"/>
              <a:lstStyle/>
              <a:p>
                <a:pPr algn="ctr">
                  <a:lnSpc>
                    <a:spcPts val="2660"/>
                  </a:lnSpc>
                </a:pPr>
                <a:endParaRPr/>
              </a:p>
            </p:txBody>
          </p:sp>
        </p:grpSp>
        <p:grpSp>
          <p:nvGrpSpPr>
            <p:cNvPr id="30" name="Group 41">
              <a:extLst>
                <a:ext uri="{FF2B5EF4-FFF2-40B4-BE49-F238E27FC236}">
                  <a16:creationId xmlns:a16="http://schemas.microsoft.com/office/drawing/2014/main" id="{625A4042-02F2-F012-D530-1E18607E7586}"/>
                </a:ext>
              </a:extLst>
            </p:cNvPr>
            <p:cNvGrpSpPr/>
            <p:nvPr/>
          </p:nvGrpSpPr>
          <p:grpSpPr>
            <a:xfrm rot="6302">
              <a:off x="1332316" y="2425070"/>
              <a:ext cx="1373245" cy="7661289"/>
              <a:chOff x="0" y="0"/>
              <a:chExt cx="351834" cy="1942485"/>
            </a:xfrm>
          </p:grpSpPr>
          <p:sp>
            <p:nvSpPr>
              <p:cNvPr id="31" name="Freeform 42">
                <a:extLst>
                  <a:ext uri="{FF2B5EF4-FFF2-40B4-BE49-F238E27FC236}">
                    <a16:creationId xmlns:a16="http://schemas.microsoft.com/office/drawing/2014/main" id="{9D08E79F-F6F0-9A36-0E5E-D0510D22EAA6}"/>
                  </a:ext>
                </a:extLst>
              </p:cNvPr>
              <p:cNvSpPr/>
              <p:nvPr/>
            </p:nvSpPr>
            <p:spPr>
              <a:xfrm>
                <a:off x="0" y="0"/>
                <a:ext cx="351834" cy="1942485"/>
              </a:xfrm>
              <a:custGeom>
                <a:avLst/>
                <a:gdLst/>
                <a:ahLst/>
                <a:cxnLst/>
                <a:rect l="l" t="t" r="r" b="b"/>
                <a:pathLst>
                  <a:path w="351834" h="1942485">
                    <a:moveTo>
                      <a:pt x="0" y="0"/>
                    </a:moveTo>
                    <a:lnTo>
                      <a:pt x="351834" y="0"/>
                    </a:lnTo>
                    <a:lnTo>
                      <a:pt x="351834" y="1942485"/>
                    </a:lnTo>
                    <a:lnTo>
                      <a:pt x="0" y="1942485"/>
                    </a:lnTo>
                    <a:close/>
                  </a:path>
                </a:pathLst>
              </a:custGeom>
              <a:solidFill>
                <a:srgbClr val="D8AE6D"/>
              </a:solidFill>
              <a:ln w="142875" cap="sq">
                <a:solidFill>
                  <a:srgbClr val="EFE6D5"/>
                </a:solidFill>
                <a:prstDash val="solid"/>
                <a:miter/>
              </a:ln>
            </p:spPr>
          </p:sp>
          <p:sp>
            <p:nvSpPr>
              <p:cNvPr id="32" name="TextBox 43">
                <a:extLst>
                  <a:ext uri="{FF2B5EF4-FFF2-40B4-BE49-F238E27FC236}">
                    <a16:creationId xmlns:a16="http://schemas.microsoft.com/office/drawing/2014/main" id="{750D7FF9-4160-B656-3B17-1AE68C824C0C}"/>
                  </a:ext>
                </a:extLst>
              </p:cNvPr>
              <p:cNvSpPr txBox="1"/>
              <p:nvPr/>
            </p:nvSpPr>
            <p:spPr>
              <a:xfrm>
                <a:off x="0" y="-38100"/>
                <a:ext cx="351834" cy="1980585"/>
              </a:xfrm>
              <a:prstGeom prst="rect">
                <a:avLst/>
              </a:prstGeom>
            </p:spPr>
            <p:txBody>
              <a:bodyPr lIns="54400" tIns="54400" rIns="54400" bIns="54400" rtlCol="0" anchor="ctr"/>
              <a:lstStyle/>
              <a:p>
                <a:pPr algn="ctr">
                  <a:lnSpc>
                    <a:spcPts val="2660"/>
                  </a:lnSpc>
                </a:pPr>
                <a:endParaRPr/>
              </a:p>
            </p:txBody>
          </p:sp>
        </p:grpSp>
        <p:sp>
          <p:nvSpPr>
            <p:cNvPr id="33" name="Freeform 44">
              <a:extLst>
                <a:ext uri="{FF2B5EF4-FFF2-40B4-BE49-F238E27FC236}">
                  <a16:creationId xmlns:a16="http://schemas.microsoft.com/office/drawing/2014/main" id="{426658C8-7249-D24A-B658-0C61B93B0A4A}"/>
                </a:ext>
              </a:extLst>
            </p:cNvPr>
            <p:cNvSpPr/>
            <p:nvPr/>
          </p:nvSpPr>
          <p:spPr>
            <a:xfrm>
              <a:off x="2335302" y="3271238"/>
              <a:ext cx="844321" cy="6261889"/>
            </a:xfrm>
            <a:custGeom>
              <a:avLst/>
              <a:gdLst/>
              <a:ahLst/>
              <a:cxnLst/>
              <a:rect l="l" t="t" r="r" b="b"/>
              <a:pathLst>
                <a:path w="812153" h="5960755">
                  <a:moveTo>
                    <a:pt x="0" y="0"/>
                  </a:moveTo>
                  <a:lnTo>
                    <a:pt x="812152" y="0"/>
                  </a:lnTo>
                  <a:lnTo>
                    <a:pt x="812152" y="5960754"/>
                  </a:lnTo>
                  <a:lnTo>
                    <a:pt x="0" y="59607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4" name="Group 45">
              <a:extLst>
                <a:ext uri="{FF2B5EF4-FFF2-40B4-BE49-F238E27FC236}">
                  <a16:creationId xmlns:a16="http://schemas.microsoft.com/office/drawing/2014/main" id="{157DB3B0-2FDC-454A-9499-65BCE42EED02}"/>
                </a:ext>
              </a:extLst>
            </p:cNvPr>
            <p:cNvGrpSpPr/>
            <p:nvPr/>
          </p:nvGrpSpPr>
          <p:grpSpPr>
            <a:xfrm>
              <a:off x="3329568" y="3054795"/>
              <a:ext cx="12299824" cy="6478332"/>
              <a:chOff x="0" y="0"/>
              <a:chExt cx="15774944" cy="8222385"/>
            </a:xfrm>
          </p:grpSpPr>
          <p:sp>
            <p:nvSpPr>
              <p:cNvPr id="38" name="Freeform 46">
                <a:extLst>
                  <a:ext uri="{FF2B5EF4-FFF2-40B4-BE49-F238E27FC236}">
                    <a16:creationId xmlns:a16="http://schemas.microsoft.com/office/drawing/2014/main" id="{659ED8EA-5739-2B2A-09FE-EE7FBF463676}"/>
                  </a:ext>
                </a:extLst>
              </p:cNvPr>
              <p:cNvSpPr/>
              <p:nvPr/>
            </p:nvSpPr>
            <p:spPr>
              <a:xfrm>
                <a:off x="0" y="28094"/>
                <a:ext cx="8194290" cy="8194290"/>
              </a:xfrm>
              <a:custGeom>
                <a:avLst/>
                <a:gdLst/>
                <a:ahLst/>
                <a:cxnLst/>
                <a:rect l="l" t="t" r="r" b="b"/>
                <a:pathLst>
                  <a:path w="8194290" h="8194290">
                    <a:moveTo>
                      <a:pt x="0" y="0"/>
                    </a:moveTo>
                    <a:lnTo>
                      <a:pt x="8194290" y="0"/>
                    </a:lnTo>
                    <a:lnTo>
                      <a:pt x="8194290" y="8194291"/>
                    </a:lnTo>
                    <a:lnTo>
                      <a:pt x="0" y="8194291"/>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p:spPr>
          </p:sp>
          <p:sp>
            <p:nvSpPr>
              <p:cNvPr id="40" name="Freeform 47">
                <a:extLst>
                  <a:ext uri="{FF2B5EF4-FFF2-40B4-BE49-F238E27FC236}">
                    <a16:creationId xmlns:a16="http://schemas.microsoft.com/office/drawing/2014/main" id="{23E74009-64FC-3A34-3D20-8F991F84AB97}"/>
                  </a:ext>
                </a:extLst>
              </p:cNvPr>
              <p:cNvSpPr/>
              <p:nvPr/>
            </p:nvSpPr>
            <p:spPr>
              <a:xfrm>
                <a:off x="7580653" y="0"/>
                <a:ext cx="8194290" cy="8194290"/>
              </a:xfrm>
              <a:custGeom>
                <a:avLst/>
                <a:gdLst/>
                <a:ahLst/>
                <a:cxnLst/>
                <a:rect l="l" t="t" r="r" b="b"/>
                <a:pathLst>
                  <a:path w="8194290" h="8194290">
                    <a:moveTo>
                      <a:pt x="0" y="0"/>
                    </a:moveTo>
                    <a:lnTo>
                      <a:pt x="8194291" y="0"/>
                    </a:lnTo>
                    <a:lnTo>
                      <a:pt x="8194291" y="8194290"/>
                    </a:lnTo>
                    <a:lnTo>
                      <a:pt x="0" y="8194290"/>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p:spPr>
          </p:sp>
        </p:grpSp>
        <p:sp>
          <p:nvSpPr>
            <p:cNvPr id="42" name="Freeform 49">
              <a:extLst>
                <a:ext uri="{FF2B5EF4-FFF2-40B4-BE49-F238E27FC236}">
                  <a16:creationId xmlns:a16="http://schemas.microsoft.com/office/drawing/2014/main" id="{B2355384-F46C-6193-44C1-FCE16F2349D9}"/>
                </a:ext>
              </a:extLst>
            </p:cNvPr>
            <p:cNvSpPr/>
            <p:nvPr/>
          </p:nvSpPr>
          <p:spPr>
            <a:xfrm>
              <a:off x="3395623" y="3805752"/>
              <a:ext cx="653933" cy="631792"/>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6" name="TextBox 51">
              <a:extLst>
                <a:ext uri="{FF2B5EF4-FFF2-40B4-BE49-F238E27FC236}">
                  <a16:creationId xmlns:a16="http://schemas.microsoft.com/office/drawing/2014/main" id="{69CCD868-B721-9193-1AE1-40B114D3C61A}"/>
                </a:ext>
              </a:extLst>
            </p:cNvPr>
            <p:cNvSpPr txBox="1"/>
            <p:nvPr/>
          </p:nvSpPr>
          <p:spPr>
            <a:xfrm>
              <a:off x="4246540" y="7639722"/>
              <a:ext cx="11436430" cy="1846659"/>
            </a:xfrm>
            <a:prstGeom prst="rect">
              <a:avLst/>
            </a:prstGeom>
          </p:spPr>
          <p:txBody>
            <a:bodyPr wrap="square" lIns="0" tIns="0" rIns="0" bIns="0" rtlCol="0" anchor="t">
              <a:spAutoFit/>
            </a:bodyPr>
            <a:lstStyle/>
            <a:p>
              <a:pPr algn="just">
                <a:lnSpc>
                  <a:spcPts val="4759"/>
                </a:lnSpc>
              </a:pPr>
              <a:r>
                <a:rPr lang="vi-VN" sz="4000" dirty="0"/>
                <a:t>Phải trung thực trong cuộc sống cũng như trong học tập. Không nhìn bài, chép bài của bạn trong thi cử, kiểm tra.</a:t>
              </a:r>
              <a:endParaRPr lang="en-US" sz="4000" dirty="0">
                <a:solidFill>
                  <a:srgbClr val="000000"/>
                </a:solidFill>
                <a:latin typeface="Lulu Font TH"/>
              </a:endParaRPr>
            </a:p>
          </p:txBody>
        </p:sp>
        <p:sp>
          <p:nvSpPr>
            <p:cNvPr id="47" name="TextBox 52">
              <a:extLst>
                <a:ext uri="{FF2B5EF4-FFF2-40B4-BE49-F238E27FC236}">
                  <a16:creationId xmlns:a16="http://schemas.microsoft.com/office/drawing/2014/main" id="{97A45251-62AF-0248-EA7B-13256BDAF2BD}"/>
                </a:ext>
              </a:extLst>
            </p:cNvPr>
            <p:cNvSpPr txBox="1"/>
            <p:nvPr/>
          </p:nvSpPr>
          <p:spPr>
            <a:xfrm>
              <a:off x="4304540" y="3148970"/>
              <a:ext cx="11320430" cy="2148089"/>
            </a:xfrm>
            <a:prstGeom prst="rect">
              <a:avLst/>
            </a:prstGeom>
          </p:spPr>
          <p:txBody>
            <a:bodyPr wrap="square" lIns="0" tIns="0" rIns="0" bIns="0" rtlCol="0" anchor="t">
              <a:spAutoFit/>
            </a:bodyPr>
            <a:lstStyle/>
            <a:p>
              <a:pPr algn="just">
                <a:lnSpc>
                  <a:spcPct val="120000"/>
                </a:lnSpc>
              </a:pPr>
              <a:r>
                <a:rPr lang="vi-VN" sz="4000" dirty="0">
                  <a:latin typeface="Arial" panose="020B0604020202020204" pitchFamily="34" charset="0"/>
                  <a:cs typeface="Arial" panose="020B0604020202020204" pitchFamily="34" charset="0"/>
                </a:rPr>
                <a:t>Bản quyền nội dung thông tin là quyền của chủ sở hữu đối với nội dung thông tin. Chỉ sử dụng nội dung thông tin khi được phép.</a:t>
              </a:r>
              <a:endParaRPr lang="en-US" sz="4000" dirty="0">
                <a:latin typeface="Arial" panose="020B0604020202020204" pitchFamily="34" charset="0"/>
                <a:cs typeface="Arial" panose="020B0604020202020204" pitchFamily="34" charset="0"/>
              </a:endParaRPr>
            </a:p>
          </p:txBody>
        </p:sp>
        <p:sp>
          <p:nvSpPr>
            <p:cNvPr id="48" name="TextBox 53">
              <a:extLst>
                <a:ext uri="{FF2B5EF4-FFF2-40B4-BE49-F238E27FC236}">
                  <a16:creationId xmlns:a16="http://schemas.microsoft.com/office/drawing/2014/main" id="{37CC9E66-C519-0A98-9103-A5683F84279A}"/>
                </a:ext>
              </a:extLst>
            </p:cNvPr>
            <p:cNvSpPr txBox="1"/>
            <p:nvPr/>
          </p:nvSpPr>
          <p:spPr>
            <a:xfrm>
              <a:off x="4267669" y="5811141"/>
              <a:ext cx="11230339" cy="1424108"/>
            </a:xfrm>
            <a:prstGeom prst="rect">
              <a:avLst/>
            </a:prstGeom>
          </p:spPr>
          <p:txBody>
            <a:bodyPr wrap="square" lIns="0" tIns="0" rIns="0" bIns="0" rtlCol="0" anchor="t">
              <a:spAutoFit/>
            </a:bodyPr>
            <a:lstStyle/>
            <a:p>
              <a:pPr algn="just">
                <a:lnSpc>
                  <a:spcPct val="120000"/>
                </a:lnSpc>
                <a:spcAft>
                  <a:spcPts val="600"/>
                </a:spcAft>
              </a:pPr>
              <a:r>
                <a:rPr lang="vi-VN" sz="4000" dirty="0"/>
                <a:t>Phải tôn trọng tính riêng tư và bản quyền nội dung thông tin.</a:t>
              </a:r>
              <a:endParaRPr lang="en-US" sz="4000" dirty="0"/>
            </a:p>
          </p:txBody>
        </p:sp>
        <p:sp>
          <p:nvSpPr>
            <p:cNvPr id="49" name="Freeform 54">
              <a:extLst>
                <a:ext uri="{FF2B5EF4-FFF2-40B4-BE49-F238E27FC236}">
                  <a16:creationId xmlns:a16="http://schemas.microsoft.com/office/drawing/2014/main" id="{FEC20DF0-4CF7-0001-D766-48D8A5AD4130}"/>
                </a:ext>
              </a:extLst>
            </p:cNvPr>
            <p:cNvSpPr/>
            <p:nvPr/>
          </p:nvSpPr>
          <p:spPr>
            <a:xfrm>
              <a:off x="3352800" y="6260230"/>
              <a:ext cx="653933" cy="631791"/>
            </a:xfrm>
            <a:custGeom>
              <a:avLst/>
              <a:gdLst/>
              <a:ahLst/>
              <a:cxnLst/>
              <a:rect l="l" t="t" r="r" b="b"/>
              <a:pathLst>
                <a:path w="475685" h="464982">
                  <a:moveTo>
                    <a:pt x="0" y="0"/>
                  </a:moveTo>
                  <a:lnTo>
                    <a:pt x="475685" y="0"/>
                  </a:lnTo>
                  <a:lnTo>
                    <a:pt x="475685" y="464981"/>
                  </a:lnTo>
                  <a:lnTo>
                    <a:pt x="0" y="4649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Freeform 55">
              <a:extLst>
                <a:ext uri="{FF2B5EF4-FFF2-40B4-BE49-F238E27FC236}">
                  <a16:creationId xmlns:a16="http://schemas.microsoft.com/office/drawing/2014/main" id="{A04D358E-DDFE-2B5B-9E1A-2304C83B2D12}"/>
                </a:ext>
              </a:extLst>
            </p:cNvPr>
            <p:cNvSpPr/>
            <p:nvPr/>
          </p:nvSpPr>
          <p:spPr>
            <a:xfrm>
              <a:off x="3429000" y="8242214"/>
              <a:ext cx="652239" cy="560574"/>
            </a:xfrm>
            <a:custGeom>
              <a:avLst/>
              <a:gdLst/>
              <a:ahLst/>
              <a:cxnLst/>
              <a:rect l="l" t="t" r="r" b="b"/>
              <a:pathLst>
                <a:path w="475685" h="464982">
                  <a:moveTo>
                    <a:pt x="0" y="0"/>
                  </a:moveTo>
                  <a:lnTo>
                    <a:pt x="475685" y="0"/>
                  </a:lnTo>
                  <a:lnTo>
                    <a:pt x="475685" y="464982"/>
                  </a:lnTo>
                  <a:lnTo>
                    <a:pt x="0" y="4649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2" name="TextBox 6">
            <a:extLst>
              <a:ext uri="{FF2B5EF4-FFF2-40B4-BE49-F238E27FC236}">
                <a16:creationId xmlns:a16="http://schemas.microsoft.com/office/drawing/2014/main" id="{4D6775FD-649D-CEE3-762B-766AA8F128E9}"/>
              </a:ext>
            </a:extLst>
          </p:cNvPr>
          <p:cNvSpPr txBox="1"/>
          <p:nvPr/>
        </p:nvSpPr>
        <p:spPr>
          <a:xfrm>
            <a:off x="2680126" y="337409"/>
            <a:ext cx="12927748" cy="1228863"/>
          </a:xfrm>
          <a:prstGeom prst="rect">
            <a:avLst/>
          </a:prstGeom>
        </p:spPr>
        <p:txBody>
          <a:bodyPr lIns="0" tIns="0" rIns="0" bIns="0" rtlCol="0" anchor="t">
            <a:spAutoFit/>
          </a:bodyPr>
          <a:lstStyle/>
          <a:p>
            <a:pPr algn="ctr">
              <a:lnSpc>
                <a:spcPts val="10500"/>
              </a:lnSpc>
            </a:pPr>
            <a:r>
              <a:rPr lang="en-US" sz="6500" b="1" dirty="0">
                <a:solidFill>
                  <a:srgbClr val="FAF8F0"/>
                </a:solidFill>
                <a:latin typeface="Arial" panose="020B0604020202020204" pitchFamily="34" charset="0"/>
                <a:cs typeface="Arial" panose="020B0604020202020204" pitchFamily="34" charset="0"/>
              </a:rPr>
              <a:t>GHI NHỚ</a:t>
            </a:r>
          </a:p>
        </p:txBody>
      </p:sp>
    </p:spTree>
    <p:extLst>
      <p:ext uri="{BB962C8B-B14F-4D97-AF65-F5344CB8AC3E}">
        <p14:creationId xmlns:p14="http://schemas.microsoft.com/office/powerpoint/2010/main" val="205506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459026" y="1686074"/>
            <a:ext cx="8334032" cy="7877026"/>
            <a:chOff x="0" y="-47625"/>
            <a:chExt cx="1416325" cy="2074608"/>
          </a:xfrm>
        </p:grpSpPr>
        <p:sp>
          <p:nvSpPr>
            <p:cNvPr id="3" name="Freeform 3"/>
            <p:cNvSpPr/>
            <p:nvPr/>
          </p:nvSpPr>
          <p:spPr>
            <a:xfrm>
              <a:off x="0" y="5564"/>
              <a:ext cx="1416325" cy="2021419"/>
            </a:xfrm>
            <a:custGeom>
              <a:avLst/>
              <a:gdLst/>
              <a:ahLst/>
              <a:cxnLst/>
              <a:rect l="l" t="t" r="r" b="b"/>
              <a:pathLst>
                <a:path w="1398267" h="2021419">
                  <a:moveTo>
                    <a:pt x="0" y="0"/>
                  </a:moveTo>
                  <a:lnTo>
                    <a:pt x="1398267" y="0"/>
                  </a:lnTo>
                  <a:lnTo>
                    <a:pt x="1398267" y="2021419"/>
                  </a:lnTo>
                  <a:lnTo>
                    <a:pt x="0" y="2021419"/>
                  </a:lnTo>
                  <a:close/>
                </a:path>
              </a:pathLst>
            </a:custGeom>
            <a:solidFill>
              <a:srgbClr val="FAF8F0"/>
            </a:solidFill>
            <a:ln w="38100" cap="sq">
              <a:solidFill>
                <a:srgbClr val="000000"/>
              </a:solidFill>
              <a:prstDash val="solid"/>
              <a:miter/>
            </a:ln>
          </p:spPr>
        </p:sp>
        <p:sp>
          <p:nvSpPr>
            <p:cNvPr id="4" name="TextBox 4"/>
            <p:cNvSpPr txBox="1"/>
            <p:nvPr/>
          </p:nvSpPr>
          <p:spPr>
            <a:xfrm>
              <a:off x="0" y="-47625"/>
              <a:ext cx="1398267" cy="20690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067800" y="1718287"/>
            <a:ext cx="8761174" cy="7311412"/>
            <a:chOff x="-12268" y="-47625"/>
            <a:chExt cx="1410535" cy="1365821"/>
          </a:xfrm>
        </p:grpSpPr>
        <p:sp>
          <p:nvSpPr>
            <p:cNvPr id="9" name="Freeform 9"/>
            <p:cNvSpPr/>
            <p:nvPr/>
          </p:nvSpPr>
          <p:spPr>
            <a:xfrm>
              <a:off x="-12268" y="-15585"/>
              <a:ext cx="1398267" cy="1333781"/>
            </a:xfrm>
            <a:custGeom>
              <a:avLst/>
              <a:gdLst/>
              <a:ahLst/>
              <a:cxnLst/>
              <a:rect l="l" t="t" r="r" b="b"/>
              <a:pathLst>
                <a:path w="1398267" h="1286156">
                  <a:moveTo>
                    <a:pt x="0" y="0"/>
                  </a:moveTo>
                  <a:lnTo>
                    <a:pt x="1398267" y="0"/>
                  </a:lnTo>
                  <a:lnTo>
                    <a:pt x="1398267" y="1286156"/>
                  </a:lnTo>
                  <a:lnTo>
                    <a:pt x="0" y="1286156"/>
                  </a:lnTo>
                  <a:close/>
                </a:path>
              </a:pathLst>
            </a:custGeom>
            <a:solidFill>
              <a:srgbClr val="FAF8F0"/>
            </a:solidFill>
            <a:ln w="38100" cap="sq">
              <a:solidFill>
                <a:srgbClr val="000000"/>
              </a:solidFill>
              <a:prstDash val="solid"/>
              <a:miter/>
            </a:ln>
          </p:spPr>
        </p:sp>
        <p:sp>
          <p:nvSpPr>
            <p:cNvPr id="10" name="TextBox 10"/>
            <p:cNvSpPr txBox="1"/>
            <p:nvPr/>
          </p:nvSpPr>
          <p:spPr>
            <a:xfrm>
              <a:off x="0" y="-47625"/>
              <a:ext cx="1398267" cy="13337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2689961" y="16383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11917779" y="1562100"/>
            <a:ext cx="3555578" cy="814551"/>
          </a:xfrm>
          <a:custGeom>
            <a:avLst/>
            <a:gdLst/>
            <a:ahLst/>
            <a:cxnLst/>
            <a:rect l="l" t="t" r="r" b="b"/>
            <a:pathLst>
              <a:path w="3555578" h="814551">
                <a:moveTo>
                  <a:pt x="0" y="0"/>
                </a:moveTo>
                <a:lnTo>
                  <a:pt x="3555578" y="0"/>
                </a:lnTo>
                <a:lnTo>
                  <a:pt x="3555578" y="814551"/>
                </a:lnTo>
                <a:lnTo>
                  <a:pt x="0" y="8145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TextBox 18"/>
          <p:cNvSpPr txBox="1"/>
          <p:nvPr/>
        </p:nvSpPr>
        <p:spPr>
          <a:xfrm>
            <a:off x="11240360" y="8191500"/>
            <a:ext cx="4492253" cy="684226"/>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ts val="0"/>
              </a:spcBef>
              <a:spcAft>
                <a:spcPts val="0"/>
              </a:spcAft>
              <a:buClrTx/>
              <a:buSzTx/>
              <a:buFontTx/>
              <a:buNone/>
              <a:tabLst/>
              <a:defRPr/>
            </a:pPr>
            <a:r>
              <a:rPr lang="en-US" sz="3800" dirty="0" err="1">
                <a:solidFill>
                  <a:srgbClr val="1C2143"/>
                </a:solidFill>
                <a:latin typeface="Arial" panose="020B0604020202020204" pitchFamily="34" charset="0"/>
                <a:cs typeface="Arial" panose="020B0604020202020204" pitchFamily="34" charset="0"/>
              </a:rPr>
              <a:t>Đội</a:t>
            </a:r>
            <a:r>
              <a:rPr lang="en-US" sz="3800" dirty="0">
                <a:solidFill>
                  <a:srgbClr val="1C2143"/>
                </a:solidFill>
                <a:latin typeface="Arial" panose="020B0604020202020204" pitchFamily="34" charset="0"/>
                <a:cs typeface="Arial" panose="020B0604020202020204" pitchFamily="34" charset="0"/>
              </a:rPr>
              <a:t> </a:t>
            </a:r>
            <a:r>
              <a:rPr lang="en-US" sz="3800" dirty="0" err="1">
                <a:solidFill>
                  <a:srgbClr val="1C2143"/>
                </a:solidFill>
                <a:latin typeface="Arial" panose="020B0604020202020204" pitchFamily="34" charset="0"/>
                <a:cs typeface="Arial" panose="020B0604020202020204" pitchFamily="34" charset="0"/>
              </a:rPr>
              <a:t>tuyển</a:t>
            </a:r>
            <a:r>
              <a:rPr lang="en-US" sz="3800" dirty="0">
                <a:solidFill>
                  <a:srgbClr val="1C2143"/>
                </a:solidFill>
                <a:latin typeface="Arial" panose="020B0604020202020204" pitchFamily="34" charset="0"/>
                <a:cs typeface="Arial" panose="020B0604020202020204" pitchFamily="34" charset="0"/>
              </a:rPr>
              <a:t> Thái Lan</a:t>
            </a:r>
            <a:endParaRPr kumimoji="0" lang="en-US" sz="3800" b="0" i="0" strike="noStrike" kern="1200" cap="none" spc="0" normalizeH="0" baseline="0" noProof="0" dirty="0">
              <a:ln>
                <a:noFill/>
              </a:ln>
              <a:solidFill>
                <a:srgbClr val="1C2143"/>
              </a:solidFill>
              <a:effectLst/>
              <a:uLnTx/>
              <a:uFillTx/>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9C5B975C-8FFB-5792-7476-1809C6A456D2}"/>
              </a:ext>
            </a:extLst>
          </p:cNvPr>
          <p:cNvSpPr txBox="1"/>
          <p:nvPr/>
        </p:nvSpPr>
        <p:spPr>
          <a:xfrm>
            <a:off x="2689961" y="180837"/>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MỞ ĐẦU</a:t>
            </a:r>
          </a:p>
        </p:txBody>
      </p:sp>
      <p:pic>
        <p:nvPicPr>
          <p:cNvPr id="22" name="Picture 2" descr="Liên đoàn bóng đá Thái Lan đối phó để &quot;né&quot; án phạt của FIFA">
            <a:extLst>
              <a:ext uri="{FF2B5EF4-FFF2-40B4-BE49-F238E27FC236}">
                <a16:creationId xmlns:a16="http://schemas.microsoft.com/office/drawing/2014/main" id="{3287CF36-0049-F802-3C2D-C22863D569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54734" y="2705100"/>
            <a:ext cx="8071266" cy="5380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6" name="Group 25">
            <a:extLst>
              <a:ext uri="{FF2B5EF4-FFF2-40B4-BE49-F238E27FC236}">
                <a16:creationId xmlns:a16="http://schemas.microsoft.com/office/drawing/2014/main" id="{83830566-9589-F30C-9609-AA68A5EF0F5E}"/>
              </a:ext>
            </a:extLst>
          </p:cNvPr>
          <p:cNvGrpSpPr/>
          <p:nvPr/>
        </p:nvGrpSpPr>
        <p:grpSpPr>
          <a:xfrm>
            <a:off x="617748" y="2453981"/>
            <a:ext cx="8069052" cy="7063144"/>
            <a:chOff x="617748" y="2453981"/>
            <a:chExt cx="8069052" cy="7063144"/>
          </a:xfrm>
        </p:grpSpPr>
        <p:sp>
          <p:nvSpPr>
            <p:cNvPr id="23" name="Freeform 48">
              <a:extLst>
                <a:ext uri="{FF2B5EF4-FFF2-40B4-BE49-F238E27FC236}">
                  <a16:creationId xmlns:a16="http://schemas.microsoft.com/office/drawing/2014/main" id="{93ED2046-C074-C4FF-6049-08DEC556ACBE}"/>
                </a:ext>
              </a:extLst>
            </p:cNvPr>
            <p:cNvSpPr/>
            <p:nvPr/>
          </p:nvSpPr>
          <p:spPr>
            <a:xfrm>
              <a:off x="1658389" y="2453981"/>
              <a:ext cx="5687976" cy="877925"/>
            </a:xfrm>
            <a:custGeom>
              <a:avLst/>
              <a:gdLst/>
              <a:ahLst/>
              <a:cxnLst/>
              <a:rect l="l" t="t" r="r" b="b"/>
              <a:pathLst>
                <a:path w="5618721" h="877925">
                  <a:moveTo>
                    <a:pt x="0" y="0"/>
                  </a:moveTo>
                  <a:lnTo>
                    <a:pt x="5618721" y="0"/>
                  </a:lnTo>
                  <a:lnTo>
                    <a:pt x="5618721" y="877925"/>
                  </a:lnTo>
                  <a:lnTo>
                    <a:pt x="0" y="8779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nchor="ctr"/>
            <a:lstStyle/>
            <a:p>
              <a:pPr algn="ctr"/>
              <a:r>
                <a:rPr lang="en-US" sz="3800" b="1" dirty="0">
                  <a:solidFill>
                    <a:schemeClr val="bg1"/>
                  </a:solidFill>
                  <a:latin typeface="Arial" panose="020B0604020202020204" pitchFamily="34" charset="0"/>
                  <a:cs typeface="Arial" panose="020B0604020202020204" pitchFamily="34" charset="0"/>
                </a:rPr>
                <a:t>BẢN TIN BÓNG ĐÁ</a:t>
              </a:r>
            </a:p>
          </p:txBody>
        </p:sp>
        <p:sp>
          <p:nvSpPr>
            <p:cNvPr id="25" name="TextBox 24">
              <a:extLst>
                <a:ext uri="{FF2B5EF4-FFF2-40B4-BE49-F238E27FC236}">
                  <a16:creationId xmlns:a16="http://schemas.microsoft.com/office/drawing/2014/main" id="{F3397498-0E98-D98A-14F1-4D9521EA48FF}"/>
                </a:ext>
              </a:extLst>
            </p:cNvPr>
            <p:cNvSpPr txBox="1"/>
            <p:nvPr/>
          </p:nvSpPr>
          <p:spPr>
            <a:xfrm>
              <a:off x="617748" y="3330816"/>
              <a:ext cx="8069052" cy="6186309"/>
            </a:xfrm>
            <a:prstGeom prst="rect">
              <a:avLst/>
            </a:prstGeom>
            <a:noFill/>
          </p:spPr>
          <p:txBody>
            <a:bodyPr wrap="square">
              <a:spAutoFit/>
            </a:bodyPr>
            <a:lstStyle/>
            <a:p>
              <a:pPr algn="just"/>
              <a:r>
                <a:rPr lang="vi-VN" sz="3600" dirty="0">
                  <a:solidFill>
                    <a:schemeClr val="tx1"/>
                  </a:solidFill>
                </a:rPr>
                <a:t>“Theo một tờ báo của Thái Lan, nhiều cổ động viên nước này đã bày tỏ sự bất bình trên mạng xã hội sau khi không được xem trực tiếp “Voi chiến” thắng 5-0 trước Brunei ở trận ra quân AFF Cup 2022 (20/12/2022). Đây là lần đầu tiên trong lịch sử AFF Cup (kể từ năm 1996), không có đài truyền hình nào của Thái Lan phát sóng trực tiếp trận đấu của “Voi chiến” ở giải đấu hàng đầu Đông Nam Á.” </a:t>
              </a:r>
              <a:endParaRPr lang="en-US" sz="3600" dirty="0">
                <a:solidFill>
                  <a:schemeClr val="tx1"/>
                </a:solidFill>
                <a:latin typeface="Arial" panose="020B0604020202020204" pitchFamily="34" charset="0"/>
                <a:cs typeface="Arial" panose="020B0604020202020204" pitchFamily="34" charset="0"/>
              </a:endParaRPr>
            </a:p>
          </p:txBody>
        </p:sp>
      </p:grpSp>
      <p:sp>
        <p:nvSpPr>
          <p:cNvPr id="5" name="Freeform 3">
            <a:extLst>
              <a:ext uri="{FF2B5EF4-FFF2-40B4-BE49-F238E27FC236}">
                <a16:creationId xmlns:a16="http://schemas.microsoft.com/office/drawing/2014/main" id="{2C56A2F8-7B04-6930-7659-52494A149FB7}"/>
              </a:ext>
            </a:extLst>
          </p:cNvPr>
          <p:cNvSpPr/>
          <p:nvPr/>
        </p:nvSpPr>
        <p:spPr>
          <a:xfrm>
            <a:off x="76200" y="-38100"/>
            <a:ext cx="1569470" cy="1876729"/>
          </a:xfrm>
          <a:custGeom>
            <a:avLst/>
            <a:gdLst/>
            <a:ahLst/>
            <a:cxnLst/>
            <a:rect l="l" t="t" r="r" b="b"/>
            <a:pathLst>
              <a:path w="4677852" h="5544121">
                <a:moveTo>
                  <a:pt x="0" y="0"/>
                </a:moveTo>
                <a:lnTo>
                  <a:pt x="4677852" y="0"/>
                </a:lnTo>
                <a:lnTo>
                  <a:pt x="4677852" y="5544121"/>
                </a:lnTo>
                <a:lnTo>
                  <a:pt x="0" y="5544121"/>
                </a:lnTo>
                <a:lnTo>
                  <a:pt x="0" y="0"/>
                </a:lnTo>
                <a:close/>
              </a:path>
            </a:pathLst>
          </a:custGeom>
          <a:blipFill>
            <a:blip r:embed="rId8"/>
            <a:stretch>
              <a:fillRect/>
            </a:stretch>
          </a:blipFill>
        </p:spPr>
      </p:sp>
      <p:sp>
        <p:nvSpPr>
          <p:cNvPr id="6" name="Freeform 4">
            <a:extLst>
              <a:ext uri="{FF2B5EF4-FFF2-40B4-BE49-F238E27FC236}">
                <a16:creationId xmlns:a16="http://schemas.microsoft.com/office/drawing/2014/main" id="{C8153E96-D6F0-B3F6-D4A2-FDA0B898E3F8}"/>
              </a:ext>
            </a:extLst>
          </p:cNvPr>
          <p:cNvSpPr/>
          <p:nvPr/>
        </p:nvSpPr>
        <p:spPr>
          <a:xfrm>
            <a:off x="8458200" y="8179471"/>
            <a:ext cx="2690897" cy="2069429"/>
          </a:xfrm>
          <a:custGeom>
            <a:avLst/>
            <a:gdLst/>
            <a:ahLst/>
            <a:cxnLst/>
            <a:rect l="l" t="t" r="r" b="b"/>
            <a:pathLst>
              <a:path w="4731039" h="4611028">
                <a:moveTo>
                  <a:pt x="0" y="0"/>
                </a:moveTo>
                <a:lnTo>
                  <a:pt x="4731039" y="0"/>
                </a:lnTo>
                <a:lnTo>
                  <a:pt x="4731039" y="4611028"/>
                </a:lnTo>
                <a:lnTo>
                  <a:pt x="0" y="4611028"/>
                </a:lnTo>
                <a:lnTo>
                  <a:pt x="0" y="0"/>
                </a:lnTo>
                <a:close/>
              </a:path>
            </a:pathLst>
          </a:custGeom>
          <a:blipFill>
            <a:blip r:embed="rId9"/>
            <a:stretch>
              <a:fillRect r="-1656"/>
            </a:stretch>
          </a:blipFill>
        </p:spPr>
      </p:sp>
      <p:sp>
        <p:nvSpPr>
          <p:cNvPr id="7" name="Cloud 6">
            <a:extLst>
              <a:ext uri="{FF2B5EF4-FFF2-40B4-BE49-F238E27FC236}">
                <a16:creationId xmlns:a16="http://schemas.microsoft.com/office/drawing/2014/main" id="{9D2B8FE1-762B-FE47-6758-A1EEE58399B4}"/>
              </a:ext>
            </a:extLst>
          </p:cNvPr>
          <p:cNvSpPr/>
          <p:nvPr/>
        </p:nvSpPr>
        <p:spPr>
          <a:xfrm>
            <a:off x="1658389" y="4147205"/>
            <a:ext cx="13814968" cy="3628244"/>
          </a:xfrm>
          <a:prstGeom prst="cloud">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Tại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sao</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người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dân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Thái Lan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lại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không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xem</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được</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trực</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tiếp</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trận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đấu</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bóng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đá</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giữa</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đội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tuyển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Thái Lan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và</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đội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tuyển</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Brunei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trong</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giải</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đấu</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r>
              <a:rPr lang="en-US" sz="4000" dirty="0" err="1">
                <a:solidFill>
                  <a:schemeClr val="bg1"/>
                </a:solidFill>
                <a:effectLst/>
                <a:latin typeface="Arial" panose="020B0604020202020204" pitchFamily="34" charset="0"/>
                <a:ea typeface="MS Mincho" panose="02020609040205080304" pitchFamily="49" charset="-128"/>
                <a:cs typeface="Arial" panose="020B0604020202020204" pitchFamily="34" charset="0"/>
              </a:rPr>
              <a:t>này</a:t>
            </a:r>
            <a:r>
              <a:rPr lang="en-US" sz="4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12" name="Freeform 2">
            <a:extLst>
              <a:ext uri="{FF2B5EF4-FFF2-40B4-BE49-F238E27FC236}">
                <a16:creationId xmlns:a16="http://schemas.microsoft.com/office/drawing/2014/main" id="{0578EBB8-4AAD-F0A4-D545-729F273E8AA0}"/>
              </a:ext>
            </a:extLst>
          </p:cNvPr>
          <p:cNvSpPr/>
          <p:nvPr/>
        </p:nvSpPr>
        <p:spPr>
          <a:xfrm>
            <a:off x="12420600" y="4600871"/>
            <a:ext cx="2057400" cy="2221487"/>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905000" y="1563242"/>
            <a:ext cx="14401800" cy="6628258"/>
            <a:chOff x="0" y="0"/>
            <a:chExt cx="3132381" cy="1509485"/>
          </a:xfrm>
        </p:grpSpPr>
        <p:sp>
          <p:nvSpPr>
            <p:cNvPr id="3" name="Freeform 3"/>
            <p:cNvSpPr/>
            <p:nvPr/>
          </p:nvSpPr>
          <p:spPr>
            <a:xfrm>
              <a:off x="0" y="0"/>
              <a:ext cx="3132381" cy="1509485"/>
            </a:xfrm>
            <a:custGeom>
              <a:avLst/>
              <a:gdLst/>
              <a:ahLst/>
              <a:cxnLst/>
              <a:rect l="l" t="t" r="r" b="b"/>
              <a:pathLst>
                <a:path w="3132381" h="1509485">
                  <a:moveTo>
                    <a:pt x="0" y="0"/>
                  </a:moveTo>
                  <a:lnTo>
                    <a:pt x="3132381" y="0"/>
                  </a:lnTo>
                  <a:lnTo>
                    <a:pt x="3132381" y="1509485"/>
                  </a:lnTo>
                  <a:lnTo>
                    <a:pt x="0" y="1509485"/>
                  </a:lnTo>
                  <a:close/>
                </a:path>
              </a:pathLst>
            </a:custGeom>
            <a:solidFill>
              <a:srgbClr val="FAF8F0"/>
            </a:solidFill>
            <a:ln w="38100" cap="sq">
              <a:solidFill>
                <a:srgbClr val="000000"/>
              </a:solidFill>
              <a:prstDash val="solid"/>
              <a:miter/>
            </a:ln>
          </p:spPr>
        </p:sp>
        <p:sp>
          <p:nvSpPr>
            <p:cNvPr id="4" name="TextBox 4"/>
            <p:cNvSpPr txBox="1"/>
            <p:nvPr/>
          </p:nvSpPr>
          <p:spPr>
            <a:xfrm>
              <a:off x="0" y="-38100"/>
              <a:ext cx="3132381" cy="154758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62000" y="6437758"/>
            <a:ext cx="3048000" cy="2725843"/>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4478000" y="6307825"/>
            <a:ext cx="2743200" cy="2855776"/>
          </a:xfrm>
          <a:custGeom>
            <a:avLst/>
            <a:gdLst/>
            <a:ahLst/>
            <a:cxnLst/>
            <a:rect l="l" t="t" r="r" b="b"/>
            <a:pathLst>
              <a:path w="3665913" h="4114800">
                <a:moveTo>
                  <a:pt x="3665913" y="0"/>
                </a:moveTo>
                <a:lnTo>
                  <a:pt x="0" y="0"/>
                </a:lnTo>
                <a:lnTo>
                  <a:pt x="0" y="4114800"/>
                </a:lnTo>
                <a:lnTo>
                  <a:pt x="3665913" y="4114800"/>
                </a:lnTo>
                <a:lnTo>
                  <a:pt x="366591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7162799" y="800099"/>
            <a:ext cx="4166669" cy="1605541"/>
          </a:xfrm>
          <a:custGeom>
            <a:avLst/>
            <a:gdLst/>
            <a:ahLst/>
            <a:cxnLst/>
            <a:rect l="l" t="t" r="r" b="b"/>
            <a:pathLst>
              <a:path w="4370938" h="1684798">
                <a:moveTo>
                  <a:pt x="0" y="0"/>
                </a:moveTo>
                <a:lnTo>
                  <a:pt x="4370938" y="0"/>
                </a:lnTo>
                <a:lnTo>
                  <a:pt x="4370938" y="1684798"/>
                </a:lnTo>
                <a:lnTo>
                  <a:pt x="0" y="1684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itle 2">
            <a:extLst>
              <a:ext uri="{FF2B5EF4-FFF2-40B4-BE49-F238E27FC236}">
                <a16:creationId xmlns:a16="http://schemas.microsoft.com/office/drawing/2014/main" id="{30856638-2349-D8AF-558F-9E550E27CB3A}"/>
              </a:ext>
            </a:extLst>
          </p:cNvPr>
          <p:cNvSpPr txBox="1">
            <a:spLocks/>
          </p:cNvSpPr>
          <p:nvPr/>
        </p:nvSpPr>
        <p:spPr>
          <a:xfrm>
            <a:off x="2286000" y="2781300"/>
            <a:ext cx="13563600" cy="449885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spcBef>
                <a:spcPts val="1200"/>
              </a:spcBef>
              <a:spcAft>
                <a:spcPts val="1200"/>
              </a:spcAft>
            </a:pPr>
            <a:r>
              <a:rPr lang="en-US" sz="5200" b="1" cap="all" dirty="0">
                <a:solidFill>
                  <a:srgbClr val="FF0000"/>
                </a:solidFill>
                <a:latin typeface="Arial Bold" panose="020B0704020202020204" pitchFamily="34" charset="0"/>
                <a:cs typeface="Arial Bold" panose="020B0704020202020204" pitchFamily="34" charset="0"/>
              </a:rPr>
              <a:t>CHƯƠNG 4. </a:t>
            </a:r>
            <a:r>
              <a:rPr lang="en-US" sz="5200" b="1" cap="all" dirty="0" err="1">
                <a:solidFill>
                  <a:srgbClr val="FF0000"/>
                </a:solidFill>
                <a:latin typeface="Arial Bold" panose="020B0704020202020204" pitchFamily="34" charset="0"/>
                <a:cs typeface="Arial Bold" panose="020B0704020202020204" pitchFamily="34" charset="0"/>
              </a:rPr>
              <a:t>đạo</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đức</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pháp</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luật</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và</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văn</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hóa</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trong</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môi</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trường</a:t>
            </a:r>
            <a:r>
              <a:rPr lang="en-US" sz="5200" b="1" cap="all" dirty="0">
                <a:solidFill>
                  <a:srgbClr val="FF0000"/>
                </a:solidFill>
                <a:latin typeface="Arial Bold" panose="020B0704020202020204" pitchFamily="34" charset="0"/>
                <a:cs typeface="Arial Bold" panose="020B0704020202020204" pitchFamily="34" charset="0"/>
              </a:rPr>
              <a:t> </a:t>
            </a:r>
            <a:r>
              <a:rPr lang="en-US" sz="5200" b="1" cap="all" dirty="0" err="1">
                <a:solidFill>
                  <a:srgbClr val="FF0000"/>
                </a:solidFill>
                <a:latin typeface="Arial Bold" panose="020B0704020202020204" pitchFamily="34" charset="0"/>
                <a:cs typeface="Arial Bold" panose="020B0704020202020204" pitchFamily="34" charset="0"/>
              </a:rPr>
              <a:t>số</a:t>
            </a:r>
            <a:endParaRPr lang="en-US" sz="5200" b="1" cap="all" dirty="0">
              <a:solidFill>
                <a:srgbClr val="0000FF"/>
              </a:solidFill>
              <a:latin typeface="Arial Bold" panose="020B0704020202020204" pitchFamily="34" charset="0"/>
              <a:cs typeface="Arial Bold" panose="020B0704020202020204" pitchFamily="34" charset="0"/>
            </a:endParaRPr>
          </a:p>
          <a:p>
            <a:pPr>
              <a:lnSpc>
                <a:spcPct val="130000"/>
              </a:lnSpc>
              <a:spcBef>
                <a:spcPts val="1200"/>
              </a:spcBef>
              <a:spcAft>
                <a:spcPts val="1200"/>
              </a:spcAft>
            </a:pPr>
            <a:r>
              <a:rPr lang="en-US" sz="5200" b="1" cap="all" dirty="0" smtClean="0">
                <a:solidFill>
                  <a:srgbClr val="0000FF"/>
                </a:solidFill>
                <a:latin typeface="Arial Bold" panose="020B0704020202020204" pitchFamily="34" charset="0"/>
                <a:cs typeface="Arial Bold" panose="020B0704020202020204" pitchFamily="34" charset="0"/>
              </a:rPr>
              <a:t>TIẾT 9 - BÀI </a:t>
            </a:r>
            <a:r>
              <a:rPr lang="en-US" sz="5200" b="1" cap="all" dirty="0">
                <a:solidFill>
                  <a:srgbClr val="0000FF"/>
                </a:solidFill>
                <a:latin typeface="Arial Bold" panose="020B0704020202020204" pitchFamily="34" charset="0"/>
                <a:cs typeface="Arial Bold" panose="020B0704020202020204" pitchFamily="34" charset="0"/>
              </a:rPr>
              <a:t>9. </a:t>
            </a:r>
            <a:r>
              <a:rPr lang="en-US" sz="5200" b="1" cap="all" dirty="0" err="1">
                <a:solidFill>
                  <a:srgbClr val="0000FF"/>
                </a:solidFill>
                <a:latin typeface="Arial Bold" panose="020B0704020202020204" pitchFamily="34" charset="0"/>
                <a:cs typeface="Arial Bold" panose="020B0704020202020204" pitchFamily="34" charset="0"/>
              </a:rPr>
              <a:t>bản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quyền</a:t>
            </a:r>
            <a:r>
              <a:rPr lang="en-US" sz="5200" b="1" cap="all" dirty="0">
                <a:solidFill>
                  <a:srgbClr val="0000FF"/>
                </a:solidFill>
                <a:latin typeface="Arial Bold" panose="020B0704020202020204" pitchFamily="34" charset="0"/>
                <a:cs typeface="Arial Bold" panose="020B0704020202020204" pitchFamily="34" charset="0"/>
              </a:rPr>
              <a:t> </a:t>
            </a:r>
            <a:r>
              <a:rPr lang="en-US" sz="5200" b="1" cap="all" dirty="0" err="1">
                <a:solidFill>
                  <a:srgbClr val="0000FF"/>
                </a:solidFill>
                <a:latin typeface="Arial Bold" panose="020B0704020202020204" pitchFamily="34" charset="0"/>
                <a:cs typeface="Arial Bold" panose="020B0704020202020204" pitchFamily="34" charset="0"/>
              </a:rPr>
              <a:t>nội</a:t>
            </a:r>
            <a:r>
              <a:rPr lang="en-US" sz="5200" b="1" cap="all" dirty="0">
                <a:solidFill>
                  <a:srgbClr val="0000FF"/>
                </a:solidFill>
                <a:latin typeface="Arial Bold" panose="020B0704020202020204" pitchFamily="34" charset="0"/>
                <a:cs typeface="Arial Bold" panose="020B0704020202020204" pitchFamily="34" charset="0"/>
              </a:rPr>
              <a:t> dung </a:t>
            </a:r>
            <a:r>
              <a:rPr lang="en-US" sz="5200" b="1" cap="all" dirty="0" err="1">
                <a:solidFill>
                  <a:srgbClr val="0000FF"/>
                </a:solidFill>
                <a:latin typeface="Arial Bold" panose="020B0704020202020204" pitchFamily="34" charset="0"/>
                <a:cs typeface="Arial Bold" panose="020B0704020202020204" pitchFamily="34" charset="0"/>
              </a:rPr>
              <a:t>thông</a:t>
            </a:r>
            <a:r>
              <a:rPr lang="en-US" sz="5200" b="1" cap="all" dirty="0">
                <a:solidFill>
                  <a:srgbClr val="0000FF"/>
                </a:solidFill>
                <a:latin typeface="Arial Bold" panose="020B0704020202020204" pitchFamily="34" charset="0"/>
                <a:cs typeface="Arial Bold" panose="020B0704020202020204" pitchFamily="34" charset="0"/>
              </a:rPr>
              <a:t> tin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15" name="TextBox 15"/>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5CAC69C-D469-8561-3855-10861C707E90}"/>
              </a:ext>
            </a:extLst>
          </p:cNvPr>
          <p:cNvGrpSpPr/>
          <p:nvPr/>
        </p:nvGrpSpPr>
        <p:grpSpPr>
          <a:xfrm>
            <a:off x="7772400" y="1638300"/>
            <a:ext cx="9220200" cy="8097021"/>
            <a:chOff x="4800600" y="1790700"/>
            <a:chExt cx="8305800" cy="8097021"/>
          </a:xfrm>
        </p:grpSpPr>
        <p:pic>
          <p:nvPicPr>
            <p:cNvPr id="18" name="Picture 17">
              <a:extLst>
                <a:ext uri="{FF2B5EF4-FFF2-40B4-BE49-F238E27FC236}">
                  <a16:creationId xmlns:a16="http://schemas.microsoft.com/office/drawing/2014/main" id="{B725F687-84A5-FDBE-D3E7-78F22D2DC297}"/>
                </a:ext>
              </a:extLst>
            </p:cNvPr>
            <p:cNvPicPr>
              <a:picLocks noChangeAspect="1"/>
            </p:cNvPicPr>
            <p:nvPr/>
          </p:nvPicPr>
          <p:blipFill>
            <a:blip r:embed="rId2"/>
            <a:stretch>
              <a:fillRect/>
            </a:stretch>
          </p:blipFill>
          <p:spPr>
            <a:xfrm>
              <a:off x="4800600" y="1790700"/>
              <a:ext cx="8305800" cy="8097021"/>
            </a:xfrm>
            <a:prstGeom prst="rect">
              <a:avLst/>
            </a:prstGeom>
          </p:spPr>
        </p:pic>
        <p:sp>
          <p:nvSpPr>
            <p:cNvPr id="14" name="TextBox 13">
              <a:extLst>
                <a:ext uri="{FF2B5EF4-FFF2-40B4-BE49-F238E27FC236}">
                  <a16:creationId xmlns:a16="http://schemas.microsoft.com/office/drawing/2014/main" id="{A1C7ABA4-3313-00EF-15B4-D4A4E653A123}"/>
                </a:ext>
              </a:extLst>
            </p:cNvPr>
            <p:cNvSpPr txBox="1"/>
            <p:nvPr/>
          </p:nvSpPr>
          <p:spPr>
            <a:xfrm>
              <a:off x="5871153" y="4686300"/>
              <a:ext cx="6274245" cy="2757293"/>
            </a:xfrm>
            <a:prstGeom prst="rect">
              <a:avLst/>
            </a:prstGeom>
            <a:noFill/>
          </p:spPr>
          <p:txBody>
            <a:bodyPr wrap="square">
              <a:spAutoFit/>
            </a:bodyPr>
            <a:lstStyle/>
            <a:p>
              <a:pPr algn="just">
                <a:lnSpc>
                  <a:spcPct val="130000"/>
                </a:lnSpc>
                <a:spcAft>
                  <a:spcPts val="600"/>
                </a:spcAft>
                <a:buClr>
                  <a:srgbClr val="FF0000"/>
                </a:buClr>
                <a:tabLst>
                  <a:tab pos="511175" algn="l"/>
                </a:tabLst>
              </a:pPr>
              <a:r>
                <a:rPr lang="en-US" sz="4600" dirty="0">
                  <a:effectLst/>
                  <a:latin typeface="Arial" panose="020B0604020202020204" pitchFamily="34" charset="0"/>
                  <a:ea typeface="MS Mincho" panose="02020609040205080304" pitchFamily="49" charset="-128"/>
                  <a:cs typeface="Arial" panose="020B0604020202020204" pitchFamily="34" charset="0"/>
                </a:rPr>
                <a:t>Hãy </a:t>
              </a:r>
              <a:r>
                <a:rPr lang="en-US" sz="4600" dirty="0" err="1">
                  <a:effectLst/>
                  <a:latin typeface="Arial" panose="020B0604020202020204" pitchFamily="34" charset="0"/>
                  <a:ea typeface="MS Mincho" panose="02020609040205080304" pitchFamily="49" charset="-128"/>
                  <a:cs typeface="Arial" panose="020B0604020202020204" pitchFamily="34" charset="0"/>
                </a:rPr>
                <a:t>đọc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tình</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huống</a:t>
              </a:r>
              <a:r>
                <a:rPr lang="en-US" sz="4600" dirty="0">
                  <a:effectLst/>
                  <a:latin typeface="Arial" panose="020B0604020202020204" pitchFamily="34" charset="0"/>
                  <a:ea typeface="MS Mincho" panose="02020609040205080304" pitchFamily="49" charset="-128"/>
                  <a:cs typeface="Arial" panose="020B0604020202020204" pitchFamily="34" charset="0"/>
                </a:rPr>
                <a:t> 1, 2 </a:t>
              </a:r>
              <a:r>
                <a:rPr lang="en-US" sz="4600" dirty="0" err="1">
                  <a:effectLst/>
                  <a:latin typeface="Arial" panose="020B0604020202020204" pitchFamily="34" charset="0"/>
                  <a:ea typeface="MS Mincho" panose="02020609040205080304" pitchFamily="49" charset="-128"/>
                  <a:cs typeface="Arial" panose="020B0604020202020204" pitchFamily="34" charset="0"/>
                </a:rPr>
                <a:t>trong</a:t>
              </a:r>
              <a:r>
                <a:rPr lang="en-US" sz="4600" dirty="0">
                  <a:effectLst/>
                  <a:latin typeface="Arial" panose="020B0604020202020204" pitchFamily="34" charset="0"/>
                  <a:ea typeface="MS Mincho" panose="02020609040205080304" pitchFamily="49" charset="-128"/>
                  <a:cs typeface="Arial" panose="020B0604020202020204" pitchFamily="34" charset="0"/>
                </a:rPr>
                <a:t> SGK </a:t>
              </a:r>
              <a:r>
                <a:rPr lang="en-US" sz="4600" dirty="0" err="1">
                  <a:effectLst/>
                  <a:latin typeface="Arial" panose="020B0604020202020204" pitchFamily="34" charset="0"/>
                  <a:ea typeface="MS Mincho" panose="02020609040205080304" pitchFamily="49" charset="-128"/>
                  <a:cs typeface="Arial" panose="020B0604020202020204" pitchFamily="34" charset="0"/>
                </a:rPr>
                <a:t>trang</a:t>
              </a:r>
              <a:r>
                <a:rPr lang="en-US" sz="4600" dirty="0">
                  <a:effectLst/>
                  <a:latin typeface="Arial" panose="020B0604020202020204" pitchFamily="34" charset="0"/>
                  <a:ea typeface="MS Mincho" panose="02020609040205080304" pitchFamily="49" charset="-128"/>
                  <a:cs typeface="Arial" panose="020B0604020202020204" pitchFamily="34" charset="0"/>
                </a:rPr>
                <a:t> 28 – 29 </a:t>
              </a:r>
              <a:r>
                <a:rPr lang="en-US" sz="4600" dirty="0" err="1">
                  <a:effectLst/>
                  <a:latin typeface="Arial" panose="020B0604020202020204" pitchFamily="34" charset="0"/>
                  <a:ea typeface="MS Mincho" panose="02020609040205080304" pitchFamily="49" charset="-128"/>
                  <a:cs typeface="Arial" panose="020B0604020202020204" pitchFamily="34" charset="0"/>
                </a:rPr>
                <a:t>và</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trả</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lời</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các</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câu</a:t>
              </a:r>
              <a:r>
                <a:rPr lang="en-US" sz="4600" dirty="0">
                  <a:effectLst/>
                  <a:latin typeface="Arial" panose="020B0604020202020204" pitchFamily="34" charset="0"/>
                  <a:ea typeface="MS Mincho" panose="02020609040205080304" pitchFamily="49" charset="-128"/>
                  <a:cs typeface="Arial" panose="020B0604020202020204" pitchFamily="34" charset="0"/>
                </a:rPr>
                <a:t> </a:t>
              </a:r>
              <a:r>
                <a:rPr lang="en-US" sz="4600" dirty="0" err="1">
                  <a:effectLst/>
                  <a:latin typeface="Arial" panose="020B0604020202020204" pitchFamily="34" charset="0"/>
                  <a:ea typeface="MS Mincho" panose="02020609040205080304" pitchFamily="49" charset="-128"/>
                  <a:cs typeface="Arial" panose="020B0604020202020204" pitchFamily="34" charset="0"/>
                </a:rPr>
                <a:t>hỏi</a:t>
              </a:r>
              <a:r>
                <a:rPr lang="en-US" sz="4600" dirty="0">
                  <a:effectLst/>
                  <a:latin typeface="Arial" panose="020B0604020202020204" pitchFamily="34" charset="0"/>
                  <a:ea typeface="MS Mincho" panose="02020609040205080304" pitchFamily="49" charset="-128"/>
                  <a:cs typeface="Arial" panose="020B0604020202020204" pitchFamily="34" charset="0"/>
                </a:rPr>
                <a:t>.</a:t>
              </a:r>
              <a:endParaRPr lang="en-US" sz="4600" dirty="0">
                <a:latin typeface="Arial" panose="020B0604020202020204" pitchFamily="34" charset="0"/>
                <a:cs typeface="Arial" panose="020B0604020202020204" pitchFamily="34" charset="0"/>
              </a:endParaRPr>
            </a:p>
          </p:txBody>
        </p:sp>
        <p:sp>
          <p:nvSpPr>
            <p:cNvPr id="20" name="TextBox 13">
              <a:extLst>
                <a:ext uri="{FF2B5EF4-FFF2-40B4-BE49-F238E27FC236}">
                  <a16:creationId xmlns:a16="http://schemas.microsoft.com/office/drawing/2014/main" id="{6DF7B465-FA37-5A4C-61B1-EE4CE8C42F82}"/>
                </a:ext>
              </a:extLst>
            </p:cNvPr>
            <p:cNvSpPr txBox="1"/>
            <p:nvPr/>
          </p:nvSpPr>
          <p:spPr>
            <a:xfrm>
              <a:off x="6858000" y="2948480"/>
              <a:ext cx="5486400" cy="820930"/>
            </a:xfrm>
            <a:prstGeom prst="rect">
              <a:avLst/>
            </a:prstGeom>
          </p:spPr>
          <p:txBody>
            <a:bodyPr wrap="square" lIns="0" tIns="0" rIns="0" bIns="0" rtlCol="0" anchor="t">
              <a:spAutoFit/>
            </a:bodyPr>
            <a:lstStyle/>
            <a:p>
              <a:pPr algn="ctr">
                <a:lnSpc>
                  <a:spcPts val="7214"/>
                </a:lnSpc>
              </a:pPr>
              <a:r>
                <a:rPr lang="en-US" sz="4200" b="1" dirty="0">
                  <a:solidFill>
                    <a:srgbClr val="0000FF"/>
                  </a:solidFill>
                  <a:latin typeface="Arial" panose="020B0604020202020204" pitchFamily="34" charset="0"/>
                  <a:cs typeface="Arial" panose="020B0604020202020204" pitchFamily="34" charset="0"/>
                </a:rPr>
                <a:t>HOẠT ĐỘNG NHÓM</a:t>
              </a:r>
            </a:p>
          </p:txBody>
        </p:sp>
      </p:grpSp>
      <p:sp>
        <p:nvSpPr>
          <p:cNvPr id="25" name="Freeform 3">
            <a:extLst>
              <a:ext uri="{FF2B5EF4-FFF2-40B4-BE49-F238E27FC236}">
                <a16:creationId xmlns:a16="http://schemas.microsoft.com/office/drawing/2014/main" id="{FE823D87-9371-F82A-0E34-5C6EF1317720}"/>
              </a:ext>
            </a:extLst>
          </p:cNvPr>
          <p:cNvSpPr/>
          <p:nvPr/>
        </p:nvSpPr>
        <p:spPr>
          <a:xfrm>
            <a:off x="516153" y="2757980"/>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0" name="Freeform 4">
            <a:extLst>
              <a:ext uri="{FF2B5EF4-FFF2-40B4-BE49-F238E27FC236}">
                <a16:creationId xmlns:a16="http://schemas.microsoft.com/office/drawing/2014/main" id="{EF44E025-CDE5-F8AD-72F5-DB59566E2055}"/>
              </a:ext>
            </a:extLst>
          </p:cNvPr>
          <p:cNvSpPr/>
          <p:nvPr/>
        </p:nvSpPr>
        <p:spPr>
          <a:xfrm flipH="1">
            <a:off x="3886200" y="8296093"/>
            <a:ext cx="2854697" cy="3528141"/>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171699"/>
            <a:ext cx="16210929" cy="7033985"/>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sp>
        <p:sp>
          <p:nvSpPr>
            <p:cNvPr id="4" name="TextBox 4"/>
            <p:cNvSpPr txBox="1"/>
            <p:nvPr/>
          </p:nvSpPr>
          <p:spPr>
            <a:xfrm>
              <a:off x="0" y="-47625"/>
              <a:ext cx="4269545" cy="175139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587441" y="6960593"/>
            <a:ext cx="2319559" cy="2907307"/>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E67273A9-72B3-542D-D282-057AC2EC1717}"/>
              </a:ext>
            </a:extLst>
          </p:cNvPr>
          <p:cNvSpPr txBox="1"/>
          <p:nvPr/>
        </p:nvSpPr>
        <p:spPr>
          <a:xfrm>
            <a:off x="1524001" y="3424358"/>
            <a:ext cx="15468599" cy="5529142"/>
          </a:xfrm>
          <a:prstGeom prst="rect">
            <a:avLst/>
          </a:prstGeom>
          <a:noFill/>
        </p:spPr>
        <p:txBody>
          <a:bodyPr wrap="square">
            <a:spAutoFit/>
          </a:bodyPr>
          <a:lstStyle/>
          <a:p>
            <a:pPr marL="633413" indent="-633413" algn="just">
              <a:lnSpc>
                <a:spcPct val="130000"/>
              </a:lnSpc>
              <a:spcAft>
                <a:spcPts val="600"/>
              </a:spcAft>
            </a:pPr>
            <a:r>
              <a:rPr lang="vi-VN" sz="4400" dirty="0"/>
              <a:t>• </a:t>
            </a:r>
            <a:r>
              <a:rPr lang="en-US" sz="4400" dirty="0"/>
              <a:t>  </a:t>
            </a:r>
            <a:r>
              <a:rPr lang="vi-VN" sz="4400" dirty="0"/>
              <a:t>“Nội dung thông tin” trong tình huống là gì? </a:t>
            </a:r>
            <a:endParaRPr lang="en-US" sz="4400" dirty="0"/>
          </a:p>
          <a:p>
            <a:pPr marL="633413" indent="-633413" algn="just">
              <a:lnSpc>
                <a:spcPct val="130000"/>
              </a:lnSpc>
              <a:spcAft>
                <a:spcPts val="600"/>
              </a:spcAft>
            </a:pPr>
            <a:r>
              <a:rPr lang="vi-VN" sz="4400" dirty="0"/>
              <a:t>• </a:t>
            </a:r>
            <a:r>
              <a:rPr lang="en-US" sz="4400" dirty="0"/>
              <a:t>  </a:t>
            </a:r>
            <a:r>
              <a:rPr lang="vi-VN" sz="4400" dirty="0"/>
              <a:t>Ai là người giữ bản quyền nội dung thông tin đó? </a:t>
            </a:r>
            <a:endParaRPr lang="en-US" sz="4400" dirty="0"/>
          </a:p>
          <a:p>
            <a:pPr marL="633413" indent="-633413" algn="just">
              <a:lnSpc>
                <a:spcPct val="130000"/>
              </a:lnSpc>
              <a:spcAft>
                <a:spcPts val="600"/>
              </a:spcAft>
            </a:pPr>
            <a:r>
              <a:rPr lang="vi-VN" sz="4400" dirty="0"/>
              <a:t>• </a:t>
            </a:r>
            <a:r>
              <a:rPr lang="en-US" sz="4400" dirty="0"/>
              <a:t> </a:t>
            </a:r>
            <a:r>
              <a:rPr lang="vi-VN" sz="4400" dirty="0"/>
              <a:t>Để được phát sóng các trận đấu của giải, các đài truyền hình cần phải có điều kiện gì? </a:t>
            </a:r>
            <a:endParaRPr lang="en-US" sz="4400" dirty="0"/>
          </a:p>
          <a:p>
            <a:pPr marL="515938" indent="-515938" algn="just">
              <a:lnSpc>
                <a:spcPct val="130000"/>
              </a:lnSpc>
              <a:spcAft>
                <a:spcPts val="600"/>
              </a:spcAft>
            </a:pPr>
            <a:r>
              <a:rPr lang="vi-VN" sz="4400" dirty="0"/>
              <a:t>• Thông thường, làm thế nào để đài truyền hình có bản quyền phát sóng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của giải?</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algn="ctr">
              <a:lnSpc>
                <a:spcPct val="120000"/>
              </a:lnSpc>
            </a:pPr>
            <a:r>
              <a:rPr lang="en-US" sz="5400" b="1" dirty="0">
                <a:solidFill>
                  <a:srgbClr val="FFFFFF"/>
                </a:solidFill>
                <a:latin typeface="Arial" panose="020B0604020202020204" pitchFamily="34" charset="0"/>
                <a:cs typeface="Arial" panose="020B0604020202020204" pitchFamily="34" charset="0"/>
              </a:rPr>
              <a:t>1. </a:t>
            </a:r>
            <a:r>
              <a:rPr lang="en-US" sz="5400" b="1" dirty="0" err="1">
                <a:solidFill>
                  <a:srgbClr val="FFFFFF"/>
                </a:solidFill>
                <a:latin typeface="Arial" panose="020B0604020202020204" pitchFamily="34" charset="0"/>
                <a:cs typeface="Arial" panose="020B0604020202020204" pitchFamily="34" charset="0"/>
              </a:rPr>
              <a:t>Bản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quyền</a:t>
            </a:r>
            <a:r>
              <a:rPr lang="en-US" sz="5400" b="1" dirty="0">
                <a:solidFill>
                  <a:srgbClr val="FFFFFF"/>
                </a:solidFill>
                <a:latin typeface="Arial" panose="020B0604020202020204" pitchFamily="34" charset="0"/>
                <a:cs typeface="Arial" panose="020B0604020202020204" pitchFamily="34" charset="0"/>
              </a:rPr>
              <a:t> </a:t>
            </a:r>
            <a:r>
              <a:rPr lang="en-US" sz="5400" b="1" dirty="0" err="1">
                <a:solidFill>
                  <a:srgbClr val="FFFFFF"/>
                </a:solidFill>
                <a:latin typeface="Arial" panose="020B0604020202020204" pitchFamily="34" charset="0"/>
                <a:cs typeface="Arial" panose="020B0604020202020204" pitchFamily="34" charset="0"/>
              </a:rPr>
              <a:t>nội</a:t>
            </a:r>
            <a:r>
              <a:rPr lang="en-US" sz="5400" b="1" dirty="0">
                <a:solidFill>
                  <a:srgbClr val="FFFFFF"/>
                </a:solidFill>
                <a:latin typeface="Arial" panose="020B0604020202020204" pitchFamily="34" charset="0"/>
                <a:cs typeface="Arial" panose="020B0604020202020204" pitchFamily="34" charset="0"/>
              </a:rPr>
              <a:t> dung</a:t>
            </a:r>
            <a:endParaRPr lang="en-US" sz="500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0E0A8DA-1387-EC49-37AF-A506E3D7F48D}"/>
              </a:ext>
            </a:extLst>
          </p:cNvPr>
          <p:cNvPicPr>
            <a:picLocks noChangeAspect="1"/>
          </p:cNvPicPr>
          <p:nvPr/>
        </p:nvPicPr>
        <p:blipFill>
          <a:blip r:embed="rId4"/>
          <a:stretch>
            <a:fillRect/>
          </a:stretch>
        </p:blipFill>
        <p:spPr>
          <a:xfrm>
            <a:off x="7391400" y="2232664"/>
            <a:ext cx="4191000" cy="1202155"/>
          </a:xfrm>
          <a:prstGeom prst="rect">
            <a:avLst/>
          </a:prstGeom>
        </p:spPr>
      </p:pic>
      <p:pic>
        <p:nvPicPr>
          <p:cNvPr id="12" name="Picture 11">
            <a:extLst>
              <a:ext uri="{FF2B5EF4-FFF2-40B4-BE49-F238E27FC236}">
                <a16:creationId xmlns:a16="http://schemas.microsoft.com/office/drawing/2014/main" id="{DB139438-C4D2-1A07-A9CE-582FD9256B89}"/>
              </a:ext>
            </a:extLst>
          </p:cNvPr>
          <p:cNvPicPr>
            <a:picLocks noChangeAspect="1"/>
          </p:cNvPicPr>
          <p:nvPr/>
        </p:nvPicPr>
        <p:blipFill>
          <a:blip r:embed="rId5"/>
          <a:stretch>
            <a:fillRect/>
          </a:stretch>
        </p:blipFill>
        <p:spPr>
          <a:xfrm>
            <a:off x="14798397" y="2232664"/>
            <a:ext cx="2319560" cy="2104108"/>
          </a:xfrm>
          <a:prstGeom prst="rect">
            <a:avLst/>
          </a:prstGeom>
        </p:spPr>
      </p:pic>
      <p:grpSp>
        <p:nvGrpSpPr>
          <p:cNvPr id="13" name="Group 17">
            <a:extLst>
              <a:ext uri="{FF2B5EF4-FFF2-40B4-BE49-F238E27FC236}">
                <a16:creationId xmlns:a16="http://schemas.microsoft.com/office/drawing/2014/main" id="{39C2FF35-FD96-AFC8-C4E9-74A0EAAF965C}"/>
              </a:ext>
            </a:extLst>
          </p:cNvPr>
          <p:cNvGrpSpPr/>
          <p:nvPr/>
        </p:nvGrpSpPr>
        <p:grpSpPr>
          <a:xfrm>
            <a:off x="1218029" y="3543300"/>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xmlns="" r:embed="rId7"/>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algn="l">
                <a:lnSpc>
                  <a:spcPts val="3989"/>
                </a:lnSpc>
              </a:pPr>
              <a:r>
                <a:rPr lang="en-US" sz="3799" spc="-113" dirty="0">
                  <a:solidFill>
                    <a:srgbClr val="FFFFFF"/>
                  </a:solidFill>
                  <a:latin typeface="Jua"/>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240095" y="4559792"/>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8">
                <a:extLst>
                  <a:ext uri="{96DAC541-7B7A-43D3-8B79-37D633B846F1}">
                    <asvg:svgBlip xmlns:asvg="http://schemas.microsoft.com/office/drawing/2016/SVG/main" xmlns="" r:embed="rId9"/>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2</a:t>
              </a:r>
              <a:endParaRPr lang="en-US" sz="3799" u="none" strike="noStrike" spc="-113" dirty="0">
                <a:solidFill>
                  <a:srgbClr val="FFFFFF"/>
                </a:solidFill>
                <a:latin typeface="Jua"/>
              </a:endParaRP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46533" y="5484056"/>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10">
                <a:extLst>
                  <a:ext uri="{96DAC541-7B7A-43D3-8B79-37D633B846F1}">
                    <asvg:svgBlip xmlns:asvg="http://schemas.microsoft.com/office/drawing/2016/SVG/main" xmlns="" r:embed="rId11"/>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3</a:t>
              </a:r>
              <a:endParaRPr lang="en-US" sz="3799" u="none" strike="noStrike" spc="-113" dirty="0">
                <a:solidFill>
                  <a:srgbClr val="FFFFFF"/>
                </a:solidFill>
                <a:latin typeface="Jua"/>
              </a:endParaRPr>
            </a:p>
          </p:txBody>
        </p:sp>
      </p:grpSp>
      <p:grpSp>
        <p:nvGrpSpPr>
          <p:cNvPr id="22" name="Group 26">
            <a:extLst>
              <a:ext uri="{FF2B5EF4-FFF2-40B4-BE49-F238E27FC236}">
                <a16:creationId xmlns:a16="http://schemas.microsoft.com/office/drawing/2014/main" id="{696F2E93-CE8A-0353-0747-DEB53171FF34}"/>
              </a:ext>
            </a:extLst>
          </p:cNvPr>
          <p:cNvGrpSpPr/>
          <p:nvPr/>
        </p:nvGrpSpPr>
        <p:grpSpPr>
          <a:xfrm>
            <a:off x="1218029" y="7218778"/>
            <a:ext cx="836480" cy="784231"/>
            <a:chOff x="0" y="0"/>
            <a:chExt cx="1115306" cy="1045642"/>
          </a:xfrm>
        </p:grpSpPr>
        <p:sp>
          <p:nvSpPr>
            <p:cNvPr id="23" name="Freeform 27">
              <a:extLst>
                <a:ext uri="{FF2B5EF4-FFF2-40B4-BE49-F238E27FC236}">
                  <a16:creationId xmlns:a16="http://schemas.microsoft.com/office/drawing/2014/main" id="{33B78C9C-AB4A-AB25-72C7-70A673B03CCA}"/>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xmlns="" r:embed="rId7"/>
                  </a:ext>
                </a:extLst>
              </a:blip>
              <a:stretch>
                <a:fillRect t="-907" b="-907"/>
              </a:stretch>
            </a:blipFill>
            <a:ln cap="sq">
              <a:noFill/>
              <a:prstDash val="solid"/>
              <a:miter/>
            </a:ln>
          </p:spPr>
        </p:sp>
        <p:sp>
          <p:nvSpPr>
            <p:cNvPr id="24" name="TextBox 28">
              <a:extLst>
                <a:ext uri="{FF2B5EF4-FFF2-40B4-BE49-F238E27FC236}">
                  <a16:creationId xmlns:a16="http://schemas.microsoft.com/office/drawing/2014/main" id="{A56155CD-1554-DAD3-2CC1-2BEECE27DA41}"/>
                </a:ext>
              </a:extLst>
            </p:cNvPr>
            <p:cNvSpPr txBox="1"/>
            <p:nvPr/>
          </p:nvSpPr>
          <p:spPr>
            <a:xfrm>
              <a:off x="316858" y="150484"/>
              <a:ext cx="481589" cy="683948"/>
            </a:xfrm>
            <a:prstGeom prst="rect">
              <a:avLst/>
            </a:prstGeom>
          </p:spPr>
          <p:txBody>
            <a:bodyPr lIns="0" tIns="0" rIns="0" bIns="0" rtlCol="0" anchor="t">
              <a:spAutoFit/>
            </a:bodyPr>
            <a:lstStyle/>
            <a:p>
              <a:pPr marL="0" lvl="1" indent="0" algn="l">
                <a:lnSpc>
                  <a:spcPts val="3989"/>
                </a:lnSpc>
                <a:spcBef>
                  <a:spcPct val="0"/>
                </a:spcBef>
              </a:pPr>
              <a:r>
                <a:rPr lang="en-US" sz="3799" spc="-113" dirty="0">
                  <a:solidFill>
                    <a:srgbClr val="FFFFFF"/>
                  </a:solidFill>
                  <a:latin typeface="Jua"/>
                </a:rPr>
                <a:t>4</a:t>
              </a:r>
              <a:endParaRPr lang="en-US" sz="3799" u="none" strike="noStrike" spc="-113" dirty="0">
                <a:solidFill>
                  <a:srgbClr val="FFFFFF"/>
                </a:solidFill>
                <a:latin typeface="Jua"/>
              </a:endParaRPr>
            </a:p>
          </p:txBody>
        </p:sp>
      </p:grpSp>
      <p:sp>
        <p:nvSpPr>
          <p:cNvPr id="25" name="Freeform 2">
            <a:extLst>
              <a:ext uri="{FF2B5EF4-FFF2-40B4-BE49-F238E27FC236}">
                <a16:creationId xmlns:a16="http://schemas.microsoft.com/office/drawing/2014/main" id="{0D439E7B-5427-F0DB-9CC2-45D194DA84E9}"/>
              </a:ext>
            </a:extLst>
          </p:cNvPr>
          <p:cNvSpPr/>
          <p:nvPr/>
        </p:nvSpPr>
        <p:spPr>
          <a:xfrm>
            <a:off x="464943" y="1364666"/>
            <a:ext cx="2430657" cy="1686463"/>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grpSp>
        <p:nvGrpSpPr>
          <p:cNvPr id="2" name="Group 2"/>
          <p:cNvGrpSpPr/>
          <p:nvPr/>
        </p:nvGrpSpPr>
        <p:grpSpPr>
          <a:xfrm>
            <a:off x="1048371" y="2019300"/>
            <a:ext cx="16210929" cy="7315201"/>
            <a:chOff x="0" y="0"/>
            <a:chExt cx="4269545" cy="1703772"/>
          </a:xfrm>
        </p:grpSpPr>
        <p:sp>
          <p:nvSpPr>
            <p:cNvPr id="3" name="Freeform 3"/>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FFFFF"/>
            </a:solidFill>
            <a:ln w="38100" cap="sq">
              <a:solidFill>
                <a:srgbClr val="000000"/>
              </a:solidFill>
              <a:prstDash val="solid"/>
              <a:miter/>
            </a:ln>
          </p:spPr>
          <p:txBody>
            <a:bodyPr/>
            <a:lstStyle/>
            <a:p>
              <a:endParaRPr lang="en-US" dirty="0"/>
            </a:p>
          </p:txBody>
        </p:sp>
        <p:sp>
          <p:nvSpPr>
            <p:cNvPr id="4" name="TextBox 4"/>
            <p:cNvSpPr txBox="1"/>
            <p:nvPr/>
          </p:nvSpPr>
          <p:spPr>
            <a:xfrm>
              <a:off x="0" y="-47625"/>
              <a:ext cx="4269545" cy="17513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E67273A9-72B3-542D-D282-057AC2EC1717}"/>
              </a:ext>
            </a:extLst>
          </p:cNvPr>
          <p:cNvSpPr txBox="1"/>
          <p:nvPr/>
        </p:nvSpPr>
        <p:spPr>
          <a:xfrm>
            <a:off x="1778477" y="3189037"/>
            <a:ext cx="14831526" cy="5764463"/>
          </a:xfrm>
          <a:prstGeom prst="rect">
            <a:avLst/>
          </a:prstGeom>
          <a:noFill/>
        </p:spPr>
        <p:txBody>
          <a:bodyPr wrap="square">
            <a:spAutoFit/>
          </a:bodyPr>
          <a:lstStyle/>
          <a:p>
            <a:pPr marL="515938" indent="-515938" algn="just">
              <a:lnSpc>
                <a:spcPct val="130000"/>
              </a:lnSpc>
              <a:spcAft>
                <a:spcPts val="600"/>
              </a:spcAft>
            </a:pPr>
            <a:r>
              <a:rPr lang="vi-VN" sz="4000" dirty="0"/>
              <a:t>• Trong tình huống, ai là người giữ bản quyền nội dung sách giáo khoa? </a:t>
            </a:r>
            <a:endParaRPr lang="en-US" sz="4000" dirty="0"/>
          </a:p>
          <a:p>
            <a:pPr marL="398463" indent="-398463" algn="just">
              <a:lnSpc>
                <a:spcPct val="130000"/>
              </a:lnSpc>
              <a:spcAft>
                <a:spcPts val="600"/>
              </a:spcAft>
            </a:pPr>
            <a:r>
              <a:rPr lang="vi-VN" sz="4000" dirty="0"/>
              <a:t>• Hành vi sao chép, in ấn, phát hành hay sử dụng vào những mục đích khác khi chưa được sự cho phép của chủ sở hữu là đúng hay sai? Vi phạm điều gì? </a:t>
            </a:r>
            <a:endParaRPr lang="en-US" sz="4000" dirty="0"/>
          </a:p>
          <a:p>
            <a:pPr marL="290513" indent="-290513" algn="just">
              <a:lnSpc>
                <a:spcPct val="130000"/>
              </a:lnSpc>
              <a:spcAft>
                <a:spcPts val="600"/>
              </a:spcAft>
            </a:pPr>
            <a:r>
              <a:rPr lang="vi-VN" sz="4000" dirty="0"/>
              <a:t>• Hành vi in lậu (in mà không được phép) sách giáo khoa để bán cho học sinh là được phép hay không được phép? Tại sao?</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15">
            <a:extLst>
              <a:ext uri="{FF2B5EF4-FFF2-40B4-BE49-F238E27FC236}">
                <a16:creationId xmlns:a16="http://schemas.microsoft.com/office/drawing/2014/main" id="{41DD681A-EED0-C0BB-74FB-01CD437AA44D}"/>
              </a:ext>
            </a:extLst>
          </p:cNvPr>
          <p:cNvSpPr txBox="1"/>
          <p:nvPr/>
        </p:nvSpPr>
        <p:spPr>
          <a:xfrm>
            <a:off x="5014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Bản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nội</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dung</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 name="Group 17">
            <a:extLst>
              <a:ext uri="{FF2B5EF4-FFF2-40B4-BE49-F238E27FC236}">
                <a16:creationId xmlns:a16="http://schemas.microsoft.com/office/drawing/2014/main" id="{39C2FF35-FD96-AFC8-C4E9-74A0EAAF965C}"/>
              </a:ext>
            </a:extLst>
          </p:cNvPr>
          <p:cNvGrpSpPr/>
          <p:nvPr/>
        </p:nvGrpSpPr>
        <p:grpSpPr>
          <a:xfrm>
            <a:off x="1360237" y="3270238"/>
            <a:ext cx="836480" cy="784231"/>
            <a:chOff x="0" y="-53393"/>
            <a:chExt cx="1115306" cy="1045642"/>
          </a:xfrm>
        </p:grpSpPr>
        <p:sp>
          <p:nvSpPr>
            <p:cNvPr id="14" name="Freeform 18">
              <a:extLst>
                <a:ext uri="{FF2B5EF4-FFF2-40B4-BE49-F238E27FC236}">
                  <a16:creationId xmlns:a16="http://schemas.microsoft.com/office/drawing/2014/main" id="{73D48B6C-F976-8D34-236F-8C6114D26193}"/>
                </a:ext>
              </a:extLst>
            </p:cNvPr>
            <p:cNvSpPr/>
            <p:nvPr/>
          </p:nvSpPr>
          <p:spPr>
            <a:xfrm>
              <a:off x="0" y="-53393"/>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2">
                <a:extLst>
                  <a:ext uri="{96DAC541-7B7A-43D3-8B79-37D633B846F1}">
                    <asvg:svgBlip xmlns:asvg="http://schemas.microsoft.com/office/drawing/2016/SVG/main" xmlns="" r:embed="rId3"/>
                  </a:ext>
                </a:extLst>
              </a:blip>
              <a:stretch>
                <a:fillRect t="-907" b="-907"/>
              </a:stretch>
            </a:blipFill>
          </p:spPr>
        </p:sp>
        <p:sp>
          <p:nvSpPr>
            <p:cNvPr id="15" name="TextBox 19">
              <a:extLst>
                <a:ext uri="{FF2B5EF4-FFF2-40B4-BE49-F238E27FC236}">
                  <a16:creationId xmlns:a16="http://schemas.microsoft.com/office/drawing/2014/main" id="{F7BF43F7-5593-68C9-CFA0-6EB16368D1E1}"/>
                </a:ext>
              </a:extLst>
            </p:cNvPr>
            <p:cNvSpPr txBox="1"/>
            <p:nvPr/>
          </p:nvSpPr>
          <p:spPr>
            <a:xfrm>
              <a:off x="316858" y="150484"/>
              <a:ext cx="481589" cy="683948"/>
            </a:xfrm>
            <a:prstGeom prst="rect">
              <a:avLst/>
            </a:prstGeom>
          </p:spPr>
          <p:txBody>
            <a:bodyPr lIns="0" tIns="0" rIns="0" bIns="0" rtlCol="0" anchor="t">
              <a:spAutoFit/>
            </a:bodyPr>
            <a:lstStyle/>
            <a:p>
              <a:pPr marL="0" marR="0" lvl="0" indent="0" algn="l" defTabSz="914400" rtl="0" eaLnBrk="1" fontAlgn="auto" latinLnBrk="0" hangingPunct="1">
                <a:lnSpc>
                  <a:spcPts val="3989"/>
                </a:lnSpc>
                <a:spcBef>
                  <a:spcPts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1</a:t>
              </a:r>
            </a:p>
          </p:txBody>
        </p:sp>
      </p:grpSp>
      <p:grpSp>
        <p:nvGrpSpPr>
          <p:cNvPr id="16" name="Group 20">
            <a:extLst>
              <a:ext uri="{FF2B5EF4-FFF2-40B4-BE49-F238E27FC236}">
                <a16:creationId xmlns:a16="http://schemas.microsoft.com/office/drawing/2014/main" id="{BD0ACA09-9578-0C18-C4B0-7C9172D11448}"/>
              </a:ext>
            </a:extLst>
          </p:cNvPr>
          <p:cNvGrpSpPr/>
          <p:nvPr/>
        </p:nvGrpSpPr>
        <p:grpSpPr>
          <a:xfrm>
            <a:off x="1326050" y="4899264"/>
            <a:ext cx="836480" cy="784231"/>
            <a:chOff x="0" y="0"/>
            <a:chExt cx="1115306" cy="1045642"/>
          </a:xfrm>
        </p:grpSpPr>
        <p:sp>
          <p:nvSpPr>
            <p:cNvPr id="17" name="Freeform 21">
              <a:extLst>
                <a:ext uri="{FF2B5EF4-FFF2-40B4-BE49-F238E27FC236}">
                  <a16:creationId xmlns:a16="http://schemas.microsoft.com/office/drawing/2014/main" id="{1D0F8D55-D9AF-3605-0423-E5BA4B888EC5}"/>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4">
                <a:extLst>
                  <a:ext uri="{96DAC541-7B7A-43D3-8B79-37D633B846F1}">
                    <asvg:svgBlip xmlns:asvg="http://schemas.microsoft.com/office/drawing/2016/SVG/main" xmlns="" r:embed="rId5"/>
                  </a:ext>
                </a:extLst>
              </a:blip>
              <a:stretch>
                <a:fillRect t="-907" b="-907"/>
              </a:stretch>
            </a:blipFill>
          </p:spPr>
        </p:sp>
        <p:sp>
          <p:nvSpPr>
            <p:cNvPr id="18" name="TextBox 22">
              <a:extLst>
                <a:ext uri="{FF2B5EF4-FFF2-40B4-BE49-F238E27FC236}">
                  <a16:creationId xmlns:a16="http://schemas.microsoft.com/office/drawing/2014/main" id="{D6945662-8C34-133F-1D35-5C971C4F7B21}"/>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2</a:t>
              </a:r>
            </a:p>
          </p:txBody>
        </p:sp>
      </p:grpSp>
      <p:grpSp>
        <p:nvGrpSpPr>
          <p:cNvPr id="19" name="Group 23">
            <a:extLst>
              <a:ext uri="{FF2B5EF4-FFF2-40B4-BE49-F238E27FC236}">
                <a16:creationId xmlns:a16="http://schemas.microsoft.com/office/drawing/2014/main" id="{8F04476C-F6E6-CE9C-722A-CABF54C73FEF}"/>
              </a:ext>
            </a:extLst>
          </p:cNvPr>
          <p:cNvGrpSpPr/>
          <p:nvPr/>
        </p:nvGrpSpPr>
        <p:grpSpPr>
          <a:xfrm>
            <a:off x="1295400" y="7483469"/>
            <a:ext cx="836480" cy="784231"/>
            <a:chOff x="0" y="0"/>
            <a:chExt cx="1115306" cy="1045642"/>
          </a:xfrm>
        </p:grpSpPr>
        <p:sp>
          <p:nvSpPr>
            <p:cNvPr id="20" name="Freeform 24">
              <a:extLst>
                <a:ext uri="{FF2B5EF4-FFF2-40B4-BE49-F238E27FC236}">
                  <a16:creationId xmlns:a16="http://schemas.microsoft.com/office/drawing/2014/main" id="{BA4E4FBD-0C5E-5E64-C6B2-2C825C95AC78}"/>
                </a:ext>
              </a:extLst>
            </p:cNvPr>
            <p:cNvSpPr/>
            <p:nvPr/>
          </p:nvSpPr>
          <p:spPr>
            <a:xfrm>
              <a:off x="0" y="0"/>
              <a:ext cx="1115306" cy="1045642"/>
            </a:xfrm>
            <a:custGeom>
              <a:avLst/>
              <a:gdLst/>
              <a:ahLst/>
              <a:cxnLst/>
              <a:rect l="l" t="t" r="r" b="b"/>
              <a:pathLst>
                <a:path w="1115306" h="1045642">
                  <a:moveTo>
                    <a:pt x="0" y="0"/>
                  </a:moveTo>
                  <a:lnTo>
                    <a:pt x="1115306" y="0"/>
                  </a:lnTo>
                  <a:lnTo>
                    <a:pt x="1115306" y="1045642"/>
                  </a:lnTo>
                  <a:lnTo>
                    <a:pt x="0" y="1045642"/>
                  </a:lnTo>
                  <a:lnTo>
                    <a:pt x="0" y="0"/>
                  </a:lnTo>
                  <a:close/>
                </a:path>
              </a:pathLst>
            </a:custGeom>
            <a:blipFill>
              <a:blip r:embed="rId6">
                <a:extLst>
                  <a:ext uri="{96DAC541-7B7A-43D3-8B79-37D633B846F1}">
                    <asvg:svgBlip xmlns:asvg="http://schemas.microsoft.com/office/drawing/2016/SVG/main" xmlns="" r:embed="rId7"/>
                  </a:ext>
                </a:extLst>
              </a:blip>
              <a:stretch>
                <a:fillRect t="-907" b="-907"/>
              </a:stretch>
            </a:blipFill>
          </p:spPr>
        </p:sp>
        <p:sp>
          <p:nvSpPr>
            <p:cNvPr id="21" name="TextBox 25">
              <a:extLst>
                <a:ext uri="{FF2B5EF4-FFF2-40B4-BE49-F238E27FC236}">
                  <a16:creationId xmlns:a16="http://schemas.microsoft.com/office/drawing/2014/main" id="{7E27E2BA-B5E9-205A-6E99-4C4DED34C38B}"/>
                </a:ext>
              </a:extLst>
            </p:cNvPr>
            <p:cNvSpPr txBox="1"/>
            <p:nvPr/>
          </p:nvSpPr>
          <p:spPr>
            <a:xfrm>
              <a:off x="316858" y="150484"/>
              <a:ext cx="481589" cy="683948"/>
            </a:xfrm>
            <a:prstGeom prst="rect">
              <a:avLst/>
            </a:prstGeom>
          </p:spPr>
          <p:txBody>
            <a:bodyPr lIns="0" tIns="0" rIns="0" bIns="0" rtlCol="0" anchor="t">
              <a:spAutoFit/>
            </a:bodyPr>
            <a:lstStyle/>
            <a:p>
              <a:pPr marL="0" marR="0" lvl="1" indent="0" algn="l" defTabSz="914400" rtl="0" eaLnBrk="1" fontAlgn="auto" latinLnBrk="0" hangingPunct="1">
                <a:lnSpc>
                  <a:spcPts val="3989"/>
                </a:lnSpc>
                <a:spcBef>
                  <a:spcPct val="0"/>
                </a:spcBef>
                <a:spcAft>
                  <a:spcPts val="0"/>
                </a:spcAft>
                <a:buClrTx/>
                <a:buSzTx/>
                <a:buFontTx/>
                <a:buNone/>
                <a:tabLst/>
                <a:defRPr/>
              </a:pPr>
              <a:r>
                <a:rPr kumimoji="0" lang="en-US" sz="3799" b="0" i="0" u="none" strike="noStrike" kern="1200" cap="none" spc="-113" normalizeH="0" baseline="0" noProof="0" dirty="0">
                  <a:ln>
                    <a:noFill/>
                  </a:ln>
                  <a:solidFill>
                    <a:srgbClr val="FFFFFF"/>
                  </a:solidFill>
                  <a:effectLst/>
                  <a:uLnTx/>
                  <a:uFillTx/>
                  <a:latin typeface="Jua"/>
                  <a:ea typeface="+mn-ea"/>
                  <a:cs typeface="+mn-cs"/>
                </a:rPr>
                <a:t>3</a:t>
              </a:r>
            </a:p>
          </p:txBody>
        </p:sp>
      </p:grpSp>
      <p:pic>
        <p:nvPicPr>
          <p:cNvPr id="27" name="Picture 26">
            <a:extLst>
              <a:ext uri="{FF2B5EF4-FFF2-40B4-BE49-F238E27FC236}">
                <a16:creationId xmlns:a16="http://schemas.microsoft.com/office/drawing/2014/main" id="{3DF83418-8003-47EF-9E3F-251E66E59B5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9563" l="0" r="100000"/>
                    </a14:imgEffect>
                  </a14:imgLayer>
                </a14:imgProps>
              </a:ext>
            </a:extLst>
          </a:blip>
          <a:stretch>
            <a:fillRect/>
          </a:stretch>
        </p:blipFill>
        <p:spPr>
          <a:xfrm>
            <a:off x="15771715" y="7914647"/>
            <a:ext cx="2106141" cy="2018018"/>
          </a:xfrm>
          <a:prstGeom prst="rect">
            <a:avLst/>
          </a:prstGeom>
        </p:spPr>
      </p:pic>
      <p:sp>
        <p:nvSpPr>
          <p:cNvPr id="28" name="Freeform 3">
            <a:extLst>
              <a:ext uri="{FF2B5EF4-FFF2-40B4-BE49-F238E27FC236}">
                <a16:creationId xmlns:a16="http://schemas.microsoft.com/office/drawing/2014/main" id="{FB8106CB-3F3B-47F7-D74C-E75E5D95C2F1}"/>
              </a:ext>
            </a:extLst>
          </p:cNvPr>
          <p:cNvSpPr/>
          <p:nvPr/>
        </p:nvSpPr>
        <p:spPr>
          <a:xfrm rot="19696862">
            <a:off x="-35129" y="1725031"/>
            <a:ext cx="2790731" cy="1228643"/>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29" name="Picture 28">
            <a:extLst>
              <a:ext uri="{FF2B5EF4-FFF2-40B4-BE49-F238E27FC236}">
                <a16:creationId xmlns:a16="http://schemas.microsoft.com/office/drawing/2014/main" id="{9FB4B85A-8BAD-D397-9000-45BD0E7A855E}"/>
              </a:ext>
            </a:extLst>
          </p:cNvPr>
          <p:cNvPicPr>
            <a:picLocks noChangeAspect="1"/>
          </p:cNvPicPr>
          <p:nvPr/>
        </p:nvPicPr>
        <p:blipFill>
          <a:blip r:embed="rId12"/>
          <a:stretch>
            <a:fillRect/>
          </a:stretch>
        </p:blipFill>
        <p:spPr>
          <a:xfrm>
            <a:off x="7315200" y="2073536"/>
            <a:ext cx="4028445" cy="1125406"/>
          </a:xfrm>
          <a:prstGeom prst="rect">
            <a:avLst/>
          </a:prstGeom>
        </p:spPr>
      </p:pic>
    </p:spTree>
    <p:extLst>
      <p:ext uri="{BB962C8B-B14F-4D97-AF65-F5344CB8AC3E}">
        <p14:creationId xmlns:p14="http://schemas.microsoft.com/office/powerpoint/2010/main" val="9581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3" name="TextBox 15">
            <a:extLst>
              <a:ext uri="{FF2B5EF4-FFF2-40B4-BE49-F238E27FC236}">
                <a16:creationId xmlns:a16="http://schemas.microsoft.com/office/drawing/2014/main" id="{0F040ECD-8961-953B-B550-C46F8522E22D}"/>
              </a:ext>
            </a:extLst>
          </p:cNvPr>
          <p:cNvSpPr txBox="1"/>
          <p:nvPr/>
        </p:nvSpPr>
        <p:spPr>
          <a:xfrm>
            <a:off x="653805" y="226836"/>
            <a:ext cx="16872195" cy="905569"/>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Tôn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trọng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riêng</a:t>
            </a: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tư</a:t>
            </a:r>
            <a:endParaRPr kumimoji="0" lang="en-US"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3" name="Group 22">
            <a:extLst>
              <a:ext uri="{FF2B5EF4-FFF2-40B4-BE49-F238E27FC236}">
                <a16:creationId xmlns:a16="http://schemas.microsoft.com/office/drawing/2014/main" id="{B87B3DE9-CE78-BE78-4469-3A84D4664E70}"/>
              </a:ext>
            </a:extLst>
          </p:cNvPr>
          <p:cNvGrpSpPr/>
          <p:nvPr/>
        </p:nvGrpSpPr>
        <p:grpSpPr>
          <a:xfrm>
            <a:off x="992613" y="1984948"/>
            <a:ext cx="4696751" cy="5795999"/>
            <a:chOff x="992613" y="1984948"/>
            <a:chExt cx="4696751" cy="5795999"/>
          </a:xfrm>
        </p:grpSpPr>
        <p:grpSp>
          <p:nvGrpSpPr>
            <p:cNvPr id="4" name="Group 3">
              <a:extLst>
                <a:ext uri="{FF2B5EF4-FFF2-40B4-BE49-F238E27FC236}">
                  <a16:creationId xmlns:a16="http://schemas.microsoft.com/office/drawing/2014/main" id="{F6F77CF1-E443-4D84-AB13-F0655D9047DB}"/>
                </a:ext>
              </a:extLst>
            </p:cNvPr>
            <p:cNvGrpSpPr/>
            <p:nvPr/>
          </p:nvGrpSpPr>
          <p:grpSpPr>
            <a:xfrm>
              <a:off x="992613" y="1984948"/>
              <a:ext cx="4696751" cy="5795999"/>
              <a:chOff x="0" y="0"/>
              <a:chExt cx="6262335" cy="7727998"/>
            </a:xfrm>
          </p:grpSpPr>
          <p:sp>
            <p:nvSpPr>
              <p:cNvPr id="5" name="Freeform 4">
                <a:extLst>
                  <a:ext uri="{FF2B5EF4-FFF2-40B4-BE49-F238E27FC236}">
                    <a16:creationId xmlns:a16="http://schemas.microsoft.com/office/drawing/2014/main" id="{1A137A41-7730-A4E3-545D-C656CC5F622E}"/>
                  </a:ext>
                </a:extLst>
              </p:cNvPr>
              <p:cNvSpPr/>
              <p:nvPr/>
            </p:nvSpPr>
            <p:spPr>
              <a:xfrm>
                <a:off x="0" y="0"/>
                <a:ext cx="6174354" cy="6242895"/>
              </a:xfrm>
              <a:custGeom>
                <a:avLst/>
                <a:gdLst/>
                <a:ahLst/>
                <a:cxnLst/>
                <a:rect l="l" t="t" r="r" b="b"/>
                <a:pathLst>
                  <a:path w="6174354" h="6242895">
                    <a:moveTo>
                      <a:pt x="0" y="0"/>
                    </a:moveTo>
                    <a:lnTo>
                      <a:pt x="6174354" y="0"/>
                    </a:lnTo>
                    <a:lnTo>
                      <a:pt x="6174354" y="6242895"/>
                    </a:lnTo>
                    <a:lnTo>
                      <a:pt x="0" y="6242895"/>
                    </a:lnTo>
                    <a:lnTo>
                      <a:pt x="0" y="0"/>
                    </a:lnTo>
                    <a:close/>
                  </a:path>
                </a:pathLst>
              </a:custGeom>
              <a:blipFill>
                <a:blip r:embed="rId2">
                  <a:extLst>
                    <a:ext uri="{96DAC541-7B7A-43D3-8B79-37D633B846F1}">
                      <asvg:svgBlip xmlns:asvg="http://schemas.microsoft.com/office/drawing/2016/SVG/main" xmlns="" r:embed="rId3"/>
                    </a:ext>
                  </a:extLst>
                </a:blip>
                <a:stretch>
                  <a:fillRect r="-1424" b="-12365"/>
                </a:stretch>
              </a:blipFill>
            </p:spPr>
          </p:sp>
          <p:sp>
            <p:nvSpPr>
              <p:cNvPr id="6" name="Freeform 5">
                <a:extLst>
                  <a:ext uri="{FF2B5EF4-FFF2-40B4-BE49-F238E27FC236}">
                    <a16:creationId xmlns:a16="http://schemas.microsoft.com/office/drawing/2014/main" id="{81DC2C5E-E436-50A8-2DC2-2A96B4AC7DC0}"/>
                  </a:ext>
                </a:extLst>
              </p:cNvPr>
              <p:cNvSpPr/>
              <p:nvPr/>
            </p:nvSpPr>
            <p:spPr>
              <a:xfrm>
                <a:off x="0" y="5024203"/>
                <a:ext cx="6262335" cy="2703795"/>
              </a:xfrm>
              <a:custGeom>
                <a:avLst/>
                <a:gdLst/>
                <a:ahLst/>
                <a:cxnLst/>
                <a:rect l="l" t="t" r="r" b="b"/>
                <a:pathLst>
                  <a:path w="6262335" h="2703794">
                    <a:moveTo>
                      <a:pt x="0" y="0"/>
                    </a:moveTo>
                    <a:lnTo>
                      <a:pt x="6262335" y="0"/>
                    </a:lnTo>
                    <a:lnTo>
                      <a:pt x="6262335" y="2703794"/>
                    </a:lnTo>
                    <a:lnTo>
                      <a:pt x="0" y="2703794"/>
                    </a:lnTo>
                    <a:lnTo>
                      <a:pt x="0" y="0"/>
                    </a:lnTo>
                    <a:close/>
                  </a:path>
                </a:pathLst>
              </a:custGeom>
              <a:blipFill>
                <a:blip r:embed="rId4">
                  <a:extLst>
                    <a:ext uri="{96DAC541-7B7A-43D3-8B79-37D633B846F1}">
                      <asvg:svgBlip xmlns:asvg="http://schemas.microsoft.com/office/drawing/2016/SVG/main" xmlns="" r:embed="rId5"/>
                    </a:ext>
                  </a:extLst>
                </a:blip>
                <a:stretch>
                  <a:fillRect t="-159444"/>
                </a:stretch>
              </a:blipFill>
            </p:spPr>
          </p:sp>
        </p:grpSp>
        <p:pic>
          <p:nvPicPr>
            <p:cNvPr id="13" name="Picture 12">
              <a:extLst>
                <a:ext uri="{FF2B5EF4-FFF2-40B4-BE49-F238E27FC236}">
                  <a16:creationId xmlns:a16="http://schemas.microsoft.com/office/drawing/2014/main" id="{61EF6D10-BBFC-8838-24DD-DC4B32F9AC54}"/>
                </a:ext>
              </a:extLst>
            </p:cNvPr>
            <p:cNvPicPr>
              <a:picLocks noChangeAspect="1"/>
            </p:cNvPicPr>
            <p:nvPr/>
          </p:nvPicPr>
          <p:blipFill>
            <a:blip r:embed="rId6"/>
            <a:stretch>
              <a:fillRect/>
            </a:stretch>
          </p:blipFill>
          <p:spPr>
            <a:xfrm>
              <a:off x="1315557" y="3390900"/>
              <a:ext cx="3984875" cy="3764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 23">
            <a:extLst>
              <a:ext uri="{FF2B5EF4-FFF2-40B4-BE49-F238E27FC236}">
                <a16:creationId xmlns:a16="http://schemas.microsoft.com/office/drawing/2014/main" id="{0CD28D83-DB7B-ACE3-7864-DB2F244B06BC}"/>
              </a:ext>
            </a:extLst>
          </p:cNvPr>
          <p:cNvGrpSpPr/>
          <p:nvPr/>
        </p:nvGrpSpPr>
        <p:grpSpPr>
          <a:xfrm>
            <a:off x="6629256" y="1502939"/>
            <a:ext cx="10790755" cy="6078961"/>
            <a:chOff x="6629256" y="1502939"/>
            <a:chExt cx="10790755" cy="6078961"/>
          </a:xfrm>
        </p:grpSpPr>
        <p:grpSp>
          <p:nvGrpSpPr>
            <p:cNvPr id="7" name="Group 7">
              <a:extLst>
                <a:ext uri="{FF2B5EF4-FFF2-40B4-BE49-F238E27FC236}">
                  <a16:creationId xmlns:a16="http://schemas.microsoft.com/office/drawing/2014/main" id="{F8E27087-6CB8-453C-2C1B-2A0B96D9B3DE}"/>
                </a:ext>
              </a:extLst>
            </p:cNvPr>
            <p:cNvGrpSpPr/>
            <p:nvPr/>
          </p:nvGrpSpPr>
          <p:grpSpPr>
            <a:xfrm>
              <a:off x="6629256" y="1943100"/>
              <a:ext cx="10790755" cy="5638800"/>
              <a:chOff x="-127" y="144391"/>
              <a:chExt cx="9489935" cy="5178046"/>
            </a:xfrm>
          </p:grpSpPr>
          <p:sp>
            <p:nvSpPr>
              <p:cNvPr id="8" name="Freeform 8">
                <a:extLst>
                  <a:ext uri="{FF2B5EF4-FFF2-40B4-BE49-F238E27FC236}">
                    <a16:creationId xmlns:a16="http://schemas.microsoft.com/office/drawing/2014/main" id="{AC1E5BED-FABA-0BC3-0720-BCA94F4309B5}"/>
                  </a:ext>
                </a:extLst>
              </p:cNvPr>
              <p:cNvSpPr/>
              <p:nvPr/>
            </p:nvSpPr>
            <p:spPr>
              <a:xfrm>
                <a:off x="-127" y="144391"/>
                <a:ext cx="9489935" cy="5178046"/>
              </a:xfrm>
              <a:custGeom>
                <a:avLst/>
                <a:gdLst/>
                <a:ahLst/>
                <a:cxnLst/>
                <a:rect l="l" t="t" r="r" b="b"/>
                <a:pathLst>
                  <a:path w="9489935" h="7244511">
                    <a:moveTo>
                      <a:pt x="9088869" y="7231811"/>
                    </a:moveTo>
                    <a:cubicBezTo>
                      <a:pt x="9032989" y="7244511"/>
                      <a:pt x="9007589" y="7231811"/>
                      <a:pt x="8950439" y="7231811"/>
                    </a:cubicBezTo>
                    <a:cubicBezTo>
                      <a:pt x="8893289" y="7231811"/>
                      <a:pt x="8802230" y="7219111"/>
                      <a:pt x="8802230" y="7219111"/>
                    </a:cubicBezTo>
                    <a:lnTo>
                      <a:pt x="707771" y="7219111"/>
                    </a:lnTo>
                    <a:lnTo>
                      <a:pt x="631063" y="7206411"/>
                    </a:lnTo>
                    <a:cubicBezTo>
                      <a:pt x="631063" y="7206411"/>
                      <a:pt x="533400" y="7219111"/>
                      <a:pt x="457581" y="7206411"/>
                    </a:cubicBezTo>
                    <a:cubicBezTo>
                      <a:pt x="381762" y="7193711"/>
                      <a:pt x="296418" y="7206411"/>
                      <a:pt x="296418" y="7206411"/>
                    </a:cubicBezTo>
                    <a:cubicBezTo>
                      <a:pt x="240284" y="7206411"/>
                      <a:pt x="162814" y="7202094"/>
                      <a:pt x="119507" y="7172884"/>
                    </a:cubicBezTo>
                    <a:cubicBezTo>
                      <a:pt x="47371" y="7124243"/>
                      <a:pt x="25400" y="7054011"/>
                      <a:pt x="0" y="6948221"/>
                    </a:cubicBezTo>
                    <a:lnTo>
                      <a:pt x="0" y="6747687"/>
                    </a:lnTo>
                    <a:cubicBezTo>
                      <a:pt x="0" y="6747687"/>
                      <a:pt x="12700" y="6662724"/>
                      <a:pt x="12700" y="6604432"/>
                    </a:cubicBezTo>
                    <a:cubicBezTo>
                      <a:pt x="12700" y="6546139"/>
                      <a:pt x="0" y="6456223"/>
                      <a:pt x="0" y="6456223"/>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8970886" y="0"/>
                    </a:lnTo>
                    <a:cubicBezTo>
                      <a:pt x="9070962" y="0"/>
                      <a:pt x="9139415" y="12700"/>
                      <a:pt x="9139415" y="12700"/>
                    </a:cubicBezTo>
                    <a:cubicBezTo>
                      <a:pt x="9203551" y="12700"/>
                      <a:pt x="9292323" y="36322"/>
                      <a:pt x="9350235" y="50800"/>
                    </a:cubicBezTo>
                    <a:cubicBezTo>
                      <a:pt x="9451835" y="76200"/>
                      <a:pt x="9477235" y="254000"/>
                      <a:pt x="9477235" y="350520"/>
                    </a:cubicBezTo>
                    <a:lnTo>
                      <a:pt x="9477235" y="6365418"/>
                    </a:lnTo>
                    <a:cubicBezTo>
                      <a:pt x="9477235" y="6365418"/>
                      <a:pt x="9489935" y="6734098"/>
                      <a:pt x="9489935" y="6767119"/>
                    </a:cubicBezTo>
                    <a:cubicBezTo>
                      <a:pt x="9489935" y="6800139"/>
                      <a:pt x="9467456" y="6908089"/>
                      <a:pt x="9449549" y="6954317"/>
                    </a:cubicBezTo>
                    <a:cubicBezTo>
                      <a:pt x="9424530" y="7018960"/>
                      <a:pt x="9434690" y="7075856"/>
                      <a:pt x="9382874" y="7120052"/>
                    </a:cubicBezTo>
                    <a:cubicBezTo>
                      <a:pt x="9346806" y="7150912"/>
                      <a:pt x="9292704" y="7188251"/>
                      <a:pt x="9247492" y="7205396"/>
                    </a:cubicBezTo>
                    <a:cubicBezTo>
                      <a:pt x="9202280" y="7222541"/>
                      <a:pt x="9144495" y="7219239"/>
                      <a:pt x="9088615" y="7231939"/>
                    </a:cubicBezTo>
                    <a:close/>
                  </a:path>
                </a:pathLst>
              </a:custGeom>
              <a:solidFill>
                <a:srgbClr val="FFFFFF"/>
              </a:solidFill>
              <a:ln w="57150">
                <a:solidFill>
                  <a:srgbClr val="CA9879"/>
                </a:solidFill>
              </a:ln>
            </p:spPr>
          </p:sp>
        </p:grpSp>
        <p:sp>
          <p:nvSpPr>
            <p:cNvPr id="11" name="TextBox 10">
              <a:extLst>
                <a:ext uri="{FF2B5EF4-FFF2-40B4-BE49-F238E27FC236}">
                  <a16:creationId xmlns:a16="http://schemas.microsoft.com/office/drawing/2014/main" id="{C4CCBB70-0CCE-C711-C6E5-355056458F0A}"/>
                </a:ext>
              </a:extLst>
            </p:cNvPr>
            <p:cNvSpPr txBox="1"/>
            <p:nvPr/>
          </p:nvSpPr>
          <p:spPr>
            <a:xfrm>
              <a:off x="6853442" y="2512368"/>
              <a:ext cx="10342382" cy="4931093"/>
            </a:xfrm>
            <a:prstGeom prst="rect">
              <a:avLst/>
            </a:prstGeom>
            <a:noFill/>
          </p:spPr>
          <p:txBody>
            <a:bodyPr wrap="square">
              <a:spAutoFit/>
            </a:bodyPr>
            <a:lstStyle/>
            <a:p>
              <a:pPr algn="just">
                <a:lnSpc>
                  <a:spcPct val="120000"/>
                </a:lnSpc>
                <a:spcAft>
                  <a:spcPts val="600"/>
                </a:spcAft>
              </a:pPr>
              <a:r>
                <a:rPr lang="vi-VN" sz="3200" b="1" dirty="0"/>
                <a:t>An nói với Bình</a:t>
              </a:r>
              <a:r>
                <a:rPr lang="vi-VN" sz="3200" dirty="0"/>
                <a:t>: Tớ vô tình đọc được nhật kí của Tâm. Để tớ kể cho cậu nghe nhé, buồn cười lắm!</a:t>
              </a:r>
              <a:endParaRPr lang="en-US" sz="3200" dirty="0"/>
            </a:p>
            <a:p>
              <a:pPr algn="just">
                <a:lnSpc>
                  <a:spcPct val="120000"/>
                </a:lnSpc>
                <a:spcAft>
                  <a:spcPts val="600"/>
                </a:spcAft>
              </a:pPr>
              <a:r>
                <a:rPr lang="vi-VN" sz="3200" b="1" dirty="0"/>
                <a:t>Bình nói</a:t>
              </a:r>
              <a:r>
                <a:rPr lang="vi-VN" sz="3200" dirty="0"/>
                <a:t>: Không, cậu đừng kể. Nhật kí là suy nghĩ, tâm sự riêng của mỗi người, chúng ta chỉ xem khi được bạn chủ động chia sẻ và không nên đem chuyện riêng của bạn kể cho người khác khi chưa được bạn đồng ý. </a:t>
              </a:r>
              <a:endParaRPr lang="en-US" sz="3200" dirty="0"/>
            </a:p>
            <a:p>
              <a:pPr algn="just">
                <a:lnSpc>
                  <a:spcPct val="120000"/>
                </a:lnSpc>
                <a:spcAft>
                  <a:spcPts val="600"/>
                </a:spcAft>
              </a:pPr>
              <a:r>
                <a:rPr lang="vi-VN" sz="3200" b="1" dirty="0"/>
                <a:t>An nói</a:t>
              </a:r>
              <a:r>
                <a:rPr lang="vi-VN" sz="3200" dirty="0"/>
                <a:t>: Ừ, cậu nói đúng đấy, thầy cô và bố mẹ cũng dặn thế mà tớ quên mất. </a:t>
              </a:r>
              <a:endParaRPr lang="en-US" sz="3200" dirty="0"/>
            </a:p>
          </p:txBody>
        </p:sp>
        <p:pic>
          <p:nvPicPr>
            <p:cNvPr id="15" name="Picture 14">
              <a:extLst>
                <a:ext uri="{FF2B5EF4-FFF2-40B4-BE49-F238E27FC236}">
                  <a16:creationId xmlns:a16="http://schemas.microsoft.com/office/drawing/2014/main" id="{5DB156F3-87B1-2E6B-E2D0-3F8586470F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59" b="100000" l="0" r="100000"/>
                      </a14:imgEffect>
                      <a14:imgEffect>
                        <a14:sharpenSoften amount="25000"/>
                      </a14:imgEffect>
                      <a14:imgEffect>
                        <a14:saturation sat="300000"/>
                      </a14:imgEffect>
                    </a14:imgLayer>
                  </a14:imgProps>
                </a:ext>
              </a:extLst>
            </a:blip>
            <a:stretch>
              <a:fillRect/>
            </a:stretch>
          </p:blipFill>
          <p:spPr>
            <a:xfrm>
              <a:off x="10305702" y="1502939"/>
              <a:ext cx="3715098" cy="973561"/>
            </a:xfrm>
            <a:prstGeom prst="rect">
              <a:avLst/>
            </a:prstGeom>
          </p:spPr>
        </p:pic>
      </p:grpSp>
      <p:grpSp>
        <p:nvGrpSpPr>
          <p:cNvPr id="2" name="Group 1">
            <a:extLst>
              <a:ext uri="{FF2B5EF4-FFF2-40B4-BE49-F238E27FC236}">
                <a16:creationId xmlns:a16="http://schemas.microsoft.com/office/drawing/2014/main" id="{74096C22-0C1A-2E45-DEF0-43BA24C56303}"/>
              </a:ext>
            </a:extLst>
          </p:cNvPr>
          <p:cNvGrpSpPr/>
          <p:nvPr/>
        </p:nvGrpSpPr>
        <p:grpSpPr>
          <a:xfrm>
            <a:off x="6629256" y="7734300"/>
            <a:ext cx="11528953" cy="2424541"/>
            <a:chOff x="6629256" y="7734300"/>
            <a:chExt cx="11528953" cy="2424541"/>
          </a:xfrm>
        </p:grpSpPr>
        <p:grpSp>
          <p:nvGrpSpPr>
            <p:cNvPr id="18" name="Group 60">
              <a:extLst>
                <a:ext uri="{FF2B5EF4-FFF2-40B4-BE49-F238E27FC236}">
                  <a16:creationId xmlns:a16="http://schemas.microsoft.com/office/drawing/2014/main" id="{EFB5DDED-6E88-DF3C-9F76-5CA9A49B775D}"/>
                </a:ext>
              </a:extLst>
            </p:cNvPr>
            <p:cNvGrpSpPr/>
            <p:nvPr/>
          </p:nvGrpSpPr>
          <p:grpSpPr>
            <a:xfrm>
              <a:off x="6629256" y="7734300"/>
              <a:ext cx="10790754" cy="2156426"/>
              <a:chOff x="0" y="0"/>
              <a:chExt cx="544201" cy="276625"/>
            </a:xfrm>
          </p:grpSpPr>
          <p:sp>
            <p:nvSpPr>
              <p:cNvPr id="19" name="Freeform 61">
                <a:extLst>
                  <a:ext uri="{FF2B5EF4-FFF2-40B4-BE49-F238E27FC236}">
                    <a16:creationId xmlns:a16="http://schemas.microsoft.com/office/drawing/2014/main" id="{1C473C6E-0CBF-1276-74EB-EDAACC229AF6}"/>
                  </a:ext>
                </a:extLst>
              </p:cNvPr>
              <p:cNvSpPr/>
              <p:nvPr/>
            </p:nvSpPr>
            <p:spPr>
              <a:xfrm>
                <a:off x="0" y="0"/>
                <a:ext cx="544201" cy="276625"/>
              </a:xfrm>
              <a:prstGeom prst="roundRect">
                <a:avLst/>
              </a:prstGeom>
              <a:solidFill>
                <a:srgbClr val="E76262"/>
              </a:solidFill>
              <a:ln w="28575" cap="sq">
                <a:solidFill>
                  <a:srgbClr val="FCF4E8"/>
                </a:solidFill>
                <a:prstDash val="lgDash"/>
                <a:miter/>
              </a:ln>
            </p:spPr>
          </p:sp>
          <p:sp>
            <p:nvSpPr>
              <p:cNvPr id="21" name="TextBox 62">
                <a:extLst>
                  <a:ext uri="{FF2B5EF4-FFF2-40B4-BE49-F238E27FC236}">
                    <a16:creationId xmlns:a16="http://schemas.microsoft.com/office/drawing/2014/main" id="{D79DBAA0-02A3-4779-AC94-3B27B3EDF213}"/>
                  </a:ext>
                </a:extLst>
              </p:cNvPr>
              <p:cNvSpPr txBox="1"/>
              <p:nvPr/>
            </p:nvSpPr>
            <p:spPr>
              <a:xfrm>
                <a:off x="0" y="3176"/>
                <a:ext cx="532895" cy="273449"/>
              </a:xfrm>
              <a:prstGeom prst="roundRect">
                <a:avLst/>
              </a:prstGeom>
            </p:spPr>
            <p:txBody>
              <a:bodyPr lIns="51986" tIns="51986" rIns="51986" bIns="51986" rtlCol="0" anchor="ctr"/>
              <a:lstStyle/>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 </a:t>
                </a:r>
                <a:r>
                  <a:rPr lang="vi-VN" sz="3200" b="1" dirty="0">
                    <a:solidFill>
                      <a:srgbClr val="FFFFFF"/>
                    </a:solidFill>
                    <a:latin typeface="Arial" panose="020B0604020202020204" pitchFamily="34" charset="0"/>
                    <a:cs typeface="Arial" panose="020B0604020202020204" pitchFamily="34" charset="0"/>
                  </a:rPr>
                  <a:t>Em rút ra bài học gì từ câu chuyện của An và Bình? </a:t>
                </a:r>
                <a:endParaRPr lang="en-US" sz="3200" b="1" dirty="0">
                  <a:solidFill>
                    <a:srgbClr val="FFFFFF"/>
                  </a:solidFill>
                  <a:latin typeface="Arial" panose="020B0604020202020204" pitchFamily="34" charset="0"/>
                  <a:cs typeface="Arial" panose="020B0604020202020204" pitchFamily="34" charset="0"/>
                </a:endParaRPr>
              </a:p>
              <a:p>
                <a:pPr marL="290513" indent="-290513" algn="just">
                  <a:lnSpc>
                    <a:spcPct val="130000"/>
                  </a:lnSpc>
                  <a:spcAft>
                    <a:spcPts val="600"/>
                  </a:spcAft>
                </a:pPr>
                <a:r>
                  <a:rPr lang="en-US" sz="3200" b="1" dirty="0">
                    <a:solidFill>
                      <a:srgbClr val="FFFFFF"/>
                    </a:solidFill>
                    <a:latin typeface="Arial" panose="020B0604020202020204" pitchFamily="34" charset="0"/>
                    <a:cs typeface="Arial" panose="020B0604020202020204" pitchFamily="34" charset="0"/>
                  </a:rPr>
                  <a:t>-</a:t>
                </a:r>
                <a:r>
                  <a:rPr lang="vi-VN" sz="3200" b="1" dirty="0">
                    <a:solidFill>
                      <a:srgbClr val="FFFFFF"/>
                    </a:solidFill>
                    <a:latin typeface="Arial" panose="020B0604020202020204" pitchFamily="34" charset="0"/>
                    <a:cs typeface="Arial" panose="020B0604020202020204" pitchFamily="34" charset="0"/>
                  </a:rPr>
                  <a:t> Em rút ra bài học gì về sự tôn trọng tính riêng tư và bản quyền nội dung thông tin?</a:t>
                </a:r>
                <a:endParaRPr lang="en-US" sz="32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Freeform 3">
              <a:extLst>
                <a:ext uri="{FF2B5EF4-FFF2-40B4-BE49-F238E27FC236}">
                  <a16:creationId xmlns:a16="http://schemas.microsoft.com/office/drawing/2014/main" id="{62AD1C42-A927-B5B4-91D1-593CF261C0F2}"/>
                </a:ext>
              </a:extLst>
            </p:cNvPr>
            <p:cNvSpPr/>
            <p:nvPr/>
          </p:nvSpPr>
          <p:spPr>
            <a:xfrm>
              <a:off x="16893791" y="8637815"/>
              <a:ext cx="1264418" cy="1521026"/>
            </a:xfrm>
            <a:custGeom>
              <a:avLst/>
              <a:gdLst/>
              <a:ahLst/>
              <a:cxnLst/>
              <a:rect l="l" t="t" r="r" b="b"/>
              <a:pathLst>
                <a:path w="6439662" h="8229600">
                  <a:moveTo>
                    <a:pt x="0" y="0"/>
                  </a:moveTo>
                  <a:lnTo>
                    <a:pt x="6439662" y="0"/>
                  </a:lnTo>
                  <a:lnTo>
                    <a:pt x="6439662" y="8229600"/>
                  </a:lnTo>
                  <a:lnTo>
                    <a:pt x="0" y="8229600"/>
                  </a:lnTo>
                  <a:lnTo>
                    <a:pt x="0" y="0"/>
                  </a:lnTo>
                  <a:close/>
                </a:path>
              </a:pathLst>
            </a:custGeom>
            <a:blipFill>
              <a:blip r:embed="rId9"/>
              <a:stretch>
                <a:fillRect/>
              </a:stretch>
            </a:blipFill>
          </p:spPr>
        </p:sp>
      </p:grpSp>
      <p:sp>
        <p:nvSpPr>
          <p:cNvPr id="9" name="Freeform 4">
            <a:extLst>
              <a:ext uri="{FF2B5EF4-FFF2-40B4-BE49-F238E27FC236}">
                <a16:creationId xmlns:a16="http://schemas.microsoft.com/office/drawing/2014/main" id="{4E288E42-BBAC-B56D-58D4-5D2E28510A1A}"/>
              </a:ext>
            </a:extLst>
          </p:cNvPr>
          <p:cNvSpPr/>
          <p:nvPr/>
        </p:nvSpPr>
        <p:spPr>
          <a:xfrm flipH="1">
            <a:off x="2195370" y="7687157"/>
            <a:ext cx="2224169" cy="2440958"/>
          </a:xfrm>
          <a:custGeom>
            <a:avLst/>
            <a:gdLst/>
            <a:ahLst/>
            <a:cxnLst/>
            <a:rect l="l" t="t" r="r" b="b"/>
            <a:pathLst>
              <a:path w="2037588" h="2287089">
                <a:moveTo>
                  <a:pt x="2037588" y="0"/>
                </a:moveTo>
                <a:lnTo>
                  <a:pt x="0" y="0"/>
                </a:lnTo>
                <a:lnTo>
                  <a:pt x="0" y="2287089"/>
                </a:lnTo>
                <a:lnTo>
                  <a:pt x="2037588" y="2287089"/>
                </a:lnTo>
                <a:lnTo>
                  <a:pt x="2037588"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526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2667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304800" y="2019300"/>
            <a:ext cx="9829800" cy="76200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3"/>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37480" y="3543300"/>
              <a:ext cx="8765601" cy="5655587"/>
            </a:xfrm>
            <a:prstGeom prst="rect">
              <a:avLst/>
            </a:prstGeom>
            <a:noFill/>
          </p:spPr>
          <p:txBody>
            <a:bodyPr wrap="square">
              <a:spAutoFit/>
            </a:bodyPr>
            <a:lstStyle/>
            <a:p>
              <a:pPr algn="just">
                <a:lnSpc>
                  <a:spcPct val="120000"/>
                </a:lnSpc>
              </a:pPr>
              <a:r>
                <a:rPr lang="vi-VN" sz="3800" dirty="0">
                  <a:solidFill>
                    <a:schemeClr val="bg1"/>
                  </a:solidFill>
                </a:rPr>
                <a:t>Tại đại hội thể thao Đông Nam Á (SEA Games) do Liên đoàn thể thao Đông Nam Á tổ chức, một cổ động viên không có thẻ phóng viên được phép tác nghiệp</a:t>
              </a:r>
              <a:r>
                <a:rPr lang="en-US" sz="3800" dirty="0">
                  <a:solidFill>
                    <a:schemeClr val="bg1"/>
                  </a:solidFill>
                </a:rPr>
                <a:t>,</a:t>
              </a:r>
              <a:r>
                <a:rPr lang="vi-VN" sz="3800" dirty="0">
                  <a:solidFill>
                    <a:schemeClr val="bg1"/>
                  </a:solidFill>
                </a:rPr>
                <a:t> đã sử dụng điện thoại di động ghi hình và phát trực tiếp trên YouTube (live stream) hình ảnh các vận động viên đang thi đấu tại giải đấu. </a:t>
              </a:r>
              <a:endParaRPr lang="en-US" sz="3800" dirty="0">
                <a:solidFill>
                  <a:schemeClr val="bg1"/>
                </a:solidFill>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38532" y="2558845"/>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CÂU 1</a:t>
              </a:r>
            </a:p>
          </p:txBody>
        </p:sp>
      </p:grpSp>
      <p:grpSp>
        <p:nvGrpSpPr>
          <p:cNvPr id="61" name="Group 60">
            <a:extLst>
              <a:ext uri="{FF2B5EF4-FFF2-40B4-BE49-F238E27FC236}">
                <a16:creationId xmlns:a16="http://schemas.microsoft.com/office/drawing/2014/main" id="{4B308E9C-8AE2-65D6-8E6D-CF735ED8852A}"/>
              </a:ext>
            </a:extLst>
          </p:cNvPr>
          <p:cNvGrpSpPr/>
          <p:nvPr/>
        </p:nvGrpSpPr>
        <p:grpSpPr>
          <a:xfrm>
            <a:off x="10363200" y="1797846"/>
            <a:ext cx="7696200" cy="7917654"/>
            <a:chOff x="10363200" y="1416846"/>
            <a:chExt cx="7696200" cy="7917654"/>
          </a:xfrm>
        </p:grpSpPr>
        <p:sp>
          <p:nvSpPr>
            <p:cNvPr id="39" name="Rectangle: Rounded Corners 38">
              <a:extLst>
                <a:ext uri="{FF2B5EF4-FFF2-40B4-BE49-F238E27FC236}">
                  <a16:creationId xmlns:a16="http://schemas.microsoft.com/office/drawing/2014/main" id="{D12C0912-C236-CD73-4FB9-D7A3E69CB3ED}"/>
                </a:ext>
              </a:extLst>
            </p:cNvPr>
            <p:cNvSpPr/>
            <p:nvPr/>
          </p:nvSpPr>
          <p:spPr>
            <a:xfrm>
              <a:off x="10363200" y="2247900"/>
              <a:ext cx="7696200" cy="7086600"/>
            </a:xfrm>
            <a:prstGeom prst="roundRect">
              <a:avLst/>
            </a:prstGeom>
            <a:solidFill>
              <a:schemeClr val="bg1"/>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9">
              <a:extLst>
                <a:ext uri="{FF2B5EF4-FFF2-40B4-BE49-F238E27FC236}">
                  <a16:creationId xmlns:a16="http://schemas.microsoft.com/office/drawing/2014/main" id="{ABE6D8AE-BB7B-5C45-6A92-8C0BA93671F4}"/>
                </a:ext>
              </a:extLst>
            </p:cNvPr>
            <p:cNvGrpSpPr/>
            <p:nvPr/>
          </p:nvGrpSpPr>
          <p:grpSpPr>
            <a:xfrm>
              <a:off x="10525561" y="3224110"/>
              <a:ext cx="904438" cy="826094"/>
              <a:chOff x="0" y="0"/>
              <a:chExt cx="1336761" cy="1203216"/>
            </a:xfrm>
          </p:grpSpPr>
          <p:grpSp>
            <p:nvGrpSpPr>
              <p:cNvPr id="41" name="Group 20">
                <a:extLst>
                  <a:ext uri="{FF2B5EF4-FFF2-40B4-BE49-F238E27FC236}">
                    <a16:creationId xmlns:a16="http://schemas.microsoft.com/office/drawing/2014/main" id="{4E790DF0-39DE-DBC5-8CE8-3BD5DBB21D6D}"/>
                  </a:ext>
                </a:extLst>
              </p:cNvPr>
              <p:cNvGrpSpPr/>
              <p:nvPr/>
            </p:nvGrpSpPr>
            <p:grpSpPr>
              <a:xfrm>
                <a:off x="66772" y="0"/>
                <a:ext cx="1203216" cy="1203216"/>
                <a:chOff x="0" y="0"/>
                <a:chExt cx="812800" cy="812800"/>
              </a:xfrm>
            </p:grpSpPr>
            <p:sp>
              <p:nvSpPr>
                <p:cNvPr id="43" name="Freeform 21">
                  <a:extLst>
                    <a:ext uri="{FF2B5EF4-FFF2-40B4-BE49-F238E27FC236}">
                      <a16:creationId xmlns:a16="http://schemas.microsoft.com/office/drawing/2014/main" id="{8D7A7CB7-8BAD-44E0-EE62-8CDEFA9735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B548"/>
                </a:solidFill>
              </p:spPr>
            </p:sp>
            <p:sp>
              <p:nvSpPr>
                <p:cNvPr id="44" name="TextBox 22">
                  <a:extLst>
                    <a:ext uri="{FF2B5EF4-FFF2-40B4-BE49-F238E27FC236}">
                      <a16:creationId xmlns:a16="http://schemas.microsoft.com/office/drawing/2014/main" id="{A0036F33-F244-9A51-4953-6E42FF65FCAC}"/>
                    </a:ext>
                  </a:extLst>
                </p:cNvPr>
                <p:cNvSpPr txBox="1"/>
                <p:nvPr/>
              </p:nvSpPr>
              <p:spPr>
                <a:xfrm>
                  <a:off x="76200" y="38100"/>
                  <a:ext cx="660400" cy="698500"/>
                </a:xfrm>
                <a:prstGeom prst="rect">
                  <a:avLst/>
                </a:prstGeom>
              </p:spPr>
              <p:txBody>
                <a:bodyPr lIns="0" tIns="0" rIns="0" bIns="0" rtlCol="0" anchor="ctr"/>
                <a:lstStyle/>
                <a:p>
                  <a:pPr algn="ctr">
                    <a:lnSpc>
                      <a:spcPts val="2240"/>
                    </a:lnSpc>
                    <a:spcBef>
                      <a:spcPct val="0"/>
                    </a:spcBef>
                  </a:pPr>
                  <a:endParaRPr/>
                </a:p>
              </p:txBody>
            </p:sp>
          </p:grpSp>
          <p:sp>
            <p:nvSpPr>
              <p:cNvPr id="42" name="TextBox 23">
                <a:extLst>
                  <a:ext uri="{FF2B5EF4-FFF2-40B4-BE49-F238E27FC236}">
                    <a16:creationId xmlns:a16="http://schemas.microsoft.com/office/drawing/2014/main" id="{ED910F7E-1CE4-2BCC-EAAA-739F1E971FB4}"/>
                  </a:ext>
                </a:extLst>
              </p:cNvPr>
              <p:cNvSpPr txBox="1"/>
              <p:nvPr/>
            </p:nvSpPr>
            <p:spPr>
              <a:xfrm>
                <a:off x="0" y="110986"/>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a</a:t>
                </a:r>
              </a:p>
            </p:txBody>
          </p:sp>
        </p:grpSp>
        <p:grpSp>
          <p:nvGrpSpPr>
            <p:cNvPr id="45" name="Group 24">
              <a:extLst>
                <a:ext uri="{FF2B5EF4-FFF2-40B4-BE49-F238E27FC236}">
                  <a16:creationId xmlns:a16="http://schemas.microsoft.com/office/drawing/2014/main" id="{F94F27E2-BF5A-3280-B780-3C69F8ECCB60}"/>
                </a:ext>
              </a:extLst>
            </p:cNvPr>
            <p:cNvGrpSpPr/>
            <p:nvPr/>
          </p:nvGrpSpPr>
          <p:grpSpPr>
            <a:xfrm>
              <a:off x="10515600" y="5067300"/>
              <a:ext cx="868815" cy="826094"/>
              <a:chOff x="0" y="0"/>
              <a:chExt cx="1336761" cy="1205917"/>
            </a:xfrm>
          </p:grpSpPr>
          <p:grpSp>
            <p:nvGrpSpPr>
              <p:cNvPr id="46" name="Group 25">
                <a:extLst>
                  <a:ext uri="{FF2B5EF4-FFF2-40B4-BE49-F238E27FC236}">
                    <a16:creationId xmlns:a16="http://schemas.microsoft.com/office/drawing/2014/main" id="{211EF5EB-2723-6F20-1A72-12D79DABDF32}"/>
                  </a:ext>
                </a:extLst>
              </p:cNvPr>
              <p:cNvGrpSpPr/>
              <p:nvPr/>
            </p:nvGrpSpPr>
            <p:grpSpPr>
              <a:xfrm>
                <a:off x="65422" y="0"/>
                <a:ext cx="1205917" cy="1205917"/>
                <a:chOff x="0" y="0"/>
                <a:chExt cx="812800" cy="812800"/>
              </a:xfrm>
            </p:grpSpPr>
            <p:sp>
              <p:nvSpPr>
                <p:cNvPr id="48" name="Freeform 26">
                  <a:extLst>
                    <a:ext uri="{FF2B5EF4-FFF2-40B4-BE49-F238E27FC236}">
                      <a16:creationId xmlns:a16="http://schemas.microsoft.com/office/drawing/2014/main" id="{54195D66-61A9-90B8-ECC4-2BED3E3A141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ABC6"/>
                </a:solidFill>
              </p:spPr>
            </p:sp>
            <p:sp>
              <p:nvSpPr>
                <p:cNvPr id="49" name="TextBox 27">
                  <a:extLst>
                    <a:ext uri="{FF2B5EF4-FFF2-40B4-BE49-F238E27FC236}">
                      <a16:creationId xmlns:a16="http://schemas.microsoft.com/office/drawing/2014/main" id="{6B6042A7-E3D8-6075-6BA2-325C413A2D6A}"/>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47" name="TextBox 28">
                <a:extLst>
                  <a:ext uri="{FF2B5EF4-FFF2-40B4-BE49-F238E27FC236}">
                    <a16:creationId xmlns:a16="http://schemas.microsoft.com/office/drawing/2014/main" id="{2725C40C-8C93-9EFA-A706-13385834D633}"/>
                  </a:ext>
                </a:extLst>
              </p:cNvPr>
              <p:cNvSpPr txBox="1"/>
              <p:nvPr/>
            </p:nvSpPr>
            <p:spPr>
              <a:xfrm>
                <a:off x="0" y="191541"/>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b</a:t>
                </a:r>
              </a:p>
            </p:txBody>
          </p:sp>
        </p:grpSp>
        <p:grpSp>
          <p:nvGrpSpPr>
            <p:cNvPr id="50" name="Group 29">
              <a:extLst>
                <a:ext uri="{FF2B5EF4-FFF2-40B4-BE49-F238E27FC236}">
                  <a16:creationId xmlns:a16="http://schemas.microsoft.com/office/drawing/2014/main" id="{ECD6A1A1-6B29-109D-04A3-09A1BED364B2}"/>
                </a:ext>
              </a:extLst>
            </p:cNvPr>
            <p:cNvGrpSpPr/>
            <p:nvPr/>
          </p:nvGrpSpPr>
          <p:grpSpPr>
            <a:xfrm>
              <a:off x="10503630" y="7112412"/>
              <a:ext cx="868816" cy="774288"/>
              <a:chOff x="0" y="14319"/>
              <a:chExt cx="1336761" cy="1205917"/>
            </a:xfrm>
          </p:grpSpPr>
          <p:grpSp>
            <p:nvGrpSpPr>
              <p:cNvPr id="51" name="Group 30">
                <a:extLst>
                  <a:ext uri="{FF2B5EF4-FFF2-40B4-BE49-F238E27FC236}">
                    <a16:creationId xmlns:a16="http://schemas.microsoft.com/office/drawing/2014/main" id="{0315750B-64F7-4D6B-A8B2-E530FB91A37F}"/>
                  </a:ext>
                </a:extLst>
              </p:cNvPr>
              <p:cNvGrpSpPr/>
              <p:nvPr/>
            </p:nvGrpSpPr>
            <p:grpSpPr>
              <a:xfrm>
                <a:off x="81519" y="14319"/>
                <a:ext cx="1205917" cy="1205917"/>
                <a:chOff x="0" y="9651"/>
                <a:chExt cx="812800" cy="812800"/>
              </a:xfrm>
            </p:grpSpPr>
            <p:sp>
              <p:nvSpPr>
                <p:cNvPr id="53" name="Freeform 31">
                  <a:extLst>
                    <a:ext uri="{FF2B5EF4-FFF2-40B4-BE49-F238E27FC236}">
                      <a16:creationId xmlns:a16="http://schemas.microsoft.com/office/drawing/2014/main" id="{4CB93499-6D46-4896-3CE7-C4A1095F0CDA}"/>
                    </a:ext>
                  </a:extLst>
                </p:cNvPr>
                <p:cNvSpPr/>
                <p:nvPr/>
              </p:nvSpPr>
              <p:spPr>
                <a:xfrm>
                  <a:off x="0" y="965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76A"/>
                </a:solidFill>
              </p:spPr>
            </p:sp>
            <p:sp>
              <p:nvSpPr>
                <p:cNvPr id="54" name="TextBox 32">
                  <a:extLst>
                    <a:ext uri="{FF2B5EF4-FFF2-40B4-BE49-F238E27FC236}">
                      <a16:creationId xmlns:a16="http://schemas.microsoft.com/office/drawing/2014/main" id="{3F539C09-B1AB-02F2-BA5E-045865BA8608}"/>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a:p>
              </p:txBody>
            </p:sp>
          </p:grpSp>
          <p:sp>
            <p:nvSpPr>
              <p:cNvPr id="52" name="TextBox 33">
                <a:extLst>
                  <a:ext uri="{FF2B5EF4-FFF2-40B4-BE49-F238E27FC236}">
                    <a16:creationId xmlns:a16="http://schemas.microsoft.com/office/drawing/2014/main" id="{05576E84-B0B1-BAC4-57B3-8EB294B3D4FC}"/>
                  </a:ext>
                </a:extLst>
              </p:cNvPr>
              <p:cNvSpPr txBox="1"/>
              <p:nvPr/>
            </p:nvSpPr>
            <p:spPr>
              <a:xfrm>
                <a:off x="0" y="66768"/>
                <a:ext cx="1336761" cy="797435"/>
              </a:xfrm>
              <a:prstGeom prst="rect">
                <a:avLst/>
              </a:prstGeom>
            </p:spPr>
            <p:txBody>
              <a:bodyPr lIns="0" tIns="0" rIns="0" bIns="0" rtlCol="0" anchor="t">
                <a:spAutoFit/>
              </a:bodyPr>
              <a:lstStyle/>
              <a:p>
                <a:pPr algn="ctr">
                  <a:lnSpc>
                    <a:spcPts val="5039"/>
                  </a:lnSpc>
                </a:pPr>
                <a:r>
                  <a:rPr lang="en-US" sz="3599" b="1" dirty="0">
                    <a:solidFill>
                      <a:srgbClr val="FFFFFF"/>
                    </a:solidFill>
                    <a:latin typeface="Balsamiq Sans Bold"/>
                  </a:rPr>
                  <a:t>c</a:t>
                </a:r>
              </a:p>
            </p:txBody>
          </p:sp>
        </p:grpSp>
        <p:sp>
          <p:nvSpPr>
            <p:cNvPr id="56" name="TextBox 55">
              <a:extLst>
                <a:ext uri="{FF2B5EF4-FFF2-40B4-BE49-F238E27FC236}">
                  <a16:creationId xmlns:a16="http://schemas.microsoft.com/office/drawing/2014/main" id="{3F19D63F-1BF3-2E1B-1ED7-3F9EEBE6128E}"/>
                </a:ext>
              </a:extLst>
            </p:cNvPr>
            <p:cNvSpPr txBox="1"/>
            <p:nvPr/>
          </p:nvSpPr>
          <p:spPr>
            <a:xfrm>
              <a:off x="11429999" y="2984963"/>
              <a:ext cx="6456803" cy="1315938"/>
            </a:xfrm>
            <a:prstGeom prst="rect">
              <a:avLst/>
            </a:prstGeom>
            <a:noFill/>
          </p:spPr>
          <p:txBody>
            <a:bodyPr wrap="square">
              <a:spAutoFit/>
            </a:bodyPr>
            <a:lstStyle/>
            <a:p>
              <a:pPr algn="just">
                <a:lnSpc>
                  <a:spcPct val="114000"/>
                </a:lnSpc>
                <a:spcAft>
                  <a:spcPts val="600"/>
                </a:spcAft>
              </a:pPr>
              <a:r>
                <a:rPr lang="vi-VN" sz="3600" dirty="0"/>
                <a:t>Nội dung thông tin mà cổ động viên đó live stream là gì? </a:t>
              </a:r>
              <a:endParaRPr lang="en-US" sz="3600" dirty="0"/>
            </a:p>
          </p:txBody>
        </p:sp>
        <p:sp>
          <p:nvSpPr>
            <p:cNvPr id="57" name="TextBox 56">
              <a:extLst>
                <a:ext uri="{FF2B5EF4-FFF2-40B4-BE49-F238E27FC236}">
                  <a16:creationId xmlns:a16="http://schemas.microsoft.com/office/drawing/2014/main" id="{5B1F1879-04CD-81EF-AF71-D095FC0D229B}"/>
                </a:ext>
              </a:extLst>
            </p:cNvPr>
            <p:cNvSpPr txBox="1"/>
            <p:nvPr/>
          </p:nvSpPr>
          <p:spPr>
            <a:xfrm>
              <a:off x="11430000" y="4762500"/>
              <a:ext cx="6456803" cy="1470980"/>
            </a:xfrm>
            <a:prstGeom prst="rect">
              <a:avLst/>
            </a:prstGeom>
            <a:noFill/>
          </p:spPr>
          <p:txBody>
            <a:bodyPr wrap="square">
              <a:spAutoFit/>
            </a:bodyPr>
            <a:lstStyle/>
            <a:p>
              <a:pPr algn="just">
                <a:lnSpc>
                  <a:spcPct val="130000"/>
                </a:lnSpc>
                <a:spcAft>
                  <a:spcPts val="600"/>
                </a:spcAft>
              </a:pPr>
              <a:r>
                <a:rPr lang="en-US" sz="3600" dirty="0" err="1">
                  <a:latin typeface="Arial" panose="020B0604020202020204" pitchFamily="34" charset="0"/>
                  <a:cs typeface="Arial" panose="020B0604020202020204" pitchFamily="34" charset="0"/>
                </a:rPr>
                <a:t>Tổ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vi-VN" sz="3600" dirty="0">
                  <a:latin typeface="Arial" panose="020B0604020202020204" pitchFamily="34" charset="0"/>
                  <a:cs typeface="Arial" panose="020B0604020202020204" pitchFamily="34" charset="0"/>
                </a:rPr>
                <a:t> giữ bản quyền nội dung thông tin đó? </a:t>
              </a:r>
              <a:endParaRPr lang="en-US" sz="36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A0B472A-8E29-378C-0A8D-F4BF67124D21}"/>
                </a:ext>
              </a:extLst>
            </p:cNvPr>
            <p:cNvSpPr txBox="1"/>
            <p:nvPr/>
          </p:nvSpPr>
          <p:spPr>
            <a:xfrm>
              <a:off x="11373997" y="6591300"/>
              <a:ext cx="6456803" cy="2177969"/>
            </a:xfrm>
            <a:prstGeom prst="rect">
              <a:avLst/>
            </a:prstGeom>
            <a:noFill/>
          </p:spPr>
          <p:txBody>
            <a:bodyPr wrap="square">
              <a:spAutoFit/>
            </a:bodyPr>
            <a:lstStyle/>
            <a:p>
              <a:pPr algn="just">
                <a:lnSpc>
                  <a:spcPct val="130000"/>
                </a:lnSpc>
                <a:spcAft>
                  <a:spcPts val="600"/>
                </a:spcAft>
              </a:pPr>
              <a:r>
                <a:rPr lang="vi-VN" sz="3600" dirty="0"/>
                <a:t>Việc làm của người cổ động viên đó là đúng hay sai? Tại sao?</a:t>
              </a:r>
              <a:endParaRPr lang="en-US" sz="3600" b="1" dirty="0">
                <a:solidFill>
                  <a:schemeClr val="tx1"/>
                </a:solidFill>
                <a:latin typeface="Arial" panose="020B0604020202020204" pitchFamily="34" charset="0"/>
                <a:cs typeface="Arial" panose="020B0604020202020204" pitchFamily="34" charset="0"/>
              </a:endParaRPr>
            </a:p>
          </p:txBody>
        </p:sp>
        <p:sp>
          <p:nvSpPr>
            <p:cNvPr id="59" name="Freeform 3">
              <a:extLst>
                <a:ext uri="{FF2B5EF4-FFF2-40B4-BE49-F238E27FC236}">
                  <a16:creationId xmlns:a16="http://schemas.microsoft.com/office/drawing/2014/main" id="{7D13C031-899D-72EC-39D4-952675FD734A}"/>
                </a:ext>
              </a:extLst>
            </p:cNvPr>
            <p:cNvSpPr/>
            <p:nvPr/>
          </p:nvSpPr>
          <p:spPr>
            <a:xfrm>
              <a:off x="12752287" y="1416846"/>
              <a:ext cx="2918025" cy="131593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3">
            <a:extLst>
              <a:ext uri="{FF2B5EF4-FFF2-40B4-BE49-F238E27FC236}">
                <a16:creationId xmlns:a16="http://schemas.microsoft.com/office/drawing/2014/main" id="{73C294FD-999F-CF4F-3E71-E7A6C33C947E}"/>
              </a:ext>
            </a:extLst>
          </p:cNvPr>
          <p:cNvSpPr/>
          <p:nvPr/>
        </p:nvSpPr>
        <p:spPr>
          <a:xfrm>
            <a:off x="9090565" y="8248059"/>
            <a:ext cx="2049916" cy="1761794"/>
          </a:xfrm>
          <a:custGeom>
            <a:avLst/>
            <a:gdLst/>
            <a:ahLst/>
            <a:cxnLst/>
            <a:rect l="l" t="t" r="r" b="b"/>
            <a:pathLst>
              <a:path w="2300018" h="2283291">
                <a:moveTo>
                  <a:pt x="0" y="0"/>
                </a:moveTo>
                <a:lnTo>
                  <a:pt x="2300018" y="0"/>
                </a:lnTo>
                <a:lnTo>
                  <a:pt x="2300018" y="2283290"/>
                </a:lnTo>
                <a:lnTo>
                  <a:pt x="0" y="22832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341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9694"/>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61CA24E-D8B9-3704-B79F-030A197755C6}"/>
              </a:ext>
            </a:extLst>
          </p:cNvPr>
          <p:cNvSpPr txBox="1"/>
          <p:nvPr/>
        </p:nvSpPr>
        <p:spPr>
          <a:xfrm>
            <a:off x="2680126" y="190500"/>
            <a:ext cx="12927748" cy="1228863"/>
          </a:xfrm>
          <a:prstGeom prst="rect">
            <a:avLst/>
          </a:prstGeom>
        </p:spPr>
        <p:txBody>
          <a:bodyPr lIns="0" tIns="0" rIns="0" bIns="0" rtlCol="0" anchor="t">
            <a:spAutoFit/>
          </a:bodyPr>
          <a:lstStyle/>
          <a:p>
            <a:pPr marL="0" marR="0" lvl="0" indent="0" algn="ctr" defTabSz="914400" rtl="0" eaLnBrk="1" fontAlgn="auto" latinLnBrk="0" hangingPunct="1">
              <a:lnSpc>
                <a:spcPts val="105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AF8F0"/>
                </a:solidFill>
                <a:effectLst/>
                <a:uLnTx/>
                <a:uFillTx/>
                <a:latin typeface="Arial" panose="020B0604020202020204" pitchFamily="34" charset="0"/>
                <a:ea typeface="+mn-ea"/>
                <a:cs typeface="Arial" panose="020B0604020202020204" pitchFamily="34" charset="0"/>
              </a:rPr>
              <a:t>LUYỆN TẬP</a:t>
            </a:r>
          </a:p>
        </p:txBody>
      </p:sp>
      <p:grpSp>
        <p:nvGrpSpPr>
          <p:cNvPr id="34" name="Group 33">
            <a:extLst>
              <a:ext uri="{FF2B5EF4-FFF2-40B4-BE49-F238E27FC236}">
                <a16:creationId xmlns:a16="http://schemas.microsoft.com/office/drawing/2014/main" id="{F8A75098-0585-F7BC-2C8A-8F4A6C59CDA8}"/>
              </a:ext>
            </a:extLst>
          </p:cNvPr>
          <p:cNvGrpSpPr/>
          <p:nvPr/>
        </p:nvGrpSpPr>
        <p:grpSpPr>
          <a:xfrm>
            <a:off x="838200" y="1866900"/>
            <a:ext cx="16687800" cy="7924800"/>
            <a:chOff x="800099" y="2019300"/>
            <a:chExt cx="9903157" cy="7620000"/>
          </a:xfrm>
        </p:grpSpPr>
        <p:pic>
          <p:nvPicPr>
            <p:cNvPr id="28" name="Picture 27">
              <a:extLst>
                <a:ext uri="{FF2B5EF4-FFF2-40B4-BE49-F238E27FC236}">
                  <a16:creationId xmlns:a16="http://schemas.microsoft.com/office/drawing/2014/main" id="{72072F22-AD6F-5618-20A1-25E12E09BA48}"/>
                </a:ext>
              </a:extLst>
            </p:cNvPr>
            <p:cNvPicPr>
              <a:picLocks noChangeAspect="1"/>
            </p:cNvPicPr>
            <p:nvPr/>
          </p:nvPicPr>
          <p:blipFill>
            <a:blip r:embed="rId3"/>
            <a:stretch>
              <a:fillRect/>
            </a:stretch>
          </p:blipFill>
          <p:spPr>
            <a:xfrm>
              <a:off x="800099" y="2019300"/>
              <a:ext cx="9903157" cy="7620000"/>
            </a:xfrm>
            <a:prstGeom prst="rect">
              <a:avLst/>
            </a:prstGeom>
          </p:spPr>
        </p:pic>
        <p:sp>
          <p:nvSpPr>
            <p:cNvPr id="15" name="TextBox 14">
              <a:extLst>
                <a:ext uri="{FF2B5EF4-FFF2-40B4-BE49-F238E27FC236}">
                  <a16:creationId xmlns:a16="http://schemas.microsoft.com/office/drawing/2014/main" id="{82DE2BC3-E9E6-8EC1-2083-BC65ED55BC29}"/>
                </a:ext>
              </a:extLst>
            </p:cNvPr>
            <p:cNvSpPr txBox="1"/>
            <p:nvPr/>
          </p:nvSpPr>
          <p:spPr>
            <a:xfrm>
              <a:off x="1349796" y="3484685"/>
              <a:ext cx="8765601" cy="5148106"/>
            </a:xfrm>
            <a:prstGeom prst="rect">
              <a:avLst/>
            </a:prstGeom>
            <a:noFill/>
          </p:spPr>
          <p:txBody>
            <a:bodyPr wrap="square">
              <a:spAutoFit/>
            </a:bodyPr>
            <a:lstStyle/>
            <a:p>
              <a:pPr algn="just">
                <a:lnSpc>
                  <a:spcPct val="130000"/>
                </a:lnSpc>
                <a:spcBef>
                  <a:spcPts val="600"/>
                </a:spcBef>
                <a:spcAft>
                  <a:spcPts val="600"/>
                </a:spcAft>
              </a:pPr>
              <a:r>
                <a:rPr lang="vi-VN" sz="4200" dirty="0">
                  <a:solidFill>
                    <a:schemeClr val="bg1"/>
                  </a:solidFill>
                </a:rPr>
                <a:t>Một cửa hàng phô tô đã phô tô sách giáo khoa để bán cho học sinh. Em đồng ý với ý kiến nào sau đây? Tại sao?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tốt vì nhờ đó mà học sinh được mua sách giáo khoa với giá rẻ. </a:t>
              </a:r>
              <a:endParaRPr lang="en-US" sz="4200" dirty="0">
                <a:solidFill>
                  <a:schemeClr val="bg1"/>
                </a:solidFill>
              </a:endParaRPr>
            </a:p>
            <a:p>
              <a:pPr marL="742950" indent="-742950" algn="just">
                <a:lnSpc>
                  <a:spcPct val="130000"/>
                </a:lnSpc>
                <a:spcBef>
                  <a:spcPts val="600"/>
                </a:spcBef>
                <a:spcAft>
                  <a:spcPts val="600"/>
                </a:spcAft>
                <a:buAutoNum type="alphaLcPeriod"/>
              </a:pPr>
              <a:r>
                <a:rPr lang="vi-VN" sz="4200" dirty="0">
                  <a:solidFill>
                    <a:schemeClr val="bg1"/>
                  </a:solidFill>
                </a:rPr>
                <a:t>Đây là việc làm vi phạm bản quyền nội dung thông tin sách giáo khoa.</a:t>
              </a:r>
              <a:endParaRPr lang="en-US" sz="4200" b="1" dirty="0">
                <a:solidFill>
                  <a:schemeClr val="bg1"/>
                </a:solidFill>
                <a:latin typeface="Arial" panose="020B0604020202020204" pitchFamily="34" charset="0"/>
                <a:cs typeface="Arial" panose="020B0604020202020204" pitchFamily="34" charset="0"/>
              </a:endParaRPr>
            </a:p>
          </p:txBody>
        </p:sp>
        <p:sp>
          <p:nvSpPr>
            <p:cNvPr id="32" name="Double Wave 31">
              <a:extLst>
                <a:ext uri="{FF2B5EF4-FFF2-40B4-BE49-F238E27FC236}">
                  <a16:creationId xmlns:a16="http://schemas.microsoft.com/office/drawing/2014/main" id="{3B0D7300-EE54-67DB-E180-189BD49F1467}"/>
                </a:ext>
              </a:extLst>
            </p:cNvPr>
            <p:cNvSpPr/>
            <p:nvPr/>
          </p:nvSpPr>
          <p:spPr>
            <a:xfrm>
              <a:off x="4680745" y="2502877"/>
              <a:ext cx="2133600" cy="762000"/>
            </a:xfrm>
            <a:prstGeom prst="doubleWave">
              <a:avLst/>
            </a:prstGeom>
            <a:solidFill>
              <a:srgbClr val="FFF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2</a:t>
              </a:r>
            </a:p>
          </p:txBody>
        </p:sp>
      </p:grpSp>
      <p:pic>
        <p:nvPicPr>
          <p:cNvPr id="2" name="Picture 1">
            <a:extLst>
              <a:ext uri="{FF2B5EF4-FFF2-40B4-BE49-F238E27FC236}">
                <a16:creationId xmlns:a16="http://schemas.microsoft.com/office/drawing/2014/main" id="{BB4BAD4A-03D7-861C-F20F-77E2202FFC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36" b="99564" l="803" r="98394"/>
                    </a14:imgEffect>
                  </a14:imgLayer>
                </a14:imgProps>
              </a:ext>
            </a:extLst>
          </a:blip>
          <a:stretch>
            <a:fillRect/>
          </a:stretch>
        </p:blipFill>
        <p:spPr>
          <a:xfrm>
            <a:off x="15542342" y="7782529"/>
            <a:ext cx="2593258" cy="2390171"/>
          </a:xfrm>
          <a:prstGeom prst="rect">
            <a:avLst/>
          </a:prstGeom>
        </p:spPr>
      </p:pic>
      <p:sp>
        <p:nvSpPr>
          <p:cNvPr id="3" name="Freeform 8">
            <a:extLst>
              <a:ext uri="{FF2B5EF4-FFF2-40B4-BE49-F238E27FC236}">
                <a16:creationId xmlns:a16="http://schemas.microsoft.com/office/drawing/2014/main" id="{13ADA91E-136F-4F3C-9F62-A46A41CC5F22}"/>
              </a:ext>
            </a:extLst>
          </p:cNvPr>
          <p:cNvSpPr/>
          <p:nvPr/>
        </p:nvSpPr>
        <p:spPr>
          <a:xfrm>
            <a:off x="39040" y="7814902"/>
            <a:ext cx="1725454" cy="2243498"/>
          </a:xfrm>
          <a:custGeom>
            <a:avLst/>
            <a:gdLst/>
            <a:ahLst/>
            <a:cxnLst/>
            <a:rect l="l" t="t" r="r" b="b"/>
            <a:pathLst>
              <a:path w="1725454" h="2243498">
                <a:moveTo>
                  <a:pt x="0" y="0"/>
                </a:moveTo>
                <a:lnTo>
                  <a:pt x="1725454" y="0"/>
                </a:lnTo>
                <a:lnTo>
                  <a:pt x="1725454" y="2243498"/>
                </a:lnTo>
                <a:lnTo>
                  <a:pt x="0" y="22434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8878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903</Words>
  <Application>Microsoft Office PowerPoint</Application>
  <PresentationFormat>Custom</PresentationFormat>
  <Paragraphs>59</Paragraphs>
  <Slides>12</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 Bold</vt:lpstr>
      <vt:lpstr>MS Mincho</vt:lpstr>
      <vt:lpstr>Calibri</vt:lpstr>
      <vt:lpstr>Lulu Font TH</vt:lpstr>
      <vt:lpstr>Balsamiq Sans Bold</vt:lpstr>
      <vt:lpstr>Jua</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Agenda Presentation in Colorful Illustrative Style</dc:title>
  <cp:lastModifiedBy>TOPICA</cp:lastModifiedBy>
  <cp:revision>27</cp:revision>
  <dcterms:created xsi:type="dcterms:W3CDTF">2006-08-16T00:00:00Z</dcterms:created>
  <dcterms:modified xsi:type="dcterms:W3CDTF">2024-08-20T12:16:10Z</dcterms:modified>
  <dc:identifier>DAGEvgh5pV8</dc:identifier>
</cp:coreProperties>
</file>