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74" r:id="rId2"/>
    <p:sldId id="257" r:id="rId3"/>
    <p:sldId id="256" r:id="rId4"/>
    <p:sldId id="258" r:id="rId5"/>
    <p:sldId id="271" r:id="rId6"/>
    <p:sldId id="267" r:id="rId7"/>
    <p:sldId id="268" r:id="rId8"/>
    <p:sldId id="272" r:id="rId9"/>
    <p:sldId id="269" r:id="rId10"/>
    <p:sldId id="270" r:id="rId11"/>
    <p:sldId id="273" r:id="rId12"/>
    <p:sldId id="264" r:id="rId13"/>
    <p:sldId id="265" r:id="rId14"/>
  </p:sldIdLst>
  <p:sldSz cx="18288000" cy="10287000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Arial Bold" panose="020B0704020202020204" pitchFamily="34" charset="0"/>
      <p:bold r:id="rId19"/>
    </p:embeddedFont>
    <p:embeddedFont>
      <p:font typeface="Tahoma" panose="020B0604030504040204" pitchFamily="34" charset="0"/>
      <p:regular r:id="rId20"/>
      <p:bold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E636B"/>
    <a:srgbClr val="0000FF"/>
    <a:srgbClr val="F4E1E0"/>
    <a:srgbClr val="FFFFCD"/>
    <a:srgbClr val="FFD8A3"/>
    <a:srgbClr val="81A0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3" d="100"/>
          <a:sy n="43" d="100"/>
        </p:scale>
        <p:origin x="852" y="72"/>
      </p:cViewPr>
      <p:guideLst>
        <p:guide orient="horz" pos="2184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20/08/2024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20/08/2024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20/08/2024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20/08/2024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20/08/2024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20/08/2024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20/08/2024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20/08/2024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20/08/2024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20/08/2024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20/08/2024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20/08/2024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23.sv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2.png"/><Relationship Id="rId7" Type="http://schemas.openxmlformats.org/officeDocument/2006/relationships/image" Target="../media/image2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8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3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7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8939" b="-12233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516711" y="1832480"/>
            <a:ext cx="12629837" cy="5577957"/>
            <a:chOff x="0" y="0"/>
            <a:chExt cx="2993014" cy="130788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993014" cy="1307884"/>
            </a:xfrm>
            <a:custGeom>
              <a:avLst/>
              <a:gdLst/>
              <a:ahLst/>
              <a:cxnLst/>
              <a:rect l="l" t="t" r="r" b="b"/>
              <a:pathLst>
                <a:path w="2993014" h="1307884">
                  <a:moveTo>
                    <a:pt x="34744" y="0"/>
                  </a:moveTo>
                  <a:lnTo>
                    <a:pt x="2958269" y="0"/>
                  </a:lnTo>
                  <a:cubicBezTo>
                    <a:pt x="2967484" y="0"/>
                    <a:pt x="2976322" y="3661"/>
                    <a:pt x="2982838" y="10176"/>
                  </a:cubicBezTo>
                  <a:cubicBezTo>
                    <a:pt x="2989353" y="16692"/>
                    <a:pt x="2993014" y="25530"/>
                    <a:pt x="2993014" y="34744"/>
                  </a:cubicBezTo>
                  <a:lnTo>
                    <a:pt x="2993014" y="1273140"/>
                  </a:lnTo>
                  <a:cubicBezTo>
                    <a:pt x="2993014" y="1292328"/>
                    <a:pt x="2977458" y="1307884"/>
                    <a:pt x="2958269" y="1307884"/>
                  </a:cubicBezTo>
                  <a:lnTo>
                    <a:pt x="34744" y="1307884"/>
                  </a:lnTo>
                  <a:cubicBezTo>
                    <a:pt x="25530" y="1307884"/>
                    <a:pt x="16692" y="1304223"/>
                    <a:pt x="10176" y="1297707"/>
                  </a:cubicBezTo>
                  <a:cubicBezTo>
                    <a:pt x="3661" y="1291192"/>
                    <a:pt x="0" y="1282354"/>
                    <a:pt x="0" y="1273140"/>
                  </a:cubicBezTo>
                  <a:lnTo>
                    <a:pt x="0" y="34744"/>
                  </a:lnTo>
                  <a:cubicBezTo>
                    <a:pt x="0" y="25530"/>
                    <a:pt x="3661" y="16692"/>
                    <a:pt x="10176" y="10176"/>
                  </a:cubicBezTo>
                  <a:cubicBezTo>
                    <a:pt x="16692" y="3661"/>
                    <a:pt x="25530" y="0"/>
                    <a:pt x="34744" y="0"/>
                  </a:cubicBezTo>
                  <a:close/>
                </a:path>
              </a:pathLst>
            </a:custGeom>
            <a:solidFill>
              <a:srgbClr val="FAFAF8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2993014" cy="13840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914400" y="774809"/>
            <a:ext cx="15239999" cy="8102491"/>
          </a:xfrm>
          <a:custGeom>
            <a:avLst/>
            <a:gdLst/>
            <a:ahLst/>
            <a:cxnLst/>
            <a:rect l="l" t="t" r="r" b="b"/>
            <a:pathLst>
              <a:path w="13712676" h="7213381">
                <a:moveTo>
                  <a:pt x="0" y="0"/>
                </a:moveTo>
                <a:lnTo>
                  <a:pt x="13712676" y="0"/>
                </a:lnTo>
                <a:lnTo>
                  <a:pt x="13712676" y="7213380"/>
                </a:lnTo>
                <a:lnTo>
                  <a:pt x="0" y="72133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2A3C4E9-2AC1-686F-EC13-5BDCEFC5928A}"/>
              </a:ext>
            </a:extLst>
          </p:cNvPr>
          <p:cNvSpPr txBox="1"/>
          <p:nvPr/>
        </p:nvSpPr>
        <p:spPr>
          <a:xfrm>
            <a:off x="3141452" y="2823839"/>
            <a:ext cx="11230896" cy="1812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9600" b="1" cap="all" dirty="0">
                <a:solidFill>
                  <a:srgbClr val="FF0000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TIN 5 – TUẦN </a:t>
            </a:r>
            <a:r>
              <a:rPr lang="en-US" sz="9600" b="1" cap="all" dirty="0" smtClean="0">
                <a:solidFill>
                  <a:srgbClr val="FF0000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10</a:t>
            </a:r>
            <a:endParaRPr lang="en-US" sz="9600" b="1" cap="all" dirty="0">
              <a:solidFill>
                <a:srgbClr val="0000FF"/>
              </a:solidFill>
              <a:latin typeface="Arial Bold" panose="020B0704020202020204" pitchFamily="34" charset="0"/>
              <a:cs typeface="Arial Bold" panose="020B07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84174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878" t="-45589" r="-4239" b="-136136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5879707" y="1211414"/>
            <a:ext cx="1979441" cy="469241"/>
          </a:xfrm>
          <a:custGeom>
            <a:avLst/>
            <a:gdLst/>
            <a:ahLst/>
            <a:cxnLst/>
            <a:rect l="l" t="t" r="r" b="b"/>
            <a:pathLst>
              <a:path w="1979441" h="469241">
                <a:moveTo>
                  <a:pt x="0" y="0"/>
                </a:moveTo>
                <a:lnTo>
                  <a:pt x="1979441" y="0"/>
                </a:lnTo>
                <a:lnTo>
                  <a:pt x="1979441" y="469240"/>
                </a:lnTo>
                <a:lnTo>
                  <a:pt x="0" y="4692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70ACE2D-E31E-15F4-FEE6-A30CB81B0169}"/>
              </a:ext>
            </a:extLst>
          </p:cNvPr>
          <p:cNvSpPr/>
          <p:nvPr/>
        </p:nvSpPr>
        <p:spPr>
          <a:xfrm>
            <a:off x="6934200" y="338826"/>
            <a:ext cx="4648200" cy="99060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p:sp>
        <p:nvSpPr>
          <p:cNvPr id="21" name="Freeform 5">
            <a:extLst>
              <a:ext uri="{FF2B5EF4-FFF2-40B4-BE49-F238E27FC236}">
                <a16:creationId xmlns:a16="http://schemas.microsoft.com/office/drawing/2014/main" id="{D194D252-D37F-8837-71FB-2F27C94E5F7E}"/>
              </a:ext>
            </a:extLst>
          </p:cNvPr>
          <p:cNvSpPr/>
          <p:nvPr/>
        </p:nvSpPr>
        <p:spPr>
          <a:xfrm>
            <a:off x="1297825" y="1775516"/>
            <a:ext cx="15122122" cy="7786018"/>
          </a:xfrm>
          <a:custGeom>
            <a:avLst/>
            <a:gdLst/>
            <a:ahLst/>
            <a:cxnLst/>
            <a:rect l="l" t="t" r="r" b="b"/>
            <a:pathLst>
              <a:path w="7192658" h="4114800">
                <a:moveTo>
                  <a:pt x="0" y="0"/>
                </a:moveTo>
                <a:lnTo>
                  <a:pt x="7192658" y="0"/>
                </a:lnTo>
                <a:lnTo>
                  <a:pt x="71926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138568">
            <a:off x="15826519" y="7072110"/>
            <a:ext cx="2298175" cy="3148185"/>
          </a:xfrm>
          <a:custGeom>
            <a:avLst/>
            <a:gdLst/>
            <a:ahLst/>
            <a:cxnLst/>
            <a:rect l="l" t="t" r="r" b="b"/>
            <a:pathLst>
              <a:path w="2298175" h="3148185">
                <a:moveTo>
                  <a:pt x="0" y="0"/>
                </a:moveTo>
                <a:lnTo>
                  <a:pt x="2298175" y="0"/>
                </a:lnTo>
                <a:lnTo>
                  <a:pt x="2298175" y="3148185"/>
                </a:lnTo>
                <a:lnTo>
                  <a:pt x="0" y="314818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19189" y="8646203"/>
            <a:ext cx="1979441" cy="469241"/>
          </a:xfrm>
          <a:custGeom>
            <a:avLst/>
            <a:gdLst/>
            <a:ahLst/>
            <a:cxnLst/>
            <a:rect l="l" t="t" r="r" b="b"/>
            <a:pathLst>
              <a:path w="1979441" h="469241">
                <a:moveTo>
                  <a:pt x="0" y="0"/>
                </a:moveTo>
                <a:lnTo>
                  <a:pt x="1979440" y="0"/>
                </a:lnTo>
                <a:lnTo>
                  <a:pt x="1979440" y="469240"/>
                </a:lnTo>
                <a:lnTo>
                  <a:pt x="0" y="4692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F3C130C-25C0-FE45-706B-7B20B4439835}"/>
              </a:ext>
            </a:extLst>
          </p:cNvPr>
          <p:cNvSpPr txBox="1"/>
          <p:nvPr/>
        </p:nvSpPr>
        <p:spPr>
          <a:xfrm>
            <a:off x="1905000" y="3086100"/>
            <a:ext cx="14097000" cy="5747744"/>
          </a:xfrm>
          <a:prstGeom prst="round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just">
              <a:lnSpc>
                <a:spcPct val="130000"/>
              </a:lnSpc>
              <a:spcAft>
                <a:spcPts val="600"/>
              </a:spcAft>
            </a:pP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1.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minh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973138" indent="-625475" algn="just">
              <a:lnSpc>
                <a:spcPct val="130000"/>
              </a:lnSpc>
              <a:spcAft>
                <a:spcPts val="600"/>
              </a:spcAft>
              <a:buAutoNum type="alphaLcPeriod"/>
            </a:pP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chuột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973138" indent="-625475" algn="just">
              <a:lnSpc>
                <a:spcPct val="130000"/>
              </a:lnSpc>
              <a:spcAft>
                <a:spcPts val="600"/>
              </a:spcAft>
              <a:buAutoNum type="alphaLcPeriod"/>
            </a:pP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phím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973138" indent="-625475" algn="just">
              <a:lnSpc>
                <a:spcPct val="130000"/>
              </a:lnSpc>
              <a:spcAft>
                <a:spcPts val="600"/>
              </a:spcAft>
              <a:buAutoNum type="alphaLcPeriod"/>
            </a:pP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chuột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phím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30000"/>
              </a:lnSpc>
              <a:spcAft>
                <a:spcPts val="600"/>
              </a:spcAft>
            </a:pP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b="1" dirty="0">
                <a:solidFill>
                  <a:schemeClr val="bg1"/>
                </a:solidFill>
                <a:cs typeface="Arial" panose="020B0604020202020204" pitchFamily="34" charset="0"/>
              </a:rPr>
              <a:t>2. Nêu các bước xoá khối văn bản. 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30000"/>
              </a:lnSpc>
              <a:spcAft>
                <a:spcPts val="600"/>
              </a:spcAft>
            </a:pP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b="1" dirty="0">
                <a:solidFill>
                  <a:schemeClr val="bg1"/>
                </a:solidFill>
                <a:cs typeface="Arial" panose="020B0604020202020204" pitchFamily="34" charset="0"/>
              </a:rPr>
              <a:t>3. </a:t>
            </a:r>
            <a:r>
              <a:rPr lang="vi-VN" sz="4000" b="1" dirty="0">
                <a:solidFill>
                  <a:schemeClr val="bg1"/>
                </a:solidFill>
              </a:rPr>
              <a:t>Nêu cách để lấy lại khối văn bản vừa bị xoá.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3735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878" t="-45589" r="-4239" b="-13613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847493" y="808234"/>
            <a:ext cx="16593015" cy="8670532"/>
            <a:chOff x="0" y="0"/>
            <a:chExt cx="4370177" cy="228359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70177" cy="2283597"/>
            </a:xfrm>
            <a:custGeom>
              <a:avLst/>
              <a:gdLst/>
              <a:ahLst/>
              <a:cxnLst/>
              <a:rect l="l" t="t" r="r" b="b"/>
              <a:pathLst>
                <a:path w="4370177" h="2283597">
                  <a:moveTo>
                    <a:pt x="23795" y="0"/>
                  </a:moveTo>
                  <a:lnTo>
                    <a:pt x="4346381" y="0"/>
                  </a:lnTo>
                  <a:cubicBezTo>
                    <a:pt x="4352692" y="0"/>
                    <a:pt x="4358745" y="2507"/>
                    <a:pt x="4363207" y="6970"/>
                  </a:cubicBezTo>
                  <a:cubicBezTo>
                    <a:pt x="4367670" y="11432"/>
                    <a:pt x="4370177" y="17484"/>
                    <a:pt x="4370177" y="23795"/>
                  </a:cubicBezTo>
                  <a:lnTo>
                    <a:pt x="4370177" y="2259802"/>
                  </a:lnTo>
                  <a:cubicBezTo>
                    <a:pt x="4370177" y="2266113"/>
                    <a:pt x="4367670" y="2272165"/>
                    <a:pt x="4363207" y="2276628"/>
                  </a:cubicBezTo>
                  <a:cubicBezTo>
                    <a:pt x="4358745" y="2281090"/>
                    <a:pt x="4352692" y="2283597"/>
                    <a:pt x="4346381" y="2283597"/>
                  </a:cubicBezTo>
                  <a:lnTo>
                    <a:pt x="23795" y="2283597"/>
                  </a:lnTo>
                  <a:cubicBezTo>
                    <a:pt x="17484" y="2283597"/>
                    <a:pt x="11432" y="2281090"/>
                    <a:pt x="6970" y="2276628"/>
                  </a:cubicBezTo>
                  <a:cubicBezTo>
                    <a:pt x="2507" y="2272165"/>
                    <a:pt x="0" y="2266113"/>
                    <a:pt x="0" y="2259802"/>
                  </a:cubicBezTo>
                  <a:lnTo>
                    <a:pt x="0" y="23795"/>
                  </a:lnTo>
                  <a:cubicBezTo>
                    <a:pt x="0" y="17484"/>
                    <a:pt x="2507" y="11432"/>
                    <a:pt x="6970" y="6970"/>
                  </a:cubicBezTo>
                  <a:cubicBezTo>
                    <a:pt x="11432" y="2507"/>
                    <a:pt x="17484" y="0"/>
                    <a:pt x="23795" y="0"/>
                  </a:cubicBezTo>
                  <a:close/>
                </a:path>
              </a:pathLst>
            </a:custGeom>
            <a:solidFill>
              <a:srgbClr val="FAFAF8">
                <a:alpha val="80000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4370177" cy="23597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Freeform 7"/>
          <p:cNvSpPr/>
          <p:nvPr/>
        </p:nvSpPr>
        <p:spPr>
          <a:xfrm rot="-2177259">
            <a:off x="14894031" y="7748420"/>
            <a:ext cx="5346361" cy="2442619"/>
          </a:xfrm>
          <a:custGeom>
            <a:avLst/>
            <a:gdLst/>
            <a:ahLst/>
            <a:cxnLst/>
            <a:rect l="l" t="t" r="r" b="b"/>
            <a:pathLst>
              <a:path w="5346361" h="2442619">
                <a:moveTo>
                  <a:pt x="0" y="0"/>
                </a:moveTo>
                <a:lnTo>
                  <a:pt x="5346361" y="0"/>
                </a:lnTo>
                <a:lnTo>
                  <a:pt x="5346361" y="2442618"/>
                </a:lnTo>
                <a:lnTo>
                  <a:pt x="0" y="24426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5879707" y="1211414"/>
            <a:ext cx="1979441" cy="469241"/>
          </a:xfrm>
          <a:custGeom>
            <a:avLst/>
            <a:gdLst/>
            <a:ahLst/>
            <a:cxnLst/>
            <a:rect l="l" t="t" r="r" b="b"/>
            <a:pathLst>
              <a:path w="1979441" h="469241">
                <a:moveTo>
                  <a:pt x="0" y="0"/>
                </a:moveTo>
                <a:lnTo>
                  <a:pt x="1979441" y="0"/>
                </a:lnTo>
                <a:lnTo>
                  <a:pt x="1979441" y="469240"/>
                </a:lnTo>
                <a:lnTo>
                  <a:pt x="0" y="4692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219189" y="8348384"/>
            <a:ext cx="1979441" cy="469241"/>
          </a:xfrm>
          <a:custGeom>
            <a:avLst/>
            <a:gdLst/>
            <a:ahLst/>
            <a:cxnLst/>
            <a:rect l="l" t="t" r="r" b="b"/>
            <a:pathLst>
              <a:path w="1979441" h="469241">
                <a:moveTo>
                  <a:pt x="0" y="0"/>
                </a:moveTo>
                <a:lnTo>
                  <a:pt x="1979440" y="0"/>
                </a:lnTo>
                <a:lnTo>
                  <a:pt x="1979440" y="469241"/>
                </a:lnTo>
                <a:lnTo>
                  <a:pt x="0" y="46924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EE5A6884-462A-7207-9B38-BD1837061278}"/>
              </a:ext>
            </a:extLst>
          </p:cNvPr>
          <p:cNvSpPr/>
          <p:nvPr/>
        </p:nvSpPr>
        <p:spPr>
          <a:xfrm>
            <a:off x="7308037" y="289651"/>
            <a:ext cx="4152900" cy="838200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VẬN DỤNG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91DC919-6CB2-BADD-95F3-48DBBD64D304}"/>
              </a:ext>
            </a:extLst>
          </p:cNvPr>
          <p:cNvGrpSpPr/>
          <p:nvPr/>
        </p:nvGrpSpPr>
        <p:grpSpPr>
          <a:xfrm>
            <a:off x="10913230" y="1451486"/>
            <a:ext cx="6096000" cy="8056636"/>
            <a:chOff x="11277600" y="1735064"/>
            <a:chExt cx="6096000" cy="805663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27E7E94-DD10-8CBA-A1CE-17AE1ADBE98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277600" y="1735064"/>
              <a:ext cx="6096000" cy="805663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843D8A2-7D25-4053-1F86-33F902D98D01}"/>
                </a:ext>
              </a:extLst>
            </p:cNvPr>
            <p:cNvSpPr/>
            <p:nvPr/>
          </p:nvSpPr>
          <p:spPr>
            <a:xfrm>
              <a:off x="12192000" y="5905500"/>
              <a:ext cx="4419600" cy="24384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84EBF9E-055F-3D0C-95EB-72F1C5D6381F}"/>
              </a:ext>
            </a:extLst>
          </p:cNvPr>
          <p:cNvGrpSpPr/>
          <p:nvPr/>
        </p:nvGrpSpPr>
        <p:grpSpPr>
          <a:xfrm>
            <a:off x="576539" y="2476500"/>
            <a:ext cx="10071504" cy="5333999"/>
            <a:chOff x="576539" y="2476500"/>
            <a:chExt cx="10071504" cy="5333999"/>
          </a:xfrm>
        </p:grpSpPr>
        <p:sp>
          <p:nvSpPr>
            <p:cNvPr id="30" name="Freeform 5">
              <a:extLst>
                <a:ext uri="{FF2B5EF4-FFF2-40B4-BE49-F238E27FC236}">
                  <a16:creationId xmlns:a16="http://schemas.microsoft.com/office/drawing/2014/main" id="{1373AC6D-B1F2-6A50-985B-AAF35D150A6C}"/>
                </a:ext>
              </a:extLst>
            </p:cNvPr>
            <p:cNvSpPr/>
            <p:nvPr/>
          </p:nvSpPr>
          <p:spPr>
            <a:xfrm>
              <a:off x="576539" y="2476500"/>
              <a:ext cx="10071504" cy="5333999"/>
            </a:xfrm>
            <a:custGeom>
              <a:avLst/>
              <a:gdLst/>
              <a:ahLst/>
              <a:cxnLst/>
              <a:rect l="l" t="t" r="r" b="b"/>
              <a:pathLst>
                <a:path w="6771443" h="4114800">
                  <a:moveTo>
                    <a:pt x="0" y="0"/>
                  </a:moveTo>
                  <a:lnTo>
                    <a:pt x="6771443" y="0"/>
                  </a:lnTo>
                  <a:lnTo>
                    <a:pt x="6771443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64F65B9-C2A0-0970-94DD-7A2845A1C08E}"/>
                </a:ext>
              </a:extLst>
            </p:cNvPr>
            <p:cNvSpPr/>
            <p:nvPr/>
          </p:nvSpPr>
          <p:spPr>
            <a:xfrm>
              <a:off x="1600621" y="3604351"/>
              <a:ext cx="8684305" cy="389738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30000"/>
                </a:lnSpc>
                <a:spcAft>
                  <a:spcPts val="600"/>
                </a:spcAft>
              </a:pPr>
              <a:r>
                <a:rPr lang="en-US" sz="4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 </a:t>
              </a:r>
              <a:r>
                <a:rPr lang="en-US" sz="40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hãy</a:t>
              </a:r>
              <a:r>
                <a:rPr lang="en-US" sz="4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4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hiện</a:t>
              </a:r>
              <a:r>
                <a:rPr lang="en-US" sz="4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  <a:p>
              <a:pPr marL="742950" indent="-742950" algn="just">
                <a:lnSpc>
                  <a:spcPct val="130000"/>
                </a:lnSpc>
                <a:spcAft>
                  <a:spcPts val="600"/>
                </a:spcAft>
                <a:buAutoNum type="alphaLcPeriod"/>
              </a:pPr>
              <a:r>
                <a:rPr lang="vi-VN" sz="4000" dirty="0">
                  <a:solidFill>
                    <a:schemeClr val="tx1"/>
                  </a:solidFill>
                </a:rPr>
                <a:t>Mở tệp </a:t>
              </a:r>
              <a:r>
                <a:rPr lang="vi-VN" sz="4000" b="1" dirty="0">
                  <a:solidFill>
                    <a:schemeClr val="tx1"/>
                  </a:solidFill>
                </a:rPr>
                <a:t>TrongGiacMobuoiSang</a:t>
              </a:r>
              <a:r>
                <a:rPr lang="vi-VN" sz="4000" dirty="0">
                  <a:solidFill>
                    <a:schemeClr val="tx1"/>
                  </a:solidFill>
                </a:rPr>
                <a:t>. </a:t>
              </a:r>
              <a:endParaRPr lang="en-US" sz="4000" dirty="0">
                <a:solidFill>
                  <a:schemeClr val="tx1"/>
                </a:solidFill>
              </a:endParaRPr>
            </a:p>
            <a:p>
              <a:pPr marL="742950" indent="-742950" algn="just">
                <a:lnSpc>
                  <a:spcPct val="130000"/>
                </a:lnSpc>
                <a:spcAft>
                  <a:spcPts val="600"/>
                </a:spcAft>
                <a:buAutoNum type="alphaLcPeriod"/>
              </a:pPr>
              <a:r>
                <a:rPr lang="vi-VN" sz="4000" dirty="0">
                  <a:solidFill>
                    <a:schemeClr val="tx1"/>
                  </a:solidFill>
                </a:rPr>
                <a:t>Chọn, xoá sau đó lấy lại khổ thơ thứ hai bằng các cách mà em biết.</a:t>
              </a:r>
              <a:endParaRPr lang="en-US" sz="40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AE839FE3-5F2C-232E-1679-7280EF11439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610600" y="2949393"/>
              <a:ext cx="1345106" cy="145416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2603488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878" t="-45589" r="-4239" b="-13613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847493" y="808234"/>
            <a:ext cx="16593015" cy="8670532"/>
            <a:chOff x="0" y="0"/>
            <a:chExt cx="4370177" cy="228359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70177" cy="2283597"/>
            </a:xfrm>
            <a:custGeom>
              <a:avLst/>
              <a:gdLst/>
              <a:ahLst/>
              <a:cxnLst/>
              <a:rect l="l" t="t" r="r" b="b"/>
              <a:pathLst>
                <a:path w="4370177" h="2283597">
                  <a:moveTo>
                    <a:pt x="23795" y="0"/>
                  </a:moveTo>
                  <a:lnTo>
                    <a:pt x="4346381" y="0"/>
                  </a:lnTo>
                  <a:cubicBezTo>
                    <a:pt x="4352692" y="0"/>
                    <a:pt x="4358745" y="2507"/>
                    <a:pt x="4363207" y="6970"/>
                  </a:cubicBezTo>
                  <a:cubicBezTo>
                    <a:pt x="4367670" y="11432"/>
                    <a:pt x="4370177" y="17484"/>
                    <a:pt x="4370177" y="23795"/>
                  </a:cubicBezTo>
                  <a:lnTo>
                    <a:pt x="4370177" y="2259802"/>
                  </a:lnTo>
                  <a:cubicBezTo>
                    <a:pt x="4370177" y="2266113"/>
                    <a:pt x="4367670" y="2272165"/>
                    <a:pt x="4363207" y="2276628"/>
                  </a:cubicBezTo>
                  <a:cubicBezTo>
                    <a:pt x="4358745" y="2281090"/>
                    <a:pt x="4352692" y="2283597"/>
                    <a:pt x="4346381" y="2283597"/>
                  </a:cubicBezTo>
                  <a:lnTo>
                    <a:pt x="23795" y="2283597"/>
                  </a:lnTo>
                  <a:cubicBezTo>
                    <a:pt x="17484" y="2283597"/>
                    <a:pt x="11432" y="2281090"/>
                    <a:pt x="6970" y="2276628"/>
                  </a:cubicBezTo>
                  <a:cubicBezTo>
                    <a:pt x="2507" y="2272165"/>
                    <a:pt x="0" y="2266113"/>
                    <a:pt x="0" y="2259802"/>
                  </a:cubicBezTo>
                  <a:lnTo>
                    <a:pt x="0" y="23795"/>
                  </a:lnTo>
                  <a:cubicBezTo>
                    <a:pt x="0" y="17484"/>
                    <a:pt x="2507" y="11432"/>
                    <a:pt x="6970" y="6970"/>
                  </a:cubicBezTo>
                  <a:cubicBezTo>
                    <a:pt x="11432" y="2507"/>
                    <a:pt x="17484" y="0"/>
                    <a:pt x="23795" y="0"/>
                  </a:cubicBezTo>
                  <a:close/>
                </a:path>
              </a:pathLst>
            </a:custGeom>
            <a:solidFill>
              <a:srgbClr val="FAFAF8">
                <a:alpha val="80000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4370177" cy="23597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3881345" y="838228"/>
            <a:ext cx="10246300" cy="12427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088"/>
              </a:lnSpc>
            </a:pPr>
            <a:r>
              <a:rPr lang="en-US" sz="6000" b="1" dirty="0">
                <a:solidFill>
                  <a:srgbClr val="BE63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GHI CHÚ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2120878" y="2320104"/>
            <a:ext cx="14109722" cy="6633396"/>
            <a:chOff x="0" y="0"/>
            <a:chExt cx="3619146" cy="12929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619146" cy="1292900"/>
            </a:xfrm>
            <a:custGeom>
              <a:avLst/>
              <a:gdLst/>
              <a:ahLst/>
              <a:cxnLst/>
              <a:rect l="l" t="t" r="r" b="b"/>
              <a:pathLst>
                <a:path w="3619146" h="1292900">
                  <a:moveTo>
                    <a:pt x="28733" y="0"/>
                  </a:moveTo>
                  <a:lnTo>
                    <a:pt x="3590412" y="0"/>
                  </a:lnTo>
                  <a:cubicBezTo>
                    <a:pt x="3598033" y="0"/>
                    <a:pt x="3605342" y="3027"/>
                    <a:pt x="3610730" y="8416"/>
                  </a:cubicBezTo>
                  <a:cubicBezTo>
                    <a:pt x="3616118" y="13804"/>
                    <a:pt x="3619146" y="21113"/>
                    <a:pt x="3619146" y="28733"/>
                  </a:cubicBezTo>
                  <a:lnTo>
                    <a:pt x="3619146" y="1264167"/>
                  </a:lnTo>
                  <a:cubicBezTo>
                    <a:pt x="3619146" y="1271787"/>
                    <a:pt x="3616118" y="1279095"/>
                    <a:pt x="3610730" y="1284484"/>
                  </a:cubicBezTo>
                  <a:cubicBezTo>
                    <a:pt x="3605342" y="1289873"/>
                    <a:pt x="3598033" y="1292900"/>
                    <a:pt x="3590412" y="1292900"/>
                  </a:cubicBezTo>
                  <a:lnTo>
                    <a:pt x="28733" y="1292900"/>
                  </a:lnTo>
                  <a:cubicBezTo>
                    <a:pt x="21113" y="1292900"/>
                    <a:pt x="13804" y="1289873"/>
                    <a:pt x="8416" y="1284484"/>
                  </a:cubicBezTo>
                  <a:cubicBezTo>
                    <a:pt x="3027" y="1279095"/>
                    <a:pt x="0" y="1271787"/>
                    <a:pt x="0" y="1264167"/>
                  </a:cubicBezTo>
                  <a:lnTo>
                    <a:pt x="0" y="28733"/>
                  </a:lnTo>
                  <a:cubicBezTo>
                    <a:pt x="0" y="21113"/>
                    <a:pt x="3027" y="13804"/>
                    <a:pt x="8416" y="8416"/>
                  </a:cubicBezTo>
                  <a:cubicBezTo>
                    <a:pt x="13804" y="3027"/>
                    <a:pt x="21113" y="0"/>
                    <a:pt x="28733" y="0"/>
                  </a:cubicBezTo>
                  <a:close/>
                </a:path>
              </a:pathLst>
            </a:custGeom>
            <a:solidFill>
              <a:srgbClr val="FDD07E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76200"/>
              <a:ext cx="3619146" cy="13691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2438400" y="2628900"/>
            <a:ext cx="13563599" cy="5952316"/>
            <a:chOff x="0" y="0"/>
            <a:chExt cx="3447428" cy="114383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447428" cy="1143831"/>
            </a:xfrm>
            <a:custGeom>
              <a:avLst/>
              <a:gdLst/>
              <a:ahLst/>
              <a:cxnLst/>
              <a:rect l="l" t="t" r="r" b="b"/>
              <a:pathLst>
                <a:path w="3447428" h="1143831">
                  <a:moveTo>
                    <a:pt x="30165" y="0"/>
                  </a:moveTo>
                  <a:lnTo>
                    <a:pt x="3417264" y="0"/>
                  </a:lnTo>
                  <a:cubicBezTo>
                    <a:pt x="3433923" y="0"/>
                    <a:pt x="3447428" y="13505"/>
                    <a:pt x="3447428" y="30165"/>
                  </a:cubicBezTo>
                  <a:lnTo>
                    <a:pt x="3447428" y="1113666"/>
                  </a:lnTo>
                  <a:cubicBezTo>
                    <a:pt x="3447428" y="1121666"/>
                    <a:pt x="3444250" y="1129339"/>
                    <a:pt x="3438593" y="1134996"/>
                  </a:cubicBezTo>
                  <a:cubicBezTo>
                    <a:pt x="3432936" y="1140653"/>
                    <a:pt x="3425264" y="1143831"/>
                    <a:pt x="3417264" y="1143831"/>
                  </a:cubicBezTo>
                  <a:lnTo>
                    <a:pt x="30165" y="1143831"/>
                  </a:lnTo>
                  <a:cubicBezTo>
                    <a:pt x="22164" y="1143831"/>
                    <a:pt x="14492" y="1140653"/>
                    <a:pt x="8835" y="1134996"/>
                  </a:cubicBezTo>
                  <a:cubicBezTo>
                    <a:pt x="3178" y="1129339"/>
                    <a:pt x="0" y="1121666"/>
                    <a:pt x="0" y="1113666"/>
                  </a:cubicBezTo>
                  <a:lnTo>
                    <a:pt x="0" y="30165"/>
                  </a:lnTo>
                  <a:cubicBezTo>
                    <a:pt x="0" y="22164"/>
                    <a:pt x="3178" y="14492"/>
                    <a:pt x="8835" y="8835"/>
                  </a:cubicBezTo>
                  <a:cubicBezTo>
                    <a:pt x="14492" y="3178"/>
                    <a:pt x="22164" y="0"/>
                    <a:pt x="30165" y="0"/>
                  </a:cubicBezTo>
                  <a:close/>
                </a:path>
              </a:pathLst>
            </a:custGeom>
            <a:solidFill>
              <a:srgbClr val="FAFAF8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76200"/>
              <a:ext cx="3447428" cy="12200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9" name="Freeform 19"/>
          <p:cNvSpPr/>
          <p:nvPr/>
        </p:nvSpPr>
        <p:spPr>
          <a:xfrm>
            <a:off x="15531895" y="821777"/>
            <a:ext cx="3454811" cy="3417562"/>
          </a:xfrm>
          <a:custGeom>
            <a:avLst/>
            <a:gdLst/>
            <a:ahLst/>
            <a:cxnLst/>
            <a:rect l="l" t="t" r="r" b="b"/>
            <a:pathLst>
              <a:path w="3454811" h="3417562">
                <a:moveTo>
                  <a:pt x="0" y="0"/>
                </a:moveTo>
                <a:lnTo>
                  <a:pt x="3454810" y="0"/>
                </a:lnTo>
                <a:lnTo>
                  <a:pt x="3454810" y="3417562"/>
                </a:lnTo>
                <a:lnTo>
                  <a:pt x="0" y="34175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flipH="1">
            <a:off x="196560" y="7011522"/>
            <a:ext cx="2756024" cy="2726309"/>
          </a:xfrm>
          <a:custGeom>
            <a:avLst/>
            <a:gdLst/>
            <a:ahLst/>
            <a:cxnLst/>
            <a:rect l="l" t="t" r="r" b="b"/>
            <a:pathLst>
              <a:path w="2756024" h="2726309">
                <a:moveTo>
                  <a:pt x="2756024" y="0"/>
                </a:moveTo>
                <a:lnTo>
                  <a:pt x="0" y="0"/>
                </a:lnTo>
                <a:lnTo>
                  <a:pt x="0" y="2726309"/>
                </a:lnTo>
                <a:lnTo>
                  <a:pt x="2756024" y="2726309"/>
                </a:lnTo>
                <a:lnTo>
                  <a:pt x="2756024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315543" y="2320104"/>
            <a:ext cx="2406968" cy="1212478"/>
          </a:xfrm>
          <a:custGeom>
            <a:avLst/>
            <a:gdLst/>
            <a:ahLst/>
            <a:cxnLst/>
            <a:rect l="l" t="t" r="r" b="b"/>
            <a:pathLst>
              <a:path w="2406968" h="1212478">
                <a:moveTo>
                  <a:pt x="0" y="0"/>
                </a:moveTo>
                <a:lnTo>
                  <a:pt x="2406968" y="0"/>
                </a:lnTo>
                <a:lnTo>
                  <a:pt x="2406968" y="1212477"/>
                </a:lnTo>
                <a:lnTo>
                  <a:pt x="0" y="121247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21017"/>
            </a:stretch>
          </a:blipFill>
        </p:spPr>
      </p:sp>
      <p:sp>
        <p:nvSpPr>
          <p:cNvPr id="22" name="Freeform 22"/>
          <p:cNvSpPr/>
          <p:nvPr/>
        </p:nvSpPr>
        <p:spPr>
          <a:xfrm flipH="1">
            <a:off x="15853508" y="8690312"/>
            <a:ext cx="2115177" cy="1065492"/>
          </a:xfrm>
          <a:custGeom>
            <a:avLst/>
            <a:gdLst/>
            <a:ahLst/>
            <a:cxnLst/>
            <a:rect l="l" t="t" r="r" b="b"/>
            <a:pathLst>
              <a:path w="2115177" h="1065492">
                <a:moveTo>
                  <a:pt x="2115178" y="0"/>
                </a:moveTo>
                <a:lnTo>
                  <a:pt x="0" y="0"/>
                </a:lnTo>
                <a:lnTo>
                  <a:pt x="0" y="1065492"/>
                </a:lnTo>
                <a:lnTo>
                  <a:pt x="2115178" y="1065492"/>
                </a:lnTo>
                <a:lnTo>
                  <a:pt x="2115178" y="0"/>
                </a:lnTo>
                <a:close/>
              </a:path>
            </a:pathLst>
          </a:custGeom>
          <a:blipFill>
            <a:blip r:embed="rId4"/>
            <a:stretch>
              <a:fillRect r="-21017"/>
            </a:stretch>
          </a:blipFill>
        </p:spPr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1A75719-6B72-AB41-79EA-A128B73A092E}"/>
              </a:ext>
            </a:extLst>
          </p:cNvPr>
          <p:cNvSpPr txBox="1"/>
          <p:nvPr/>
        </p:nvSpPr>
        <p:spPr>
          <a:xfrm>
            <a:off x="2590800" y="2781300"/>
            <a:ext cx="13093495" cy="5773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vi-VN" sz="4200" dirty="0">
                <a:solidFill>
                  <a:srgbClr val="BE636B"/>
                </a:solidFill>
              </a:rPr>
              <a:t>Có thể chọn khối văn bản bằng chuột, bàn phím hoặc phối hợp chuột và bàn phím.</a:t>
            </a:r>
            <a:endParaRPr lang="en-US" sz="4200" dirty="0">
              <a:solidFill>
                <a:srgbClr val="BE636B"/>
              </a:solidFill>
            </a:endParaRPr>
          </a:p>
          <a:p>
            <a:pPr marL="914400" indent="-457200" algn="just">
              <a:lnSpc>
                <a:spcPct val="120000"/>
              </a:lnSpc>
              <a:spcAft>
                <a:spcPts val="600"/>
              </a:spcAft>
            </a:pPr>
            <a:r>
              <a:rPr lang="vi-VN" sz="4200" dirty="0">
                <a:solidFill>
                  <a:srgbClr val="BE636B"/>
                </a:solidFill>
              </a:rPr>
              <a:t>– Các bước xoá khối văn bản: </a:t>
            </a:r>
            <a:endParaRPr lang="en-US" sz="4200" dirty="0">
              <a:solidFill>
                <a:srgbClr val="BE636B"/>
              </a:solidFill>
            </a:endParaRPr>
          </a:p>
          <a:p>
            <a:pPr marL="914400" algn="just">
              <a:lnSpc>
                <a:spcPct val="120000"/>
              </a:lnSpc>
              <a:spcAft>
                <a:spcPts val="600"/>
              </a:spcAft>
            </a:pPr>
            <a:r>
              <a:rPr lang="vi-VN" sz="4200" dirty="0">
                <a:solidFill>
                  <a:srgbClr val="BE636B"/>
                </a:solidFill>
              </a:rPr>
              <a:t>[1] Chọn khối văn bản; </a:t>
            </a:r>
            <a:endParaRPr lang="en-US" sz="4200" dirty="0">
              <a:solidFill>
                <a:srgbClr val="BE636B"/>
              </a:solidFill>
            </a:endParaRPr>
          </a:p>
          <a:p>
            <a:pPr marL="914400" algn="just">
              <a:lnSpc>
                <a:spcPct val="120000"/>
              </a:lnSpc>
              <a:spcAft>
                <a:spcPts val="600"/>
              </a:spcAft>
            </a:pPr>
            <a:r>
              <a:rPr lang="vi-VN" sz="4200" dirty="0">
                <a:solidFill>
                  <a:srgbClr val="BE636B"/>
                </a:solidFill>
              </a:rPr>
              <a:t>[2] Gõ phím </a:t>
            </a:r>
            <a:r>
              <a:rPr lang="vi-VN" sz="4200" dirty="0">
                <a:solidFill>
                  <a:srgbClr val="0000FF"/>
                </a:solidFill>
              </a:rPr>
              <a:t>Delete</a:t>
            </a:r>
            <a:r>
              <a:rPr lang="vi-VN" sz="4200" dirty="0">
                <a:solidFill>
                  <a:srgbClr val="BE636B"/>
                </a:solidFill>
              </a:rPr>
              <a:t> hoặc </a:t>
            </a:r>
            <a:r>
              <a:rPr lang="vi-VN" sz="4200" dirty="0">
                <a:solidFill>
                  <a:srgbClr val="0000FF"/>
                </a:solidFill>
              </a:rPr>
              <a:t>Backspace</a:t>
            </a:r>
            <a:r>
              <a:rPr lang="vi-VN" sz="4200" dirty="0">
                <a:solidFill>
                  <a:srgbClr val="BE636B"/>
                </a:solidFill>
              </a:rPr>
              <a:t>.</a:t>
            </a:r>
            <a:endParaRPr lang="en-US" sz="4200" dirty="0">
              <a:solidFill>
                <a:srgbClr val="BE636B"/>
              </a:solidFill>
            </a:endParaRPr>
          </a:p>
          <a:p>
            <a:pPr marL="914400" indent="-457200" algn="just">
              <a:lnSpc>
                <a:spcPct val="120000"/>
              </a:lnSpc>
              <a:spcAft>
                <a:spcPts val="600"/>
              </a:spcAft>
            </a:pPr>
            <a:r>
              <a:rPr lang="vi-VN" sz="4200" dirty="0">
                <a:solidFill>
                  <a:srgbClr val="BE636B"/>
                </a:solidFill>
              </a:rPr>
              <a:t>– Nhấn tổ hợp phím </a:t>
            </a:r>
            <a:r>
              <a:rPr lang="vi-VN" sz="4200" dirty="0">
                <a:solidFill>
                  <a:srgbClr val="0000FF"/>
                </a:solidFill>
              </a:rPr>
              <a:t>Ctrl + Z </a:t>
            </a:r>
            <a:r>
              <a:rPr lang="vi-VN" sz="4200" dirty="0">
                <a:solidFill>
                  <a:srgbClr val="BE636B"/>
                </a:solidFill>
              </a:rPr>
              <a:t>để hoàn tác thao tác vừa thực hiện.</a:t>
            </a:r>
            <a:endParaRPr lang="en-US" sz="4200" dirty="0">
              <a:solidFill>
                <a:srgbClr val="BE636B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8939" b="-12233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3362708" y="2444566"/>
            <a:ext cx="11364099" cy="4965871"/>
            <a:chOff x="0" y="0"/>
            <a:chExt cx="2993014" cy="130788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993014" cy="1307884"/>
            </a:xfrm>
            <a:custGeom>
              <a:avLst/>
              <a:gdLst/>
              <a:ahLst/>
              <a:cxnLst/>
              <a:rect l="l" t="t" r="r" b="b"/>
              <a:pathLst>
                <a:path w="2993014" h="1307884">
                  <a:moveTo>
                    <a:pt x="34744" y="0"/>
                  </a:moveTo>
                  <a:lnTo>
                    <a:pt x="2958269" y="0"/>
                  </a:lnTo>
                  <a:cubicBezTo>
                    <a:pt x="2967484" y="0"/>
                    <a:pt x="2976322" y="3661"/>
                    <a:pt x="2982838" y="10176"/>
                  </a:cubicBezTo>
                  <a:cubicBezTo>
                    <a:pt x="2989353" y="16692"/>
                    <a:pt x="2993014" y="25530"/>
                    <a:pt x="2993014" y="34744"/>
                  </a:cubicBezTo>
                  <a:lnTo>
                    <a:pt x="2993014" y="1273140"/>
                  </a:lnTo>
                  <a:cubicBezTo>
                    <a:pt x="2993014" y="1292328"/>
                    <a:pt x="2977458" y="1307884"/>
                    <a:pt x="2958269" y="1307884"/>
                  </a:cubicBezTo>
                  <a:lnTo>
                    <a:pt x="34744" y="1307884"/>
                  </a:lnTo>
                  <a:cubicBezTo>
                    <a:pt x="25530" y="1307884"/>
                    <a:pt x="16692" y="1304223"/>
                    <a:pt x="10176" y="1297707"/>
                  </a:cubicBezTo>
                  <a:cubicBezTo>
                    <a:pt x="3661" y="1291192"/>
                    <a:pt x="0" y="1282354"/>
                    <a:pt x="0" y="1273140"/>
                  </a:cubicBezTo>
                  <a:lnTo>
                    <a:pt x="0" y="34744"/>
                  </a:lnTo>
                  <a:cubicBezTo>
                    <a:pt x="0" y="25530"/>
                    <a:pt x="3661" y="16692"/>
                    <a:pt x="10176" y="10176"/>
                  </a:cubicBezTo>
                  <a:cubicBezTo>
                    <a:pt x="16692" y="3661"/>
                    <a:pt x="25530" y="0"/>
                    <a:pt x="34744" y="0"/>
                  </a:cubicBezTo>
                  <a:close/>
                </a:path>
              </a:pathLst>
            </a:custGeom>
            <a:solidFill>
              <a:srgbClr val="FAFAF8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2993014" cy="13840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935237" y="1536810"/>
            <a:ext cx="13712676" cy="7213381"/>
          </a:xfrm>
          <a:custGeom>
            <a:avLst/>
            <a:gdLst/>
            <a:ahLst/>
            <a:cxnLst/>
            <a:rect l="l" t="t" r="r" b="b"/>
            <a:pathLst>
              <a:path w="13712676" h="7213381">
                <a:moveTo>
                  <a:pt x="0" y="0"/>
                </a:moveTo>
                <a:lnTo>
                  <a:pt x="13712676" y="0"/>
                </a:lnTo>
                <a:lnTo>
                  <a:pt x="13712676" y="7213380"/>
                </a:lnTo>
                <a:lnTo>
                  <a:pt x="0" y="72133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982311">
            <a:off x="12777636" y="4771978"/>
            <a:ext cx="1469051" cy="1847863"/>
          </a:xfrm>
          <a:custGeom>
            <a:avLst/>
            <a:gdLst/>
            <a:ahLst/>
            <a:cxnLst/>
            <a:rect l="l" t="t" r="r" b="b"/>
            <a:pathLst>
              <a:path w="1469051" h="1847863">
                <a:moveTo>
                  <a:pt x="0" y="0"/>
                </a:moveTo>
                <a:lnTo>
                  <a:pt x="1469051" y="0"/>
                </a:lnTo>
                <a:lnTo>
                  <a:pt x="1469051" y="1847863"/>
                </a:lnTo>
                <a:lnTo>
                  <a:pt x="0" y="184786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5494757" y="3138202"/>
            <a:ext cx="7648800" cy="2635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7000" b="1" dirty="0">
                <a:solidFill>
                  <a:srgbClr val="BE636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CẢM ƠN CÁC EM ĐÃ LẮNG NGHE</a:t>
            </a:r>
          </a:p>
        </p:txBody>
      </p:sp>
      <p:sp>
        <p:nvSpPr>
          <p:cNvPr id="9" name="Freeform 9"/>
          <p:cNvSpPr/>
          <p:nvPr/>
        </p:nvSpPr>
        <p:spPr>
          <a:xfrm rot="-672166" flipH="1">
            <a:off x="4661307" y="4849286"/>
            <a:ext cx="1469051" cy="1847863"/>
          </a:xfrm>
          <a:custGeom>
            <a:avLst/>
            <a:gdLst/>
            <a:ahLst/>
            <a:cxnLst/>
            <a:rect l="l" t="t" r="r" b="b"/>
            <a:pathLst>
              <a:path w="1469051" h="1847863">
                <a:moveTo>
                  <a:pt x="1469051" y="0"/>
                </a:moveTo>
                <a:lnTo>
                  <a:pt x="0" y="0"/>
                </a:lnTo>
                <a:lnTo>
                  <a:pt x="0" y="1847863"/>
                </a:lnTo>
                <a:lnTo>
                  <a:pt x="1469051" y="1847863"/>
                </a:lnTo>
                <a:lnTo>
                  <a:pt x="1469051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878" t="-45589" r="-4239" b="-13613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847493" y="808234"/>
            <a:ext cx="16593015" cy="8670532"/>
            <a:chOff x="0" y="0"/>
            <a:chExt cx="4370177" cy="228359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70177" cy="2283597"/>
            </a:xfrm>
            <a:custGeom>
              <a:avLst/>
              <a:gdLst/>
              <a:ahLst/>
              <a:cxnLst/>
              <a:rect l="l" t="t" r="r" b="b"/>
              <a:pathLst>
                <a:path w="4370177" h="2283597">
                  <a:moveTo>
                    <a:pt x="23795" y="0"/>
                  </a:moveTo>
                  <a:lnTo>
                    <a:pt x="4346381" y="0"/>
                  </a:lnTo>
                  <a:cubicBezTo>
                    <a:pt x="4352692" y="0"/>
                    <a:pt x="4358745" y="2507"/>
                    <a:pt x="4363207" y="6970"/>
                  </a:cubicBezTo>
                  <a:cubicBezTo>
                    <a:pt x="4367670" y="11432"/>
                    <a:pt x="4370177" y="17484"/>
                    <a:pt x="4370177" y="23795"/>
                  </a:cubicBezTo>
                  <a:lnTo>
                    <a:pt x="4370177" y="2259802"/>
                  </a:lnTo>
                  <a:cubicBezTo>
                    <a:pt x="4370177" y="2266113"/>
                    <a:pt x="4367670" y="2272165"/>
                    <a:pt x="4363207" y="2276628"/>
                  </a:cubicBezTo>
                  <a:cubicBezTo>
                    <a:pt x="4358745" y="2281090"/>
                    <a:pt x="4352692" y="2283597"/>
                    <a:pt x="4346381" y="2283597"/>
                  </a:cubicBezTo>
                  <a:lnTo>
                    <a:pt x="23795" y="2283597"/>
                  </a:lnTo>
                  <a:cubicBezTo>
                    <a:pt x="17484" y="2283597"/>
                    <a:pt x="11432" y="2281090"/>
                    <a:pt x="6970" y="2276628"/>
                  </a:cubicBezTo>
                  <a:cubicBezTo>
                    <a:pt x="2507" y="2272165"/>
                    <a:pt x="0" y="2266113"/>
                    <a:pt x="0" y="2259802"/>
                  </a:cubicBezTo>
                  <a:lnTo>
                    <a:pt x="0" y="23795"/>
                  </a:lnTo>
                  <a:cubicBezTo>
                    <a:pt x="0" y="17484"/>
                    <a:pt x="2507" y="11432"/>
                    <a:pt x="6970" y="6970"/>
                  </a:cubicBezTo>
                  <a:cubicBezTo>
                    <a:pt x="11432" y="2507"/>
                    <a:pt x="17484" y="0"/>
                    <a:pt x="23795" y="0"/>
                  </a:cubicBezTo>
                  <a:close/>
                </a:path>
              </a:pathLst>
            </a:custGeom>
            <a:solidFill>
              <a:srgbClr val="FAFAF8">
                <a:alpha val="80000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4370177" cy="23597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1173566" y="2208859"/>
            <a:ext cx="4464549" cy="6139526"/>
            <a:chOff x="0" y="0"/>
            <a:chExt cx="1175848" cy="161699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175848" cy="1616994"/>
            </a:xfrm>
            <a:custGeom>
              <a:avLst/>
              <a:gdLst/>
              <a:ahLst/>
              <a:cxnLst/>
              <a:rect l="l" t="t" r="r" b="b"/>
              <a:pathLst>
                <a:path w="1175848" h="1616994">
                  <a:moveTo>
                    <a:pt x="88438" y="0"/>
                  </a:moveTo>
                  <a:lnTo>
                    <a:pt x="1087410" y="0"/>
                  </a:lnTo>
                  <a:cubicBezTo>
                    <a:pt x="1110865" y="0"/>
                    <a:pt x="1133360" y="9318"/>
                    <a:pt x="1149945" y="25903"/>
                  </a:cubicBezTo>
                  <a:cubicBezTo>
                    <a:pt x="1166531" y="42488"/>
                    <a:pt x="1175848" y="64983"/>
                    <a:pt x="1175848" y="88438"/>
                  </a:cubicBezTo>
                  <a:lnTo>
                    <a:pt x="1175848" y="1528556"/>
                  </a:lnTo>
                  <a:cubicBezTo>
                    <a:pt x="1175848" y="1577399"/>
                    <a:pt x="1136253" y="1616994"/>
                    <a:pt x="1087410" y="1616994"/>
                  </a:cubicBezTo>
                  <a:lnTo>
                    <a:pt x="88438" y="1616994"/>
                  </a:lnTo>
                  <a:cubicBezTo>
                    <a:pt x="39595" y="1616994"/>
                    <a:pt x="0" y="1577399"/>
                    <a:pt x="0" y="1528556"/>
                  </a:cubicBezTo>
                  <a:lnTo>
                    <a:pt x="0" y="88438"/>
                  </a:lnTo>
                  <a:cubicBezTo>
                    <a:pt x="0" y="39595"/>
                    <a:pt x="39595" y="0"/>
                    <a:pt x="88438" y="0"/>
                  </a:cubicBezTo>
                  <a:close/>
                </a:path>
              </a:pathLst>
            </a:custGeom>
            <a:solidFill>
              <a:srgbClr val="FAFAF8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76200"/>
              <a:ext cx="1175848" cy="16931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219189" y="8348384"/>
            <a:ext cx="1979441" cy="469241"/>
          </a:xfrm>
          <a:custGeom>
            <a:avLst/>
            <a:gdLst/>
            <a:ahLst/>
            <a:cxnLst/>
            <a:rect l="l" t="t" r="r" b="b"/>
            <a:pathLst>
              <a:path w="1979441" h="469241">
                <a:moveTo>
                  <a:pt x="0" y="0"/>
                </a:moveTo>
                <a:lnTo>
                  <a:pt x="1979440" y="0"/>
                </a:lnTo>
                <a:lnTo>
                  <a:pt x="1979440" y="469241"/>
                </a:lnTo>
                <a:lnTo>
                  <a:pt x="0" y="4692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66A819D-7B70-1971-C146-08327EF8C6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78372" y="1106570"/>
            <a:ext cx="6094597" cy="80547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7EB4F6E-1062-1670-5161-B7941C6EC791}"/>
              </a:ext>
            </a:extLst>
          </p:cNvPr>
          <p:cNvSpPr/>
          <p:nvPr/>
        </p:nvSpPr>
        <p:spPr>
          <a:xfrm>
            <a:off x="10896600" y="2851171"/>
            <a:ext cx="4419600" cy="24384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5879707" y="1211414"/>
            <a:ext cx="1979441" cy="469241"/>
          </a:xfrm>
          <a:custGeom>
            <a:avLst/>
            <a:gdLst/>
            <a:ahLst/>
            <a:cxnLst/>
            <a:rect l="l" t="t" r="r" b="b"/>
            <a:pathLst>
              <a:path w="1979441" h="469241">
                <a:moveTo>
                  <a:pt x="0" y="0"/>
                </a:moveTo>
                <a:lnTo>
                  <a:pt x="1979441" y="0"/>
                </a:lnTo>
                <a:lnTo>
                  <a:pt x="1979441" y="469240"/>
                </a:lnTo>
                <a:lnTo>
                  <a:pt x="0" y="4692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401601">
            <a:off x="15994212" y="7866625"/>
            <a:ext cx="2188808" cy="2092807"/>
          </a:xfrm>
          <a:custGeom>
            <a:avLst/>
            <a:gdLst/>
            <a:ahLst/>
            <a:cxnLst/>
            <a:rect l="l" t="t" r="r" b="b"/>
            <a:pathLst>
              <a:path w="2188808" h="2092807">
                <a:moveTo>
                  <a:pt x="0" y="0"/>
                </a:moveTo>
                <a:lnTo>
                  <a:pt x="2188808" y="0"/>
                </a:lnTo>
                <a:lnTo>
                  <a:pt x="2188808" y="2092808"/>
                </a:lnTo>
                <a:lnTo>
                  <a:pt x="0" y="209280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BD206EB8-42F5-8A98-7FE1-BD2C8314DB71}"/>
              </a:ext>
            </a:extLst>
          </p:cNvPr>
          <p:cNvSpPr/>
          <p:nvPr/>
        </p:nvSpPr>
        <p:spPr>
          <a:xfrm>
            <a:off x="533400" y="2017907"/>
            <a:ext cx="9333407" cy="5659320"/>
          </a:xfrm>
          <a:prstGeom prst="cloud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thao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chép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di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xoá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2" name="Freeform 12"/>
          <p:cNvSpPr/>
          <p:nvPr/>
        </p:nvSpPr>
        <p:spPr>
          <a:xfrm rot="-401601" flipH="1">
            <a:off x="-12726" y="1395447"/>
            <a:ext cx="2188808" cy="2092807"/>
          </a:xfrm>
          <a:custGeom>
            <a:avLst/>
            <a:gdLst/>
            <a:ahLst/>
            <a:cxnLst/>
            <a:rect l="l" t="t" r="r" b="b"/>
            <a:pathLst>
              <a:path w="2188808" h="2092807">
                <a:moveTo>
                  <a:pt x="2188808" y="0"/>
                </a:moveTo>
                <a:lnTo>
                  <a:pt x="0" y="0"/>
                </a:lnTo>
                <a:lnTo>
                  <a:pt x="0" y="2092808"/>
                </a:lnTo>
                <a:lnTo>
                  <a:pt x="2188808" y="2092808"/>
                </a:lnTo>
                <a:lnTo>
                  <a:pt x="2188808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DCFA3AC-AA59-BE9F-F055-AAADE9DE3FB1}"/>
              </a:ext>
            </a:extLst>
          </p:cNvPr>
          <p:cNvGrpSpPr/>
          <p:nvPr/>
        </p:nvGrpSpPr>
        <p:grpSpPr>
          <a:xfrm>
            <a:off x="7204570" y="6554501"/>
            <a:ext cx="2667000" cy="3109722"/>
            <a:chOff x="-293914" y="6897624"/>
            <a:chExt cx="2667000" cy="3109722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3C32009B-DBAA-4B0E-75EF-DA8D01EE746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714" b="100000" l="6061" r="89532"/>
                      </a14:imgEffect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293914" y="7101114"/>
              <a:ext cx="2667000" cy="2906232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8B368394-EFE4-4E4B-E75D-D6F485F77E7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1205846">
              <a:off x="1682381" y="6897624"/>
              <a:ext cx="582393" cy="733623"/>
            </a:xfrm>
            <a:prstGeom prst="rect">
              <a:avLst/>
            </a:prstGeom>
          </p:spPr>
        </p:pic>
      </p:grpSp>
      <p:sp>
        <p:nvSpPr>
          <p:cNvPr id="11" name="Cloud 10">
            <a:extLst>
              <a:ext uri="{FF2B5EF4-FFF2-40B4-BE49-F238E27FC236}">
                <a16:creationId xmlns:a16="http://schemas.microsoft.com/office/drawing/2014/main" id="{9D52FA3F-A173-B6FC-2820-B0170C14F488}"/>
              </a:ext>
            </a:extLst>
          </p:cNvPr>
          <p:cNvSpPr/>
          <p:nvPr/>
        </p:nvSpPr>
        <p:spPr>
          <a:xfrm>
            <a:off x="865007" y="2434539"/>
            <a:ext cx="8419007" cy="4826056"/>
          </a:xfrm>
          <a:prstGeom prst="cloud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Em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9" grpId="0" animBg="1"/>
      <p:bldP spid="9" grpId="1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8939" b="-12233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516711" y="1832480"/>
            <a:ext cx="12629837" cy="5577957"/>
            <a:chOff x="0" y="0"/>
            <a:chExt cx="2993014" cy="130788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993014" cy="1307884"/>
            </a:xfrm>
            <a:custGeom>
              <a:avLst/>
              <a:gdLst/>
              <a:ahLst/>
              <a:cxnLst/>
              <a:rect l="l" t="t" r="r" b="b"/>
              <a:pathLst>
                <a:path w="2993014" h="1307884">
                  <a:moveTo>
                    <a:pt x="34744" y="0"/>
                  </a:moveTo>
                  <a:lnTo>
                    <a:pt x="2958269" y="0"/>
                  </a:lnTo>
                  <a:cubicBezTo>
                    <a:pt x="2967484" y="0"/>
                    <a:pt x="2976322" y="3661"/>
                    <a:pt x="2982838" y="10176"/>
                  </a:cubicBezTo>
                  <a:cubicBezTo>
                    <a:pt x="2989353" y="16692"/>
                    <a:pt x="2993014" y="25530"/>
                    <a:pt x="2993014" y="34744"/>
                  </a:cubicBezTo>
                  <a:lnTo>
                    <a:pt x="2993014" y="1273140"/>
                  </a:lnTo>
                  <a:cubicBezTo>
                    <a:pt x="2993014" y="1292328"/>
                    <a:pt x="2977458" y="1307884"/>
                    <a:pt x="2958269" y="1307884"/>
                  </a:cubicBezTo>
                  <a:lnTo>
                    <a:pt x="34744" y="1307884"/>
                  </a:lnTo>
                  <a:cubicBezTo>
                    <a:pt x="25530" y="1307884"/>
                    <a:pt x="16692" y="1304223"/>
                    <a:pt x="10176" y="1297707"/>
                  </a:cubicBezTo>
                  <a:cubicBezTo>
                    <a:pt x="3661" y="1291192"/>
                    <a:pt x="0" y="1282354"/>
                    <a:pt x="0" y="1273140"/>
                  </a:cubicBezTo>
                  <a:lnTo>
                    <a:pt x="0" y="34744"/>
                  </a:lnTo>
                  <a:cubicBezTo>
                    <a:pt x="0" y="25530"/>
                    <a:pt x="3661" y="16692"/>
                    <a:pt x="10176" y="10176"/>
                  </a:cubicBezTo>
                  <a:cubicBezTo>
                    <a:pt x="16692" y="3661"/>
                    <a:pt x="25530" y="0"/>
                    <a:pt x="34744" y="0"/>
                  </a:cubicBezTo>
                  <a:close/>
                </a:path>
              </a:pathLst>
            </a:custGeom>
            <a:solidFill>
              <a:srgbClr val="FAFAF8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2993014" cy="13840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914400" y="774809"/>
            <a:ext cx="15239999" cy="8102491"/>
          </a:xfrm>
          <a:custGeom>
            <a:avLst/>
            <a:gdLst/>
            <a:ahLst/>
            <a:cxnLst/>
            <a:rect l="l" t="t" r="r" b="b"/>
            <a:pathLst>
              <a:path w="13712676" h="7213381">
                <a:moveTo>
                  <a:pt x="0" y="0"/>
                </a:moveTo>
                <a:lnTo>
                  <a:pt x="13712676" y="0"/>
                </a:lnTo>
                <a:lnTo>
                  <a:pt x="13712676" y="7213380"/>
                </a:lnTo>
                <a:lnTo>
                  <a:pt x="0" y="72133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2A3C4E9-2AC1-686F-EC13-5BDCEFC5928A}"/>
              </a:ext>
            </a:extLst>
          </p:cNvPr>
          <p:cNvSpPr txBox="1"/>
          <p:nvPr/>
        </p:nvSpPr>
        <p:spPr>
          <a:xfrm>
            <a:off x="3141452" y="2823839"/>
            <a:ext cx="11230896" cy="37517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5200" b="1" cap="all" dirty="0">
                <a:solidFill>
                  <a:srgbClr val="BE636B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CHƯƠNG 5. ỨNG DỤNG TIN HỌC</a:t>
            </a:r>
          </a:p>
          <a:p>
            <a:pPr algn="ctr">
              <a:lnSpc>
                <a:spcPct val="130000"/>
              </a:lnSpc>
              <a:spcBef>
                <a:spcPts val="1800"/>
              </a:spcBef>
              <a:spcAft>
                <a:spcPts val="600"/>
              </a:spcAft>
            </a:pPr>
            <a:r>
              <a:rPr lang="en-US" sz="5200" b="1" u="sng" cap="all" dirty="0" smtClean="0">
                <a:solidFill>
                  <a:srgbClr val="0000FF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TIẾT 10 - BÀI </a:t>
            </a:r>
            <a:r>
              <a:rPr lang="en-US" sz="5200" b="1" u="sng" cap="all" dirty="0">
                <a:solidFill>
                  <a:srgbClr val="0000FF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10</a:t>
            </a:r>
          </a:p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en-US" sz="5200" b="1" cap="all" dirty="0" err="1">
                <a:solidFill>
                  <a:srgbClr val="0000FF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chọn</a:t>
            </a:r>
            <a:r>
              <a:rPr lang="en-US" sz="5200" b="1" cap="all" dirty="0">
                <a:solidFill>
                  <a:srgbClr val="0000FF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 </a:t>
            </a:r>
            <a:r>
              <a:rPr lang="en-US" sz="5200" b="1" cap="all" dirty="0" err="1">
                <a:solidFill>
                  <a:srgbClr val="0000FF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và</a:t>
            </a:r>
            <a:r>
              <a:rPr lang="en-US" sz="5200" b="1" cap="all" dirty="0">
                <a:solidFill>
                  <a:srgbClr val="0000FF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 </a:t>
            </a:r>
            <a:r>
              <a:rPr lang="en-US" sz="5200" b="1" cap="all" dirty="0" err="1">
                <a:solidFill>
                  <a:srgbClr val="0000FF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xóa</a:t>
            </a:r>
            <a:r>
              <a:rPr lang="en-US" sz="5200" b="1" cap="all" dirty="0">
                <a:solidFill>
                  <a:srgbClr val="0000FF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 </a:t>
            </a:r>
            <a:r>
              <a:rPr lang="en-US" sz="5200" b="1" cap="all" dirty="0" err="1">
                <a:solidFill>
                  <a:srgbClr val="0000FF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khối</a:t>
            </a:r>
            <a:r>
              <a:rPr lang="en-US" sz="5200" b="1" cap="all" dirty="0">
                <a:solidFill>
                  <a:srgbClr val="0000FF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 </a:t>
            </a:r>
            <a:r>
              <a:rPr lang="en-US" sz="5200" b="1" cap="all" dirty="0" err="1">
                <a:solidFill>
                  <a:srgbClr val="0000FF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văn</a:t>
            </a:r>
            <a:r>
              <a:rPr lang="en-US" sz="5200" b="1" cap="all" dirty="0">
                <a:solidFill>
                  <a:srgbClr val="0000FF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 </a:t>
            </a:r>
            <a:r>
              <a:rPr lang="en-US" sz="5200" b="1" cap="all" dirty="0" err="1">
                <a:solidFill>
                  <a:srgbClr val="0000FF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bản</a:t>
            </a:r>
            <a:endParaRPr lang="en-US" sz="5200" b="1" cap="all" dirty="0">
              <a:solidFill>
                <a:srgbClr val="0000FF"/>
              </a:solidFill>
              <a:latin typeface="Arial Bold" panose="020B0704020202020204" pitchFamily="34" charset="0"/>
              <a:cs typeface="Arial Bold" panose="020B0704020202020204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878" t="-45589" r="-4239" b="-13613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847493" y="808234"/>
            <a:ext cx="16593015" cy="8670532"/>
            <a:chOff x="0" y="0"/>
            <a:chExt cx="4370177" cy="228359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70177" cy="2283597"/>
            </a:xfrm>
            <a:custGeom>
              <a:avLst/>
              <a:gdLst/>
              <a:ahLst/>
              <a:cxnLst/>
              <a:rect l="l" t="t" r="r" b="b"/>
              <a:pathLst>
                <a:path w="4370177" h="2283597">
                  <a:moveTo>
                    <a:pt x="23795" y="0"/>
                  </a:moveTo>
                  <a:lnTo>
                    <a:pt x="4346381" y="0"/>
                  </a:lnTo>
                  <a:cubicBezTo>
                    <a:pt x="4352692" y="0"/>
                    <a:pt x="4358745" y="2507"/>
                    <a:pt x="4363207" y="6970"/>
                  </a:cubicBezTo>
                  <a:cubicBezTo>
                    <a:pt x="4367670" y="11432"/>
                    <a:pt x="4370177" y="17484"/>
                    <a:pt x="4370177" y="23795"/>
                  </a:cubicBezTo>
                  <a:lnTo>
                    <a:pt x="4370177" y="2259802"/>
                  </a:lnTo>
                  <a:cubicBezTo>
                    <a:pt x="4370177" y="2266113"/>
                    <a:pt x="4367670" y="2272165"/>
                    <a:pt x="4363207" y="2276628"/>
                  </a:cubicBezTo>
                  <a:cubicBezTo>
                    <a:pt x="4358745" y="2281090"/>
                    <a:pt x="4352692" y="2283597"/>
                    <a:pt x="4346381" y="2283597"/>
                  </a:cubicBezTo>
                  <a:lnTo>
                    <a:pt x="23795" y="2283597"/>
                  </a:lnTo>
                  <a:cubicBezTo>
                    <a:pt x="17484" y="2283597"/>
                    <a:pt x="11432" y="2281090"/>
                    <a:pt x="6970" y="2276628"/>
                  </a:cubicBezTo>
                  <a:cubicBezTo>
                    <a:pt x="2507" y="2272165"/>
                    <a:pt x="0" y="2266113"/>
                    <a:pt x="0" y="2259802"/>
                  </a:cubicBezTo>
                  <a:lnTo>
                    <a:pt x="0" y="23795"/>
                  </a:lnTo>
                  <a:cubicBezTo>
                    <a:pt x="0" y="17484"/>
                    <a:pt x="2507" y="11432"/>
                    <a:pt x="6970" y="6970"/>
                  </a:cubicBezTo>
                  <a:cubicBezTo>
                    <a:pt x="11432" y="2507"/>
                    <a:pt x="17484" y="0"/>
                    <a:pt x="23795" y="0"/>
                  </a:cubicBezTo>
                  <a:close/>
                </a:path>
              </a:pathLst>
            </a:custGeom>
            <a:solidFill>
              <a:srgbClr val="FAFAF8">
                <a:alpha val="80000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4370177" cy="23597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9" name="Freeform 29"/>
          <p:cNvSpPr/>
          <p:nvPr/>
        </p:nvSpPr>
        <p:spPr>
          <a:xfrm>
            <a:off x="-483540" y="1926749"/>
            <a:ext cx="2406968" cy="1212478"/>
          </a:xfrm>
          <a:custGeom>
            <a:avLst/>
            <a:gdLst/>
            <a:ahLst/>
            <a:cxnLst/>
            <a:rect l="l" t="t" r="r" b="b"/>
            <a:pathLst>
              <a:path w="2406968" h="1212478">
                <a:moveTo>
                  <a:pt x="0" y="0"/>
                </a:moveTo>
                <a:lnTo>
                  <a:pt x="2406968" y="0"/>
                </a:lnTo>
                <a:lnTo>
                  <a:pt x="2406968" y="1212477"/>
                </a:lnTo>
                <a:lnTo>
                  <a:pt x="0" y="121247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21017"/>
            </a:stretch>
          </a:blipFill>
        </p:spPr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8CB1D5B6-6610-2FC8-26B2-B04E2499354A}"/>
              </a:ext>
            </a:extLst>
          </p:cNvPr>
          <p:cNvGrpSpPr/>
          <p:nvPr/>
        </p:nvGrpSpPr>
        <p:grpSpPr>
          <a:xfrm>
            <a:off x="1257298" y="1409700"/>
            <a:ext cx="8801102" cy="774186"/>
            <a:chOff x="696578" y="1357811"/>
            <a:chExt cx="8801102" cy="774186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DA2450ED-D1B3-0116-1028-BADCFE7763D9}"/>
                </a:ext>
              </a:extLst>
            </p:cNvPr>
            <p:cNvGrpSpPr/>
            <p:nvPr/>
          </p:nvGrpSpPr>
          <p:grpSpPr>
            <a:xfrm>
              <a:off x="696578" y="1357811"/>
              <a:ext cx="589278" cy="707886"/>
              <a:chOff x="1089340" y="1357751"/>
              <a:chExt cx="589278" cy="707886"/>
            </a:xfrm>
          </p:grpSpPr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F793E97B-40A7-6F0D-82B5-2029703B1A8F}"/>
                  </a:ext>
                </a:extLst>
              </p:cNvPr>
              <p:cNvSpPr/>
              <p:nvPr/>
            </p:nvSpPr>
            <p:spPr>
              <a:xfrm>
                <a:off x="1089340" y="1470217"/>
                <a:ext cx="589278" cy="553998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5BECECF1-F5D7-B9A1-54DB-B93E39C47A0C}"/>
                  </a:ext>
                </a:extLst>
              </p:cNvPr>
              <p:cNvSpPr txBox="1"/>
              <p:nvPr/>
            </p:nvSpPr>
            <p:spPr>
              <a:xfrm>
                <a:off x="1143746" y="1357751"/>
                <a:ext cx="511679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</a:t>
                </a:r>
              </a:p>
            </p:txBody>
          </p:sp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C8F4AFC5-3D06-99BE-4C86-B3581A824653}"/>
                </a:ext>
              </a:extLst>
            </p:cNvPr>
            <p:cNvSpPr txBox="1"/>
            <p:nvPr/>
          </p:nvSpPr>
          <p:spPr>
            <a:xfrm>
              <a:off x="1362708" y="1393333"/>
              <a:ext cx="8134972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Chọn</a:t>
              </a:r>
              <a:r>
                <a:rPr lang="en-US" sz="4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khối</a:t>
              </a:r>
              <a:r>
                <a:rPr lang="en-US" sz="4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văn</a:t>
              </a:r>
              <a:r>
                <a:rPr lang="en-US" sz="4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bản</a:t>
              </a:r>
              <a:endParaRPr lang="en-US" sz="42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2B2B2B26-596F-EFD2-7641-66CE81F1CE65}"/>
              </a:ext>
            </a:extLst>
          </p:cNvPr>
          <p:cNvSpPr/>
          <p:nvPr/>
        </p:nvSpPr>
        <p:spPr>
          <a:xfrm>
            <a:off x="7308037" y="289651"/>
            <a:ext cx="4152900" cy="8382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KHÁM PHÁ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CD647E9-EB2D-3413-7803-82A580188553}"/>
              </a:ext>
            </a:extLst>
          </p:cNvPr>
          <p:cNvSpPr txBox="1"/>
          <p:nvPr/>
        </p:nvSpPr>
        <p:spPr>
          <a:xfrm>
            <a:off x="1551937" y="2358049"/>
            <a:ext cx="9144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chuột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E6430896-4D14-84CC-A783-E867690C40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63445" y="2484043"/>
            <a:ext cx="4548155" cy="677425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Freeform 6"/>
          <p:cNvSpPr/>
          <p:nvPr/>
        </p:nvSpPr>
        <p:spPr>
          <a:xfrm>
            <a:off x="15978659" y="1822256"/>
            <a:ext cx="2028627" cy="1840784"/>
          </a:xfrm>
          <a:custGeom>
            <a:avLst/>
            <a:gdLst/>
            <a:ahLst/>
            <a:cxnLst/>
            <a:rect l="l" t="t" r="r" b="b"/>
            <a:pathLst>
              <a:path w="2028627" h="1840784">
                <a:moveTo>
                  <a:pt x="0" y="0"/>
                </a:moveTo>
                <a:lnTo>
                  <a:pt x="2028627" y="0"/>
                </a:lnTo>
                <a:lnTo>
                  <a:pt x="2028627" y="1840784"/>
                </a:lnTo>
                <a:lnTo>
                  <a:pt x="0" y="184078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94647" t="-123326" r="-157783"/>
            </a:stretch>
          </a:blipFill>
        </p:spPr>
      </p:sp>
      <p:sp>
        <p:nvSpPr>
          <p:cNvPr id="39" name="Freeform 39"/>
          <p:cNvSpPr/>
          <p:nvPr/>
        </p:nvSpPr>
        <p:spPr>
          <a:xfrm flipH="1">
            <a:off x="15849600" y="8192808"/>
            <a:ext cx="2115177" cy="1065492"/>
          </a:xfrm>
          <a:custGeom>
            <a:avLst/>
            <a:gdLst/>
            <a:ahLst/>
            <a:cxnLst/>
            <a:rect l="l" t="t" r="r" b="b"/>
            <a:pathLst>
              <a:path w="2115177" h="1065492">
                <a:moveTo>
                  <a:pt x="2115178" y="0"/>
                </a:moveTo>
                <a:lnTo>
                  <a:pt x="0" y="0"/>
                </a:lnTo>
                <a:lnTo>
                  <a:pt x="0" y="1065492"/>
                </a:lnTo>
                <a:lnTo>
                  <a:pt x="2115178" y="1065492"/>
                </a:lnTo>
                <a:lnTo>
                  <a:pt x="2115178" y="0"/>
                </a:lnTo>
                <a:close/>
              </a:path>
            </a:pathLst>
          </a:custGeom>
          <a:blipFill>
            <a:blip r:embed="rId3"/>
            <a:stretch>
              <a:fillRect r="-21017"/>
            </a:stretch>
          </a:blipFill>
        </p:spPr>
      </p:sp>
      <p:sp>
        <p:nvSpPr>
          <p:cNvPr id="50" name="TextBox 92">
            <a:extLst>
              <a:ext uri="{FF2B5EF4-FFF2-40B4-BE49-F238E27FC236}">
                <a16:creationId xmlns:a16="http://schemas.microsoft.com/office/drawing/2014/main" id="{976CDBAF-1E6E-683D-6885-697FB563F7D9}"/>
              </a:ext>
            </a:extLst>
          </p:cNvPr>
          <p:cNvSpPr txBox="1"/>
          <p:nvPr/>
        </p:nvSpPr>
        <p:spPr>
          <a:xfrm>
            <a:off x="2456342" y="3508800"/>
            <a:ext cx="6795872" cy="4790447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/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6D0F5091-FC57-2549-1AC8-8CA2B9903BB2}"/>
              </a:ext>
            </a:extLst>
          </p:cNvPr>
          <p:cNvGrpSpPr/>
          <p:nvPr/>
        </p:nvGrpSpPr>
        <p:grpSpPr>
          <a:xfrm>
            <a:off x="1823383" y="3375290"/>
            <a:ext cx="10970100" cy="4054210"/>
            <a:chOff x="1823383" y="3375290"/>
            <a:chExt cx="10970100" cy="4054210"/>
          </a:xfrm>
        </p:grpSpPr>
        <p:sp>
          <p:nvSpPr>
            <p:cNvPr id="49" name="Freeform 91">
              <a:extLst>
                <a:ext uri="{FF2B5EF4-FFF2-40B4-BE49-F238E27FC236}">
                  <a16:creationId xmlns:a16="http://schemas.microsoft.com/office/drawing/2014/main" id="{7AC6F9B3-9C96-2FAE-F0EF-6A00D9F4D426}"/>
                </a:ext>
              </a:extLst>
            </p:cNvPr>
            <p:cNvSpPr/>
            <p:nvPr/>
          </p:nvSpPr>
          <p:spPr>
            <a:xfrm>
              <a:off x="1823383" y="3375290"/>
              <a:ext cx="9959348" cy="4054210"/>
            </a:xfrm>
            <a:custGeom>
              <a:avLst/>
              <a:gdLst/>
              <a:ahLst/>
              <a:cxnLst/>
              <a:rect l="l" t="t" r="r" b="b"/>
              <a:pathLst>
                <a:path w="1789859" h="1219628">
                  <a:moveTo>
                    <a:pt x="68353" y="0"/>
                  </a:moveTo>
                  <a:lnTo>
                    <a:pt x="1721506" y="0"/>
                  </a:lnTo>
                  <a:cubicBezTo>
                    <a:pt x="1739635" y="0"/>
                    <a:pt x="1757020" y="7201"/>
                    <a:pt x="1769839" y="20020"/>
                  </a:cubicBezTo>
                  <a:cubicBezTo>
                    <a:pt x="1782657" y="32839"/>
                    <a:pt x="1789859" y="50224"/>
                    <a:pt x="1789859" y="68353"/>
                  </a:cubicBezTo>
                  <a:lnTo>
                    <a:pt x="1789859" y="1151275"/>
                  </a:lnTo>
                  <a:cubicBezTo>
                    <a:pt x="1789859" y="1189026"/>
                    <a:pt x="1759257" y="1219628"/>
                    <a:pt x="1721506" y="1219628"/>
                  </a:cubicBezTo>
                  <a:lnTo>
                    <a:pt x="68353" y="1219628"/>
                  </a:lnTo>
                  <a:cubicBezTo>
                    <a:pt x="30602" y="1219628"/>
                    <a:pt x="0" y="1189026"/>
                    <a:pt x="0" y="1151275"/>
                  </a:cubicBezTo>
                  <a:lnTo>
                    <a:pt x="0" y="68353"/>
                  </a:lnTo>
                  <a:cubicBezTo>
                    <a:pt x="0" y="30602"/>
                    <a:pt x="30602" y="0"/>
                    <a:pt x="6835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E76262"/>
              </a:solidFill>
              <a:prstDash val="lgDash"/>
              <a:round/>
            </a:ln>
          </p:spPr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F22633E7-6209-A3ED-D24E-AB40D9A13BCE}"/>
                </a:ext>
              </a:extLst>
            </p:cNvPr>
            <p:cNvSpPr/>
            <p:nvPr/>
          </p:nvSpPr>
          <p:spPr>
            <a:xfrm>
              <a:off x="1923428" y="4813600"/>
              <a:ext cx="10870055" cy="23318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30000"/>
                </a:lnSpc>
                <a:spcAft>
                  <a:spcPts val="600"/>
                </a:spcAft>
                <a:buClr>
                  <a:srgbClr val="FF0000"/>
                </a:buClr>
                <a:tabLst>
                  <a:tab pos="511175" algn="l"/>
                </a:tabLst>
              </a:pPr>
              <a:r>
                <a:rPr lang="en-US" sz="36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[1]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Nháy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chuột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vào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khối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văn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bản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cần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chọn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; </a:t>
              </a:r>
            </a:p>
            <a:p>
              <a:pPr algn="just">
                <a:lnSpc>
                  <a:spcPct val="130000"/>
                </a:lnSpc>
                <a:spcAft>
                  <a:spcPts val="600"/>
                </a:spcAft>
                <a:buClr>
                  <a:srgbClr val="FF0000"/>
                </a:buClr>
                <a:tabLst>
                  <a:tab pos="511175" algn="l"/>
                </a:tabLst>
              </a:pPr>
              <a:r>
                <a:rPr lang="en-US" sz="36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[2]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Kéo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thả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chuột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đến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cuối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khối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văn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bản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; </a:t>
              </a:r>
            </a:p>
            <a:p>
              <a:pPr algn="just">
                <a:lnSpc>
                  <a:spcPct val="130000"/>
                </a:lnSpc>
                <a:spcAft>
                  <a:spcPts val="600"/>
                </a:spcAft>
                <a:buClr>
                  <a:srgbClr val="FF0000"/>
                </a:buClr>
                <a:tabLst>
                  <a:tab pos="511175" algn="l"/>
                </a:tabLst>
              </a:pPr>
              <a:r>
                <a:rPr lang="en-US" sz="36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[3]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Nháy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chuột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tại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vị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trí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bất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kì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văn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bản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;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EA3A14D5-E76D-83DA-2A53-8E4B1F34FAAF}"/>
                </a:ext>
              </a:extLst>
            </p:cNvPr>
            <p:cNvSpPr txBox="1"/>
            <p:nvPr/>
          </p:nvSpPr>
          <p:spPr>
            <a:xfrm>
              <a:off x="2081364" y="3626605"/>
              <a:ext cx="9379573" cy="1200329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>
                <a:buClr>
                  <a:srgbClr val="FF0000"/>
                </a:buClr>
              </a:pPr>
              <a:r>
                <a:rPr lang="en-US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 </a:t>
              </a:r>
              <a:r>
                <a:rPr lang="en-US" sz="36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hãy</a:t>
              </a:r>
              <a:r>
                <a:rPr lang="en-US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mở</a:t>
              </a:r>
              <a:r>
                <a:rPr lang="en-US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tệp</a:t>
              </a:r>
              <a:r>
                <a:rPr lang="en-US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3600" b="1" dirty="0">
                  <a:solidFill>
                    <a:schemeClr val="tx1"/>
                  </a:solidFill>
                </a:rPr>
                <a:t>TrongGiacMobuoiSang </a:t>
              </a:r>
              <a:r>
                <a:rPr lang="en-US" sz="3600" b="1" dirty="0">
                  <a:solidFill>
                    <a:schemeClr val="tx1"/>
                  </a:solidFill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hiện</a:t>
              </a:r>
              <a:r>
                <a:rPr lang="en-US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</p:grpSp>
      <p:sp>
        <p:nvSpPr>
          <p:cNvPr id="28" name="Freeform 28"/>
          <p:cNvSpPr/>
          <p:nvPr/>
        </p:nvSpPr>
        <p:spPr>
          <a:xfrm flipH="1">
            <a:off x="230429" y="8100798"/>
            <a:ext cx="2098217" cy="1903931"/>
          </a:xfrm>
          <a:custGeom>
            <a:avLst/>
            <a:gdLst/>
            <a:ahLst/>
            <a:cxnLst/>
            <a:rect l="l" t="t" r="r" b="b"/>
            <a:pathLst>
              <a:path w="2098217" h="1903931">
                <a:moveTo>
                  <a:pt x="2098217" y="0"/>
                </a:moveTo>
                <a:lnTo>
                  <a:pt x="0" y="0"/>
                </a:lnTo>
                <a:lnTo>
                  <a:pt x="0" y="1903930"/>
                </a:lnTo>
                <a:lnTo>
                  <a:pt x="2098217" y="1903930"/>
                </a:lnTo>
                <a:lnTo>
                  <a:pt x="2098217" y="0"/>
                </a:lnTo>
                <a:close/>
              </a:path>
            </a:pathLst>
          </a:custGeom>
          <a:blipFill>
            <a:blip r:embed="rId5"/>
            <a:stretch>
              <a:fillRect l="-94647" t="-123326" r="-157783"/>
            </a:stretch>
          </a:blipFill>
        </p:spPr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35FE09B-3ABA-6448-70FA-DC069F538EF6}"/>
              </a:ext>
            </a:extLst>
          </p:cNvPr>
          <p:cNvGrpSpPr/>
          <p:nvPr/>
        </p:nvGrpSpPr>
        <p:grpSpPr>
          <a:xfrm>
            <a:off x="1958165" y="7581729"/>
            <a:ext cx="10061769" cy="1981371"/>
            <a:chOff x="1958165" y="7493645"/>
            <a:chExt cx="10061769" cy="1981371"/>
          </a:xfrm>
        </p:grpSpPr>
        <p:grpSp>
          <p:nvGrpSpPr>
            <p:cNvPr id="56" name="Group 109">
              <a:extLst>
                <a:ext uri="{FF2B5EF4-FFF2-40B4-BE49-F238E27FC236}">
                  <a16:creationId xmlns:a16="http://schemas.microsoft.com/office/drawing/2014/main" id="{0000CE4C-E98A-68D4-44C5-1FB3AF2EF4AA}"/>
                </a:ext>
              </a:extLst>
            </p:cNvPr>
            <p:cNvGrpSpPr/>
            <p:nvPr/>
          </p:nvGrpSpPr>
          <p:grpSpPr>
            <a:xfrm>
              <a:off x="1958165" y="7648487"/>
              <a:ext cx="9918516" cy="1826529"/>
              <a:chOff x="-104241" y="-28575"/>
              <a:chExt cx="2790735" cy="481061"/>
            </a:xfrm>
          </p:grpSpPr>
          <p:sp>
            <p:nvSpPr>
              <p:cNvPr id="57" name="Freeform 110">
                <a:extLst>
                  <a:ext uri="{FF2B5EF4-FFF2-40B4-BE49-F238E27FC236}">
                    <a16:creationId xmlns:a16="http://schemas.microsoft.com/office/drawing/2014/main" id="{05C87BA6-C8A8-872F-FCFA-FC0886181727}"/>
                  </a:ext>
                </a:extLst>
              </p:cNvPr>
              <p:cNvSpPr/>
              <p:nvPr/>
            </p:nvSpPr>
            <p:spPr>
              <a:xfrm>
                <a:off x="-104241" y="-4774"/>
                <a:ext cx="2686494" cy="457260"/>
              </a:xfrm>
              <a:custGeom>
                <a:avLst/>
                <a:gdLst/>
                <a:ahLst/>
                <a:cxnLst/>
                <a:rect l="l" t="t" r="r" b="b"/>
                <a:pathLst>
                  <a:path w="2686494" h="406400">
                    <a:moveTo>
                      <a:pt x="75899" y="0"/>
                    </a:moveTo>
                    <a:lnTo>
                      <a:pt x="2610595" y="0"/>
                    </a:lnTo>
                    <a:cubicBezTo>
                      <a:pt x="2652513" y="0"/>
                      <a:pt x="2686494" y="33981"/>
                      <a:pt x="2686494" y="75899"/>
                    </a:cubicBezTo>
                    <a:lnTo>
                      <a:pt x="2686494" y="330501"/>
                    </a:lnTo>
                    <a:cubicBezTo>
                      <a:pt x="2686494" y="372419"/>
                      <a:pt x="2652513" y="406400"/>
                      <a:pt x="2610595" y="406400"/>
                    </a:cubicBezTo>
                    <a:lnTo>
                      <a:pt x="75899" y="406400"/>
                    </a:lnTo>
                    <a:cubicBezTo>
                      <a:pt x="33981" y="406400"/>
                      <a:pt x="0" y="372419"/>
                      <a:pt x="0" y="330501"/>
                    </a:cubicBezTo>
                    <a:lnTo>
                      <a:pt x="0" y="75899"/>
                    </a:lnTo>
                    <a:cubicBezTo>
                      <a:pt x="0" y="33981"/>
                      <a:pt x="33981" y="0"/>
                      <a:pt x="75899" y="0"/>
                    </a:cubicBezTo>
                    <a:close/>
                  </a:path>
                </a:pathLst>
              </a:custGeom>
              <a:solidFill>
                <a:srgbClr val="FFD8A3"/>
              </a:solidFill>
              <a:ln w="47625" cap="rnd">
                <a:solidFill>
                  <a:srgbClr val="E76262"/>
                </a:solidFill>
                <a:prstDash val="lgDash"/>
                <a:round/>
              </a:ln>
            </p:spPr>
            <p:txBody>
              <a:bodyPr/>
              <a:lstStyle/>
              <a:p>
                <a:r>
                  <a:rPr lang="en-US" sz="3400" dirty="0">
                    <a:latin typeface="Arial" panose="020B0604020202020204" pitchFamily="34" charset="0"/>
                    <a:cs typeface="Arial" panose="020B0604020202020204" pitchFamily="34" charset="0"/>
                  </a:rPr>
                  <a:t> Em </a:t>
                </a:r>
                <a:r>
                  <a:rPr lang="en-US" sz="3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hãy</a:t>
                </a:r>
                <a:r>
                  <a:rPr lang="en-US" sz="3400" dirty="0">
                    <a:latin typeface="Arial" panose="020B0604020202020204" pitchFamily="34" charset="0"/>
                    <a:cs typeface="Arial" panose="020B0604020202020204" pitchFamily="34" charset="0"/>
                  </a:rPr>
                  <a:t> n</a:t>
                </a:r>
                <a:r>
                  <a:rPr lang="vi-VN" sz="3400" dirty="0">
                    <a:latin typeface="Arial" panose="020B0604020202020204" pitchFamily="34" charset="0"/>
                    <a:cs typeface="Arial" panose="020B0604020202020204" pitchFamily="34" charset="0"/>
                  </a:rPr>
                  <a:t>hận xét:</a:t>
                </a:r>
                <a:endParaRPr lang="en-US" sz="3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r>
                  <a:rPr lang="vi-VN" sz="3400" dirty="0">
                    <a:latin typeface="Arial" panose="020B0604020202020204" pitchFamily="34" charset="0"/>
                    <a:cs typeface="Arial" panose="020B0604020202020204" pitchFamily="34" charset="0"/>
                  </a:rPr>
                  <a:t>– Sự thay đổi của khối văn bản sau bước 2.</a:t>
                </a:r>
                <a:endParaRPr lang="en-US" sz="3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r>
                  <a:rPr lang="vi-VN" sz="3400" dirty="0">
                    <a:latin typeface="Arial" panose="020B0604020202020204" pitchFamily="34" charset="0"/>
                    <a:cs typeface="Arial" panose="020B0604020202020204" pitchFamily="34" charset="0"/>
                  </a:rPr>
                  <a:t>– Sự thay đổi của khối văn bản sau bước 3.</a:t>
                </a:r>
                <a:endParaRPr lang="en-US" sz="3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US" sz="3400" dirty="0"/>
              </a:p>
            </p:txBody>
          </p:sp>
          <p:sp>
            <p:nvSpPr>
              <p:cNvPr id="58" name="TextBox 111">
                <a:extLst>
                  <a:ext uri="{FF2B5EF4-FFF2-40B4-BE49-F238E27FC236}">
                    <a16:creationId xmlns:a16="http://schemas.microsoft.com/office/drawing/2014/main" id="{8BBBB9B2-0F6C-4777-7BD3-4809FEBA44BC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2686494" cy="434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7" name="Freeform 3">
              <a:extLst>
                <a:ext uri="{FF2B5EF4-FFF2-40B4-BE49-F238E27FC236}">
                  <a16:creationId xmlns:a16="http://schemas.microsoft.com/office/drawing/2014/main" id="{969FFF62-5E94-6360-A57D-7BCDD1AD9310}"/>
                </a:ext>
              </a:extLst>
            </p:cNvPr>
            <p:cNvSpPr/>
            <p:nvPr/>
          </p:nvSpPr>
          <p:spPr>
            <a:xfrm rot="1215746">
              <a:off x="9795826" y="7493645"/>
              <a:ext cx="2224108" cy="909534"/>
            </a:xfrm>
            <a:custGeom>
              <a:avLst/>
              <a:gdLst/>
              <a:ahLst/>
              <a:cxnLst/>
              <a:rect l="l" t="t" r="r" b="b"/>
              <a:pathLst>
                <a:path w="7315200" h="3657600">
                  <a:moveTo>
                    <a:pt x="0" y="0"/>
                  </a:moveTo>
                  <a:lnTo>
                    <a:pt x="7315200" y="0"/>
                  </a:lnTo>
                  <a:lnTo>
                    <a:pt x="7315200" y="3657600"/>
                  </a:lnTo>
                  <a:lnTo>
                    <a:pt x="0" y="3657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878" t="-45589" r="-4239" b="-13613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805765" y="518912"/>
            <a:ext cx="16634743" cy="8959854"/>
            <a:chOff x="-10990" y="-76200"/>
            <a:chExt cx="4381167" cy="2359797"/>
          </a:xfrm>
        </p:grpSpPr>
        <p:sp>
          <p:nvSpPr>
            <p:cNvPr id="4" name="Freeform 4"/>
            <p:cNvSpPr/>
            <p:nvPr/>
          </p:nvSpPr>
          <p:spPr>
            <a:xfrm>
              <a:off x="-10990" y="0"/>
              <a:ext cx="4370177" cy="2283597"/>
            </a:xfrm>
            <a:custGeom>
              <a:avLst/>
              <a:gdLst/>
              <a:ahLst/>
              <a:cxnLst/>
              <a:rect l="l" t="t" r="r" b="b"/>
              <a:pathLst>
                <a:path w="4370177" h="2283597">
                  <a:moveTo>
                    <a:pt x="23795" y="0"/>
                  </a:moveTo>
                  <a:lnTo>
                    <a:pt x="4346381" y="0"/>
                  </a:lnTo>
                  <a:cubicBezTo>
                    <a:pt x="4352692" y="0"/>
                    <a:pt x="4358745" y="2507"/>
                    <a:pt x="4363207" y="6970"/>
                  </a:cubicBezTo>
                  <a:cubicBezTo>
                    <a:pt x="4367670" y="11432"/>
                    <a:pt x="4370177" y="17484"/>
                    <a:pt x="4370177" y="23795"/>
                  </a:cubicBezTo>
                  <a:lnTo>
                    <a:pt x="4370177" y="2259802"/>
                  </a:lnTo>
                  <a:cubicBezTo>
                    <a:pt x="4370177" y="2266113"/>
                    <a:pt x="4367670" y="2272165"/>
                    <a:pt x="4363207" y="2276628"/>
                  </a:cubicBezTo>
                  <a:cubicBezTo>
                    <a:pt x="4358745" y="2281090"/>
                    <a:pt x="4352692" y="2283597"/>
                    <a:pt x="4346381" y="2283597"/>
                  </a:cubicBezTo>
                  <a:lnTo>
                    <a:pt x="23795" y="2283597"/>
                  </a:lnTo>
                  <a:cubicBezTo>
                    <a:pt x="17484" y="2283597"/>
                    <a:pt x="11432" y="2281090"/>
                    <a:pt x="6970" y="2276628"/>
                  </a:cubicBezTo>
                  <a:cubicBezTo>
                    <a:pt x="2507" y="2272165"/>
                    <a:pt x="0" y="2266113"/>
                    <a:pt x="0" y="2259802"/>
                  </a:cubicBezTo>
                  <a:lnTo>
                    <a:pt x="0" y="23795"/>
                  </a:lnTo>
                  <a:cubicBezTo>
                    <a:pt x="0" y="17484"/>
                    <a:pt x="2507" y="11432"/>
                    <a:pt x="6970" y="6970"/>
                  </a:cubicBezTo>
                  <a:cubicBezTo>
                    <a:pt x="11432" y="2507"/>
                    <a:pt x="17484" y="0"/>
                    <a:pt x="23795" y="0"/>
                  </a:cubicBezTo>
                  <a:close/>
                </a:path>
              </a:pathLst>
            </a:custGeom>
            <a:solidFill>
              <a:srgbClr val="FAFAF8">
                <a:alpha val="80000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4370177" cy="23597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9" name="Freeform 29"/>
          <p:cNvSpPr/>
          <p:nvPr/>
        </p:nvSpPr>
        <p:spPr>
          <a:xfrm>
            <a:off x="-483540" y="1926749"/>
            <a:ext cx="2406968" cy="1212478"/>
          </a:xfrm>
          <a:custGeom>
            <a:avLst/>
            <a:gdLst/>
            <a:ahLst/>
            <a:cxnLst/>
            <a:rect l="l" t="t" r="r" b="b"/>
            <a:pathLst>
              <a:path w="2406968" h="1212478">
                <a:moveTo>
                  <a:pt x="0" y="0"/>
                </a:moveTo>
                <a:lnTo>
                  <a:pt x="2406968" y="0"/>
                </a:lnTo>
                <a:lnTo>
                  <a:pt x="2406968" y="1212477"/>
                </a:lnTo>
                <a:lnTo>
                  <a:pt x="0" y="121247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21017"/>
            </a:stretch>
          </a:blipFill>
        </p:spPr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8CB1D5B6-6610-2FC8-26B2-B04E2499354A}"/>
              </a:ext>
            </a:extLst>
          </p:cNvPr>
          <p:cNvGrpSpPr/>
          <p:nvPr/>
        </p:nvGrpSpPr>
        <p:grpSpPr>
          <a:xfrm>
            <a:off x="1257298" y="1409700"/>
            <a:ext cx="8801102" cy="774186"/>
            <a:chOff x="696578" y="1357811"/>
            <a:chExt cx="8801102" cy="774186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DA2450ED-D1B3-0116-1028-BADCFE7763D9}"/>
                </a:ext>
              </a:extLst>
            </p:cNvPr>
            <p:cNvGrpSpPr/>
            <p:nvPr/>
          </p:nvGrpSpPr>
          <p:grpSpPr>
            <a:xfrm>
              <a:off x="696578" y="1357811"/>
              <a:ext cx="589278" cy="707886"/>
              <a:chOff x="1089340" y="1357751"/>
              <a:chExt cx="589278" cy="707886"/>
            </a:xfrm>
          </p:grpSpPr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F793E97B-40A7-6F0D-82B5-2029703B1A8F}"/>
                  </a:ext>
                </a:extLst>
              </p:cNvPr>
              <p:cNvSpPr/>
              <p:nvPr/>
            </p:nvSpPr>
            <p:spPr>
              <a:xfrm>
                <a:off x="1089340" y="1470217"/>
                <a:ext cx="589278" cy="553998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5BECECF1-F5D7-B9A1-54DB-B93E39C47A0C}"/>
                  </a:ext>
                </a:extLst>
              </p:cNvPr>
              <p:cNvSpPr txBox="1"/>
              <p:nvPr/>
            </p:nvSpPr>
            <p:spPr>
              <a:xfrm>
                <a:off x="1143746" y="1357751"/>
                <a:ext cx="511679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</a:t>
                </a:r>
              </a:p>
            </p:txBody>
          </p:sp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C8F4AFC5-3D06-99BE-4C86-B3581A824653}"/>
                </a:ext>
              </a:extLst>
            </p:cNvPr>
            <p:cNvSpPr txBox="1"/>
            <p:nvPr/>
          </p:nvSpPr>
          <p:spPr>
            <a:xfrm>
              <a:off x="1362708" y="1393333"/>
              <a:ext cx="8134972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Chọn</a:t>
              </a:r>
              <a:r>
                <a:rPr kumimoji="0" lang="en-US" sz="4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khối</a:t>
              </a:r>
              <a:r>
                <a:rPr kumimoji="0" lang="en-US" sz="4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văn</a:t>
              </a:r>
              <a:r>
                <a:rPr kumimoji="0" lang="en-US" sz="4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bản</a:t>
              </a:r>
              <a:endPara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2B2B2B26-596F-EFD2-7641-66CE81F1CE65}"/>
              </a:ext>
            </a:extLst>
          </p:cNvPr>
          <p:cNvSpPr/>
          <p:nvPr/>
        </p:nvSpPr>
        <p:spPr>
          <a:xfrm>
            <a:off x="7308037" y="289651"/>
            <a:ext cx="4152900" cy="8382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KHÁM PHÁ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CD647E9-EB2D-3413-7803-82A580188553}"/>
              </a:ext>
            </a:extLst>
          </p:cNvPr>
          <p:cNvSpPr txBox="1"/>
          <p:nvPr/>
        </p:nvSpPr>
        <p:spPr>
          <a:xfrm>
            <a:off x="1551937" y="2358049"/>
            <a:ext cx="9144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Chọn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khối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văn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bản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chuột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E6430896-4D14-84CC-A783-E867690C40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63445" y="2484043"/>
            <a:ext cx="4548155" cy="677425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Freeform 6"/>
          <p:cNvSpPr/>
          <p:nvPr/>
        </p:nvSpPr>
        <p:spPr>
          <a:xfrm>
            <a:off x="15978659" y="1822256"/>
            <a:ext cx="2028627" cy="1840784"/>
          </a:xfrm>
          <a:custGeom>
            <a:avLst/>
            <a:gdLst/>
            <a:ahLst/>
            <a:cxnLst/>
            <a:rect l="l" t="t" r="r" b="b"/>
            <a:pathLst>
              <a:path w="2028627" h="1840784">
                <a:moveTo>
                  <a:pt x="0" y="0"/>
                </a:moveTo>
                <a:lnTo>
                  <a:pt x="2028627" y="0"/>
                </a:lnTo>
                <a:lnTo>
                  <a:pt x="2028627" y="1840784"/>
                </a:lnTo>
                <a:lnTo>
                  <a:pt x="0" y="184078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94647" t="-123326" r="-157783"/>
            </a:stretch>
          </a:blipFill>
        </p:spPr>
      </p:sp>
      <p:sp>
        <p:nvSpPr>
          <p:cNvPr id="39" name="Freeform 39"/>
          <p:cNvSpPr/>
          <p:nvPr/>
        </p:nvSpPr>
        <p:spPr>
          <a:xfrm flipH="1">
            <a:off x="15849600" y="8192808"/>
            <a:ext cx="2115177" cy="1065492"/>
          </a:xfrm>
          <a:custGeom>
            <a:avLst/>
            <a:gdLst/>
            <a:ahLst/>
            <a:cxnLst/>
            <a:rect l="l" t="t" r="r" b="b"/>
            <a:pathLst>
              <a:path w="2115177" h="1065492">
                <a:moveTo>
                  <a:pt x="2115178" y="0"/>
                </a:moveTo>
                <a:lnTo>
                  <a:pt x="0" y="0"/>
                </a:lnTo>
                <a:lnTo>
                  <a:pt x="0" y="1065492"/>
                </a:lnTo>
                <a:lnTo>
                  <a:pt x="2115178" y="1065492"/>
                </a:lnTo>
                <a:lnTo>
                  <a:pt x="2115178" y="0"/>
                </a:lnTo>
                <a:close/>
              </a:path>
            </a:pathLst>
          </a:custGeom>
          <a:blipFill>
            <a:blip r:embed="rId3"/>
            <a:stretch>
              <a:fillRect r="-21017"/>
            </a:stretch>
          </a:blipFill>
        </p:spPr>
      </p:sp>
      <p:sp>
        <p:nvSpPr>
          <p:cNvPr id="50" name="TextBox 92">
            <a:extLst>
              <a:ext uri="{FF2B5EF4-FFF2-40B4-BE49-F238E27FC236}">
                <a16:creationId xmlns:a16="http://schemas.microsoft.com/office/drawing/2014/main" id="{976CDBAF-1E6E-683D-6885-697FB563F7D9}"/>
              </a:ext>
            </a:extLst>
          </p:cNvPr>
          <p:cNvSpPr txBox="1"/>
          <p:nvPr/>
        </p:nvSpPr>
        <p:spPr>
          <a:xfrm>
            <a:off x="2456342" y="3508800"/>
            <a:ext cx="6795872" cy="4790447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marL="0" marR="0" lvl="0" indent="0" algn="ctr" defTabSz="914400" rtl="0" eaLnBrk="1" fontAlgn="auto" latinLnBrk="0" hangingPunct="1">
              <a:lnSpc>
                <a:spcPts val="26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Freeform 28"/>
          <p:cNvSpPr/>
          <p:nvPr/>
        </p:nvSpPr>
        <p:spPr>
          <a:xfrm flipH="1">
            <a:off x="230429" y="8100798"/>
            <a:ext cx="2098217" cy="1903931"/>
          </a:xfrm>
          <a:custGeom>
            <a:avLst/>
            <a:gdLst/>
            <a:ahLst/>
            <a:cxnLst/>
            <a:rect l="l" t="t" r="r" b="b"/>
            <a:pathLst>
              <a:path w="2098217" h="1903931">
                <a:moveTo>
                  <a:pt x="2098217" y="0"/>
                </a:moveTo>
                <a:lnTo>
                  <a:pt x="0" y="0"/>
                </a:lnTo>
                <a:lnTo>
                  <a:pt x="0" y="1903930"/>
                </a:lnTo>
                <a:lnTo>
                  <a:pt x="2098217" y="1903930"/>
                </a:lnTo>
                <a:lnTo>
                  <a:pt x="2098217" y="0"/>
                </a:lnTo>
                <a:close/>
              </a:path>
            </a:pathLst>
          </a:custGeom>
          <a:blipFill>
            <a:blip r:embed="rId5"/>
            <a:stretch>
              <a:fillRect l="-94647" t="-123326" r="-157783"/>
            </a:stretch>
          </a:blipFill>
        </p:spPr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832F268-3157-E159-E263-8979F41916CE}"/>
              </a:ext>
            </a:extLst>
          </p:cNvPr>
          <p:cNvSpPr txBox="1"/>
          <p:nvPr/>
        </p:nvSpPr>
        <p:spPr>
          <a:xfrm>
            <a:off x="1676399" y="3508800"/>
            <a:ext cx="10106331" cy="32099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lvl="0" indent="-57150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Khối văn bản được chọn có nền màu xám.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571500" marR="0" lvl="0" indent="-57150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Nháy chuột tại vị trí bất kì trong trang văn bản để bỏ chọn.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9931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878" t="-45589" r="-4239" b="-13613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847493" y="808234"/>
            <a:ext cx="16593015" cy="8670532"/>
            <a:chOff x="0" y="0"/>
            <a:chExt cx="4370177" cy="228359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70177" cy="2283597"/>
            </a:xfrm>
            <a:custGeom>
              <a:avLst/>
              <a:gdLst/>
              <a:ahLst/>
              <a:cxnLst/>
              <a:rect l="l" t="t" r="r" b="b"/>
              <a:pathLst>
                <a:path w="4370177" h="2283597">
                  <a:moveTo>
                    <a:pt x="23795" y="0"/>
                  </a:moveTo>
                  <a:lnTo>
                    <a:pt x="4346381" y="0"/>
                  </a:lnTo>
                  <a:cubicBezTo>
                    <a:pt x="4352692" y="0"/>
                    <a:pt x="4358745" y="2507"/>
                    <a:pt x="4363207" y="6970"/>
                  </a:cubicBezTo>
                  <a:cubicBezTo>
                    <a:pt x="4367670" y="11432"/>
                    <a:pt x="4370177" y="17484"/>
                    <a:pt x="4370177" y="23795"/>
                  </a:cubicBezTo>
                  <a:lnTo>
                    <a:pt x="4370177" y="2259802"/>
                  </a:lnTo>
                  <a:cubicBezTo>
                    <a:pt x="4370177" y="2266113"/>
                    <a:pt x="4367670" y="2272165"/>
                    <a:pt x="4363207" y="2276628"/>
                  </a:cubicBezTo>
                  <a:cubicBezTo>
                    <a:pt x="4358745" y="2281090"/>
                    <a:pt x="4352692" y="2283597"/>
                    <a:pt x="4346381" y="2283597"/>
                  </a:cubicBezTo>
                  <a:lnTo>
                    <a:pt x="23795" y="2283597"/>
                  </a:lnTo>
                  <a:cubicBezTo>
                    <a:pt x="17484" y="2283597"/>
                    <a:pt x="11432" y="2281090"/>
                    <a:pt x="6970" y="2276628"/>
                  </a:cubicBezTo>
                  <a:cubicBezTo>
                    <a:pt x="2507" y="2272165"/>
                    <a:pt x="0" y="2266113"/>
                    <a:pt x="0" y="2259802"/>
                  </a:cubicBezTo>
                  <a:lnTo>
                    <a:pt x="0" y="23795"/>
                  </a:lnTo>
                  <a:cubicBezTo>
                    <a:pt x="0" y="17484"/>
                    <a:pt x="2507" y="11432"/>
                    <a:pt x="6970" y="6970"/>
                  </a:cubicBezTo>
                  <a:cubicBezTo>
                    <a:pt x="11432" y="2507"/>
                    <a:pt x="17484" y="0"/>
                    <a:pt x="23795" y="0"/>
                  </a:cubicBezTo>
                  <a:close/>
                </a:path>
              </a:pathLst>
            </a:custGeom>
            <a:solidFill>
              <a:srgbClr val="FAFAF8">
                <a:alpha val="80000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4370177" cy="23597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 rot="-2177259">
            <a:off x="14894031" y="7748420"/>
            <a:ext cx="5346361" cy="2442619"/>
          </a:xfrm>
          <a:custGeom>
            <a:avLst/>
            <a:gdLst/>
            <a:ahLst/>
            <a:cxnLst/>
            <a:rect l="l" t="t" r="r" b="b"/>
            <a:pathLst>
              <a:path w="5346361" h="2442619">
                <a:moveTo>
                  <a:pt x="0" y="0"/>
                </a:moveTo>
                <a:lnTo>
                  <a:pt x="5346361" y="0"/>
                </a:lnTo>
                <a:lnTo>
                  <a:pt x="5346361" y="2442618"/>
                </a:lnTo>
                <a:lnTo>
                  <a:pt x="0" y="24426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3383979" flipV="1">
            <a:off x="-1386206" y="-251424"/>
            <a:ext cx="4277829" cy="2528274"/>
          </a:xfrm>
          <a:custGeom>
            <a:avLst/>
            <a:gdLst/>
            <a:ahLst/>
            <a:cxnLst/>
            <a:rect l="l" t="t" r="r" b="b"/>
            <a:pathLst>
              <a:path w="4802750" h="2977469">
                <a:moveTo>
                  <a:pt x="0" y="2977470"/>
                </a:moveTo>
                <a:lnTo>
                  <a:pt x="4802750" y="2977470"/>
                </a:lnTo>
                <a:lnTo>
                  <a:pt x="4802750" y="0"/>
                </a:lnTo>
                <a:lnTo>
                  <a:pt x="0" y="0"/>
                </a:lnTo>
                <a:lnTo>
                  <a:pt x="0" y="2977470"/>
                </a:lnTo>
                <a:close/>
              </a:path>
            </a:pathLst>
          </a:custGeom>
          <a:blipFill>
            <a:blip r:embed="rId3"/>
            <a:stretch>
              <a:fillRect r="-35693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5879707" y="1211414"/>
            <a:ext cx="1979441" cy="469241"/>
          </a:xfrm>
          <a:custGeom>
            <a:avLst/>
            <a:gdLst/>
            <a:ahLst/>
            <a:cxnLst/>
            <a:rect l="l" t="t" r="r" b="b"/>
            <a:pathLst>
              <a:path w="1979441" h="469241">
                <a:moveTo>
                  <a:pt x="0" y="0"/>
                </a:moveTo>
                <a:lnTo>
                  <a:pt x="1979441" y="0"/>
                </a:lnTo>
                <a:lnTo>
                  <a:pt x="1979441" y="469240"/>
                </a:lnTo>
                <a:lnTo>
                  <a:pt x="0" y="4692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219189" y="8348384"/>
            <a:ext cx="1979441" cy="469241"/>
          </a:xfrm>
          <a:custGeom>
            <a:avLst/>
            <a:gdLst/>
            <a:ahLst/>
            <a:cxnLst/>
            <a:rect l="l" t="t" r="r" b="b"/>
            <a:pathLst>
              <a:path w="1979441" h="469241">
                <a:moveTo>
                  <a:pt x="0" y="0"/>
                </a:moveTo>
                <a:lnTo>
                  <a:pt x="1979440" y="0"/>
                </a:lnTo>
                <a:lnTo>
                  <a:pt x="1979440" y="469241"/>
                </a:lnTo>
                <a:lnTo>
                  <a:pt x="0" y="46924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6B839D0-AB0D-4818-5D5B-4FE426995E6C}"/>
              </a:ext>
            </a:extLst>
          </p:cNvPr>
          <p:cNvGrpSpPr/>
          <p:nvPr/>
        </p:nvGrpSpPr>
        <p:grpSpPr>
          <a:xfrm>
            <a:off x="1524000" y="1469375"/>
            <a:ext cx="8801102" cy="774186"/>
            <a:chOff x="696578" y="1357811"/>
            <a:chExt cx="8801102" cy="774186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29BE9F01-4AB1-B10F-BA1A-703605F844D4}"/>
                </a:ext>
              </a:extLst>
            </p:cNvPr>
            <p:cNvGrpSpPr/>
            <p:nvPr/>
          </p:nvGrpSpPr>
          <p:grpSpPr>
            <a:xfrm>
              <a:off x="696578" y="1357811"/>
              <a:ext cx="589278" cy="707886"/>
              <a:chOff x="1089340" y="1357751"/>
              <a:chExt cx="589278" cy="707886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F55F766C-FD9B-1399-596B-0DA3D26B7229}"/>
                  </a:ext>
                </a:extLst>
              </p:cNvPr>
              <p:cNvSpPr/>
              <p:nvPr/>
            </p:nvSpPr>
            <p:spPr>
              <a:xfrm>
                <a:off x="1089340" y="1470217"/>
                <a:ext cx="589278" cy="553998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44CC9E9-EE6A-2508-4B56-2E2C6D49D621}"/>
                  </a:ext>
                </a:extLst>
              </p:cNvPr>
              <p:cNvSpPr txBox="1"/>
              <p:nvPr/>
            </p:nvSpPr>
            <p:spPr>
              <a:xfrm>
                <a:off x="1143746" y="1357751"/>
                <a:ext cx="511679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</a:t>
                </a: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AA18AAE-322A-8DDC-995B-8E17919257CA}"/>
                </a:ext>
              </a:extLst>
            </p:cNvPr>
            <p:cNvSpPr txBox="1"/>
            <p:nvPr/>
          </p:nvSpPr>
          <p:spPr>
            <a:xfrm>
              <a:off x="1362708" y="1393333"/>
              <a:ext cx="8134972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Chọn</a:t>
              </a:r>
              <a:r>
                <a:rPr lang="en-US" sz="4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khối</a:t>
              </a:r>
              <a:r>
                <a:rPr lang="en-US" sz="4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văn</a:t>
              </a:r>
              <a:r>
                <a:rPr lang="en-US" sz="4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bản</a:t>
              </a:r>
              <a:endParaRPr lang="en-US" sz="42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EE5A6884-462A-7207-9B38-BD1837061278}"/>
              </a:ext>
            </a:extLst>
          </p:cNvPr>
          <p:cNvSpPr/>
          <p:nvPr/>
        </p:nvSpPr>
        <p:spPr>
          <a:xfrm>
            <a:off x="7308037" y="289651"/>
            <a:ext cx="4152900" cy="8382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KHÁM PHÁ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F2DFD8C-65CB-6B6C-093C-AD7FEB36D16A}"/>
              </a:ext>
            </a:extLst>
          </p:cNvPr>
          <p:cNvSpPr txBox="1"/>
          <p:nvPr/>
        </p:nvSpPr>
        <p:spPr>
          <a:xfrm>
            <a:off x="1818639" y="2323718"/>
            <a:ext cx="9144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phím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4988340-751B-6AB2-0259-AF2F28C9B676}"/>
              </a:ext>
            </a:extLst>
          </p:cNvPr>
          <p:cNvGrpSpPr/>
          <p:nvPr/>
        </p:nvGrpSpPr>
        <p:grpSpPr>
          <a:xfrm>
            <a:off x="1600201" y="3314700"/>
            <a:ext cx="15468599" cy="4419600"/>
            <a:chOff x="1600201" y="3390900"/>
            <a:chExt cx="15468599" cy="4419600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FB57903A-BD4A-0239-9506-714B0DBF1670}"/>
                </a:ext>
              </a:extLst>
            </p:cNvPr>
            <p:cNvGrpSpPr/>
            <p:nvPr/>
          </p:nvGrpSpPr>
          <p:grpSpPr>
            <a:xfrm>
              <a:off x="1600201" y="3390900"/>
              <a:ext cx="15468599" cy="4419600"/>
              <a:chOff x="815673" y="1816888"/>
              <a:chExt cx="5540786" cy="4419600"/>
            </a:xfrm>
          </p:grpSpPr>
          <p:sp>
            <p:nvSpPr>
              <p:cNvPr id="24" name="Rounded Rectangle 11">
                <a:extLst>
                  <a:ext uri="{FF2B5EF4-FFF2-40B4-BE49-F238E27FC236}">
                    <a16:creationId xmlns:a16="http://schemas.microsoft.com/office/drawing/2014/main" id="{BFDCC4E3-ED0F-FCB2-979B-5C468796091A}"/>
                  </a:ext>
                </a:extLst>
              </p:cNvPr>
              <p:cNvSpPr/>
              <p:nvPr/>
            </p:nvSpPr>
            <p:spPr>
              <a:xfrm>
                <a:off x="815673" y="1816888"/>
                <a:ext cx="5540786" cy="4419600"/>
              </a:xfrm>
              <a:prstGeom prst="roundRect">
                <a:avLst/>
              </a:prstGeom>
              <a:noFill/>
              <a:ln w="28575"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0048E53D-BFD6-C5D4-4523-AE93AC2E17C1}"/>
                  </a:ext>
                </a:extLst>
              </p:cNvPr>
              <p:cNvSpPr/>
              <p:nvPr/>
            </p:nvSpPr>
            <p:spPr>
              <a:xfrm>
                <a:off x="912092" y="2731288"/>
                <a:ext cx="5383758" cy="32059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3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rgbClr val="FF0000"/>
                  </a:buClr>
                  <a:tabLst>
                    <a:tab pos="511175" algn="l"/>
                  </a:tabLst>
                </a:pPr>
                <a:r>
                  <a:rPr lang="en-US" sz="36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[1] 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Di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chuyển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con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trỏ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soạn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thảo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đến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vị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trí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đầu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khối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văn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bản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cần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chọn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</a:p>
              <a:p>
                <a:pPr marL="623888" indent="-623888" algn="just">
                  <a:lnSpc>
                    <a:spcPct val="13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rgbClr val="FF0000"/>
                  </a:buClr>
                  <a:tabLst>
                    <a:tab pos="511175" algn="l"/>
                  </a:tabLst>
                </a:pPr>
                <a:r>
                  <a:rPr lang="en-US" sz="36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[2]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Nhấn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giữ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phím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Shift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nhấn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phím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             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để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di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chuyển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con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trỏ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soạn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thảo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đến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cuối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khối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văn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bản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</a:p>
              <a:p>
                <a:pPr algn="just">
                  <a:lnSpc>
                    <a:spcPct val="13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rgbClr val="FF0000"/>
                  </a:buClr>
                  <a:tabLst>
                    <a:tab pos="511175" algn="l"/>
                  </a:tabLst>
                </a:pPr>
                <a:r>
                  <a:rPr lang="en-US" sz="36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[3]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Nhận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xét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sự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thay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đổi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khối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văn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bản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con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trỏ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soạn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thảo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qua.</a:t>
                </a: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6EF8F80-8287-C038-A3D4-31DE9E6C3D23}"/>
                  </a:ext>
                </a:extLst>
              </p:cNvPr>
              <p:cNvSpPr txBox="1"/>
              <p:nvPr/>
            </p:nvSpPr>
            <p:spPr>
              <a:xfrm>
                <a:off x="910302" y="2071418"/>
                <a:ext cx="5383758" cy="646331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>
                  <a:buClr>
                    <a:srgbClr val="FF0000"/>
                  </a:buClr>
                </a:pPr>
                <a:r>
                  <a:rPr lang="en-US" sz="36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36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tệp</a:t>
                </a:r>
                <a:r>
                  <a:rPr lang="en-US" sz="36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TrongGiacMobuoiSang</a:t>
                </a:r>
                <a:r>
                  <a:rPr lang="en-US" sz="36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6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em</a:t>
                </a:r>
                <a:r>
                  <a:rPr lang="en-US" sz="36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cùng</a:t>
                </a:r>
                <a:r>
                  <a:rPr lang="en-US" sz="36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bạn</a:t>
                </a:r>
                <a:r>
                  <a:rPr lang="en-US" sz="36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thực</a:t>
                </a:r>
                <a:r>
                  <a:rPr lang="en-US" sz="36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hiện</a:t>
                </a:r>
                <a:r>
                  <a:rPr lang="en-US" sz="36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</p:txBody>
          </p:sp>
        </p:grp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CB9894EE-8908-0042-7AAB-978064A265F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277600" y="5067300"/>
              <a:ext cx="1809750" cy="1323975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C06DBBB-6381-D4DD-D6B5-2924254A666D}"/>
              </a:ext>
            </a:extLst>
          </p:cNvPr>
          <p:cNvGrpSpPr/>
          <p:nvPr/>
        </p:nvGrpSpPr>
        <p:grpSpPr>
          <a:xfrm>
            <a:off x="2976775" y="7479112"/>
            <a:ext cx="11586180" cy="2981234"/>
            <a:chOff x="2976775" y="7479112"/>
            <a:chExt cx="11586180" cy="2981234"/>
          </a:xfrm>
        </p:grpSpPr>
        <p:sp>
          <p:nvSpPr>
            <p:cNvPr id="27" name="Freeform 7">
              <a:extLst>
                <a:ext uri="{FF2B5EF4-FFF2-40B4-BE49-F238E27FC236}">
                  <a16:creationId xmlns:a16="http://schemas.microsoft.com/office/drawing/2014/main" id="{C4C15352-B359-9F95-89EB-6658CC3731CA}"/>
                </a:ext>
              </a:extLst>
            </p:cNvPr>
            <p:cNvSpPr/>
            <p:nvPr/>
          </p:nvSpPr>
          <p:spPr>
            <a:xfrm>
              <a:off x="2976775" y="7479112"/>
              <a:ext cx="11586180" cy="2981234"/>
            </a:xfrm>
            <a:custGeom>
              <a:avLst/>
              <a:gdLst/>
              <a:ahLst/>
              <a:cxnLst/>
              <a:rect l="l" t="t" r="r" b="b"/>
              <a:pathLst>
                <a:path w="7315200" h="2295144">
                  <a:moveTo>
                    <a:pt x="0" y="0"/>
                  </a:moveTo>
                  <a:lnTo>
                    <a:pt x="7315200" y="0"/>
                  </a:lnTo>
                  <a:lnTo>
                    <a:pt x="7315200" y="2295144"/>
                  </a:lnTo>
                  <a:lnTo>
                    <a:pt x="0" y="22951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7FE07DE-25BC-931D-9337-E6AA162AEEF6}"/>
                </a:ext>
              </a:extLst>
            </p:cNvPr>
            <p:cNvSpPr txBox="1"/>
            <p:nvPr/>
          </p:nvSpPr>
          <p:spPr>
            <a:xfrm>
              <a:off x="3858247" y="8143013"/>
              <a:ext cx="9838227" cy="16094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sử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dụng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bàn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phím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để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chọn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khối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văn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bản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mà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không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cần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sử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dụng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chuột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469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878" t="-45589" r="-4239" b="-13613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847493" y="808234"/>
            <a:ext cx="16593015" cy="8670532"/>
            <a:chOff x="0" y="0"/>
            <a:chExt cx="4370177" cy="228359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70177" cy="2283597"/>
            </a:xfrm>
            <a:custGeom>
              <a:avLst/>
              <a:gdLst/>
              <a:ahLst/>
              <a:cxnLst/>
              <a:rect l="l" t="t" r="r" b="b"/>
              <a:pathLst>
                <a:path w="4370177" h="2283597">
                  <a:moveTo>
                    <a:pt x="23795" y="0"/>
                  </a:moveTo>
                  <a:lnTo>
                    <a:pt x="4346381" y="0"/>
                  </a:lnTo>
                  <a:cubicBezTo>
                    <a:pt x="4352692" y="0"/>
                    <a:pt x="4358745" y="2507"/>
                    <a:pt x="4363207" y="6970"/>
                  </a:cubicBezTo>
                  <a:cubicBezTo>
                    <a:pt x="4367670" y="11432"/>
                    <a:pt x="4370177" y="17484"/>
                    <a:pt x="4370177" y="23795"/>
                  </a:cubicBezTo>
                  <a:lnTo>
                    <a:pt x="4370177" y="2259802"/>
                  </a:lnTo>
                  <a:cubicBezTo>
                    <a:pt x="4370177" y="2266113"/>
                    <a:pt x="4367670" y="2272165"/>
                    <a:pt x="4363207" y="2276628"/>
                  </a:cubicBezTo>
                  <a:cubicBezTo>
                    <a:pt x="4358745" y="2281090"/>
                    <a:pt x="4352692" y="2283597"/>
                    <a:pt x="4346381" y="2283597"/>
                  </a:cubicBezTo>
                  <a:lnTo>
                    <a:pt x="23795" y="2283597"/>
                  </a:lnTo>
                  <a:cubicBezTo>
                    <a:pt x="17484" y="2283597"/>
                    <a:pt x="11432" y="2281090"/>
                    <a:pt x="6970" y="2276628"/>
                  </a:cubicBezTo>
                  <a:cubicBezTo>
                    <a:pt x="2507" y="2272165"/>
                    <a:pt x="0" y="2266113"/>
                    <a:pt x="0" y="2259802"/>
                  </a:cubicBezTo>
                  <a:lnTo>
                    <a:pt x="0" y="23795"/>
                  </a:lnTo>
                  <a:cubicBezTo>
                    <a:pt x="0" y="17484"/>
                    <a:pt x="2507" y="11432"/>
                    <a:pt x="6970" y="6970"/>
                  </a:cubicBezTo>
                  <a:cubicBezTo>
                    <a:pt x="11432" y="2507"/>
                    <a:pt x="17484" y="0"/>
                    <a:pt x="23795" y="0"/>
                  </a:cubicBezTo>
                  <a:close/>
                </a:path>
              </a:pathLst>
            </a:custGeom>
            <a:solidFill>
              <a:srgbClr val="FAFAF8">
                <a:alpha val="80000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4370177" cy="23597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-1189845">
            <a:off x="16352586" y="1287224"/>
            <a:ext cx="1966543" cy="2530953"/>
          </a:xfrm>
          <a:custGeom>
            <a:avLst/>
            <a:gdLst/>
            <a:ahLst/>
            <a:cxnLst/>
            <a:rect l="l" t="t" r="r" b="b"/>
            <a:pathLst>
              <a:path w="2343352" h="3124469">
                <a:moveTo>
                  <a:pt x="0" y="0"/>
                </a:moveTo>
                <a:lnTo>
                  <a:pt x="2343352" y="0"/>
                </a:lnTo>
                <a:lnTo>
                  <a:pt x="2343352" y="3124470"/>
                </a:lnTo>
                <a:lnTo>
                  <a:pt x="0" y="312447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189845">
            <a:off x="-655824" y="5705178"/>
            <a:ext cx="2105843" cy="2805103"/>
          </a:xfrm>
          <a:custGeom>
            <a:avLst/>
            <a:gdLst/>
            <a:ahLst/>
            <a:cxnLst/>
            <a:rect l="l" t="t" r="r" b="b"/>
            <a:pathLst>
              <a:path w="2343352" h="3124469">
                <a:moveTo>
                  <a:pt x="0" y="0"/>
                </a:moveTo>
                <a:lnTo>
                  <a:pt x="2343352" y="0"/>
                </a:lnTo>
                <a:lnTo>
                  <a:pt x="2343352" y="3124470"/>
                </a:lnTo>
                <a:lnTo>
                  <a:pt x="0" y="312447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875891" y="382135"/>
            <a:ext cx="1201206" cy="1312723"/>
          </a:xfrm>
          <a:custGeom>
            <a:avLst/>
            <a:gdLst/>
            <a:ahLst/>
            <a:cxnLst/>
            <a:rect l="l" t="t" r="r" b="b"/>
            <a:pathLst>
              <a:path w="1201206" h="1312723">
                <a:moveTo>
                  <a:pt x="0" y="0"/>
                </a:moveTo>
                <a:lnTo>
                  <a:pt x="1201205" y="0"/>
                </a:lnTo>
                <a:lnTo>
                  <a:pt x="1201205" y="1312723"/>
                </a:lnTo>
                <a:lnTo>
                  <a:pt x="0" y="131272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01696" r="-56400" b="-104288"/>
            </a:stretch>
          </a:blipFill>
        </p:spPr>
      </p:sp>
      <p:sp>
        <p:nvSpPr>
          <p:cNvPr id="16" name="Freeform 16"/>
          <p:cNvSpPr/>
          <p:nvPr/>
        </p:nvSpPr>
        <p:spPr>
          <a:xfrm flipH="1">
            <a:off x="16393790" y="8166043"/>
            <a:ext cx="1201206" cy="1312723"/>
          </a:xfrm>
          <a:custGeom>
            <a:avLst/>
            <a:gdLst/>
            <a:ahLst/>
            <a:cxnLst/>
            <a:rect l="l" t="t" r="r" b="b"/>
            <a:pathLst>
              <a:path w="1201206" h="1312723">
                <a:moveTo>
                  <a:pt x="1201206" y="0"/>
                </a:moveTo>
                <a:lnTo>
                  <a:pt x="0" y="0"/>
                </a:lnTo>
                <a:lnTo>
                  <a:pt x="0" y="1312723"/>
                </a:lnTo>
                <a:lnTo>
                  <a:pt x="1201206" y="1312723"/>
                </a:lnTo>
                <a:lnTo>
                  <a:pt x="1201206" y="0"/>
                </a:lnTo>
                <a:close/>
              </a:path>
            </a:pathLst>
          </a:custGeom>
          <a:blipFill>
            <a:blip r:embed="rId4"/>
            <a:stretch>
              <a:fillRect l="-101696" r="-56400" b="-104288"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3962400" y="8587783"/>
            <a:ext cx="1979441" cy="469241"/>
          </a:xfrm>
          <a:custGeom>
            <a:avLst/>
            <a:gdLst/>
            <a:ahLst/>
            <a:cxnLst/>
            <a:rect l="l" t="t" r="r" b="b"/>
            <a:pathLst>
              <a:path w="1979441" h="469241">
                <a:moveTo>
                  <a:pt x="0" y="0"/>
                </a:moveTo>
                <a:lnTo>
                  <a:pt x="1979440" y="0"/>
                </a:lnTo>
                <a:lnTo>
                  <a:pt x="1979440" y="469241"/>
                </a:lnTo>
                <a:lnTo>
                  <a:pt x="0" y="46924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2510580" y="1248072"/>
            <a:ext cx="1979441" cy="469241"/>
          </a:xfrm>
          <a:custGeom>
            <a:avLst/>
            <a:gdLst/>
            <a:ahLst/>
            <a:cxnLst/>
            <a:rect l="l" t="t" r="r" b="b"/>
            <a:pathLst>
              <a:path w="1979441" h="469241">
                <a:moveTo>
                  <a:pt x="0" y="0"/>
                </a:moveTo>
                <a:lnTo>
                  <a:pt x="1979440" y="0"/>
                </a:lnTo>
                <a:lnTo>
                  <a:pt x="1979440" y="469241"/>
                </a:lnTo>
                <a:lnTo>
                  <a:pt x="0" y="46924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3DB202E-6BF3-931D-CEC6-640745443B27}"/>
              </a:ext>
            </a:extLst>
          </p:cNvPr>
          <p:cNvGrpSpPr/>
          <p:nvPr/>
        </p:nvGrpSpPr>
        <p:grpSpPr>
          <a:xfrm>
            <a:off x="1104898" y="1480579"/>
            <a:ext cx="8801102" cy="774186"/>
            <a:chOff x="696578" y="1357811"/>
            <a:chExt cx="8801102" cy="774186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2BD5B6D5-FFB8-D30E-153C-ED3A2D705B7F}"/>
                </a:ext>
              </a:extLst>
            </p:cNvPr>
            <p:cNvGrpSpPr/>
            <p:nvPr/>
          </p:nvGrpSpPr>
          <p:grpSpPr>
            <a:xfrm>
              <a:off x="696578" y="1357811"/>
              <a:ext cx="589278" cy="707886"/>
              <a:chOff x="1089340" y="1357751"/>
              <a:chExt cx="589278" cy="707886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9F997FFF-8CAD-3038-A599-47006F785E9A}"/>
                  </a:ext>
                </a:extLst>
              </p:cNvPr>
              <p:cNvSpPr/>
              <p:nvPr/>
            </p:nvSpPr>
            <p:spPr>
              <a:xfrm>
                <a:off x="1089340" y="1470217"/>
                <a:ext cx="589278" cy="553998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D3016CC-58A0-7023-103F-9BA9D10A9454}"/>
                  </a:ext>
                </a:extLst>
              </p:cNvPr>
              <p:cNvSpPr txBox="1"/>
              <p:nvPr/>
            </p:nvSpPr>
            <p:spPr>
              <a:xfrm>
                <a:off x="1143746" y="1357751"/>
                <a:ext cx="511679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</a:t>
                </a:r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FB1D41D-E61B-F760-3824-026E93CA3F7C}"/>
                </a:ext>
              </a:extLst>
            </p:cNvPr>
            <p:cNvSpPr txBox="1"/>
            <p:nvPr/>
          </p:nvSpPr>
          <p:spPr>
            <a:xfrm>
              <a:off x="1362708" y="1393333"/>
              <a:ext cx="8134972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Chọn</a:t>
              </a:r>
              <a:r>
                <a:rPr lang="en-US" sz="4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khối</a:t>
              </a:r>
              <a:r>
                <a:rPr lang="en-US" sz="4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văn</a:t>
              </a:r>
              <a:r>
                <a:rPr lang="en-US" sz="4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bản</a:t>
              </a:r>
              <a:endParaRPr lang="en-US" sz="42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8986E198-F6F2-1F1B-5D0C-71B5F7E01709}"/>
              </a:ext>
            </a:extLst>
          </p:cNvPr>
          <p:cNvSpPr/>
          <p:nvPr/>
        </p:nvSpPr>
        <p:spPr>
          <a:xfrm>
            <a:off x="7308037" y="289651"/>
            <a:ext cx="4152900" cy="8382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KHÁM PHÁ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B981643-6EA6-7DB8-28C5-F208C88630CF}"/>
              </a:ext>
            </a:extLst>
          </p:cNvPr>
          <p:cNvSpPr txBox="1"/>
          <p:nvPr/>
        </p:nvSpPr>
        <p:spPr>
          <a:xfrm>
            <a:off x="1227604" y="2400300"/>
            <a:ext cx="1538399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Phối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chuột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phím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8557F1A-A28D-76B5-5458-B338E83C0437}"/>
              </a:ext>
            </a:extLst>
          </p:cNvPr>
          <p:cNvGrpSpPr/>
          <p:nvPr/>
        </p:nvGrpSpPr>
        <p:grpSpPr>
          <a:xfrm>
            <a:off x="1667104" y="3390900"/>
            <a:ext cx="15020696" cy="3750239"/>
            <a:chOff x="718202" y="1880181"/>
            <a:chExt cx="5380349" cy="3750239"/>
          </a:xfrm>
        </p:grpSpPr>
        <p:sp>
          <p:nvSpPr>
            <p:cNvPr id="27" name="Rounded Rectangle 11">
              <a:extLst>
                <a:ext uri="{FF2B5EF4-FFF2-40B4-BE49-F238E27FC236}">
                  <a16:creationId xmlns:a16="http://schemas.microsoft.com/office/drawing/2014/main" id="{8314FAA4-F341-DE75-9F93-6677BB71B3B4}"/>
                </a:ext>
              </a:extLst>
            </p:cNvPr>
            <p:cNvSpPr/>
            <p:nvPr/>
          </p:nvSpPr>
          <p:spPr>
            <a:xfrm>
              <a:off x="718202" y="1880181"/>
              <a:ext cx="5380349" cy="3750239"/>
            </a:xfrm>
            <a:prstGeom prst="roundRect">
              <a:avLst/>
            </a:prstGeom>
            <a:noFill/>
            <a:ln w="285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13CD93D-6F36-02E5-1E0C-E011759C47DD}"/>
                </a:ext>
              </a:extLst>
            </p:cNvPr>
            <p:cNvSpPr/>
            <p:nvPr/>
          </p:nvSpPr>
          <p:spPr>
            <a:xfrm>
              <a:off x="912092" y="2841495"/>
              <a:ext cx="5089538" cy="24989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3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FF0000"/>
                </a:buClr>
                <a:tabLst>
                  <a:tab pos="511175" algn="l"/>
                </a:tabLst>
              </a:pPr>
              <a:r>
                <a:rPr lang="en-US" sz="36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[1]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Nháy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chuột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vào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khối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văn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bản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cần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chọn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; </a:t>
              </a:r>
            </a:p>
            <a:p>
              <a:pPr algn="just">
                <a:lnSpc>
                  <a:spcPct val="13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FF0000"/>
                </a:buClr>
                <a:tabLst>
                  <a:tab pos="511175" algn="l"/>
                </a:tabLst>
              </a:pPr>
              <a:r>
                <a:rPr lang="en-US" sz="36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[2]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Nhấn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giữ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phím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Shift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đồng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thời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nháy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chuột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vào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cuối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khối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văn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bản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; </a:t>
              </a:r>
            </a:p>
            <a:p>
              <a:pPr algn="just">
                <a:lnSpc>
                  <a:spcPct val="13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FF0000"/>
                </a:buClr>
                <a:tabLst>
                  <a:tab pos="511175" algn="l"/>
                </a:tabLst>
              </a:pPr>
              <a:r>
                <a:rPr lang="en-US" sz="36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[3]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Nhận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xét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sự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thay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đổi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khối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văn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bản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4161026-C5FA-954A-1BC1-EAC1AB9DC202}"/>
                </a:ext>
              </a:extLst>
            </p:cNvPr>
            <p:cNvSpPr txBox="1"/>
            <p:nvPr/>
          </p:nvSpPr>
          <p:spPr>
            <a:xfrm>
              <a:off x="910302" y="2071418"/>
              <a:ext cx="5089538" cy="646331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>
                <a:buClr>
                  <a:srgbClr val="FF0000"/>
                </a:buClr>
              </a:pPr>
              <a:r>
                <a:rPr lang="en-US" sz="36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Trên</a:t>
              </a:r>
              <a:r>
                <a:rPr lang="en-US" sz="3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tệp</a:t>
              </a:r>
              <a:r>
                <a:rPr lang="en-US" sz="3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TrongGiacMobuoiSang</a:t>
              </a:r>
              <a:r>
                <a:rPr lang="en-US" sz="3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6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3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cùng</a:t>
              </a:r>
              <a:r>
                <a:rPr lang="en-US" sz="3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3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3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hiện</a:t>
              </a:r>
              <a:r>
                <a:rPr lang="en-US" sz="3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903C5E9F-597A-BE1B-78C0-5352393B1BB5}"/>
              </a:ext>
            </a:extLst>
          </p:cNvPr>
          <p:cNvSpPr txBox="1"/>
          <p:nvPr/>
        </p:nvSpPr>
        <p:spPr>
          <a:xfrm>
            <a:off x="2203403" y="7457317"/>
            <a:ext cx="14033683" cy="2409699"/>
          </a:xfrm>
          <a:prstGeom prst="rect">
            <a:avLst/>
          </a:prstGeom>
          <a:solidFill>
            <a:srgbClr val="F4E1E0"/>
          </a:solidFill>
        </p:spPr>
        <p:txBody>
          <a:bodyPr wrap="square">
            <a:spAutoFit/>
          </a:bodyPr>
          <a:lstStyle/>
          <a:p>
            <a:pPr marL="793750" indent="-628650" algn="just">
              <a:lnSpc>
                <a:spcPct val="130000"/>
              </a:lnSpc>
            </a:pPr>
            <a:r>
              <a:rPr lang="vi-VN" sz="4000" b="1" dirty="0">
                <a:solidFill>
                  <a:srgbClr val="FF0000"/>
                </a:solidFill>
              </a:rPr>
              <a:t>Lưu ý: </a:t>
            </a:r>
            <a:endParaRPr lang="en-US" sz="4000" b="1" dirty="0">
              <a:solidFill>
                <a:srgbClr val="FF0000"/>
              </a:solidFill>
            </a:endParaRPr>
          </a:p>
          <a:p>
            <a:pPr marL="914400" indent="-404813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4000" dirty="0"/>
              <a:t>C</a:t>
            </a:r>
            <a:r>
              <a:rPr lang="vi-VN" sz="4000" dirty="0"/>
              <a:t>ó thể chọn một từ bằng cách nháy đúp chuột vào từ đó.</a:t>
            </a:r>
            <a:endParaRPr lang="en-US" sz="4000" dirty="0"/>
          </a:p>
          <a:p>
            <a:pPr marL="914400" indent="-404813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vi-VN" sz="4000" dirty="0"/>
              <a:t>Nhấn tổ hợp phím </a:t>
            </a:r>
            <a:r>
              <a:rPr lang="vi-VN" sz="4000" dirty="0">
                <a:solidFill>
                  <a:srgbClr val="FF0000"/>
                </a:solidFill>
              </a:rPr>
              <a:t>Ctrl + A </a:t>
            </a:r>
            <a:r>
              <a:rPr lang="vi-VN" sz="4000" dirty="0"/>
              <a:t>để chọn cả văn bản.</a:t>
            </a:r>
            <a:endParaRPr lang="en-US" sz="40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077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4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878" t="-45589" r="-4239" b="-136136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47493" y="808234"/>
            <a:ext cx="16593015" cy="8670532"/>
          </a:xfrm>
          <a:custGeom>
            <a:avLst/>
            <a:gdLst/>
            <a:ahLst/>
            <a:cxnLst/>
            <a:rect l="l" t="t" r="r" b="b"/>
            <a:pathLst>
              <a:path w="4370177" h="2283597">
                <a:moveTo>
                  <a:pt x="23795" y="0"/>
                </a:moveTo>
                <a:lnTo>
                  <a:pt x="4346381" y="0"/>
                </a:lnTo>
                <a:cubicBezTo>
                  <a:pt x="4352692" y="0"/>
                  <a:pt x="4358745" y="2507"/>
                  <a:pt x="4363207" y="6970"/>
                </a:cubicBezTo>
                <a:cubicBezTo>
                  <a:pt x="4367670" y="11432"/>
                  <a:pt x="4370177" y="17484"/>
                  <a:pt x="4370177" y="23795"/>
                </a:cubicBezTo>
                <a:lnTo>
                  <a:pt x="4370177" y="2259802"/>
                </a:lnTo>
                <a:cubicBezTo>
                  <a:pt x="4370177" y="2266113"/>
                  <a:pt x="4367670" y="2272165"/>
                  <a:pt x="4363207" y="2276628"/>
                </a:cubicBezTo>
                <a:cubicBezTo>
                  <a:pt x="4358745" y="2281090"/>
                  <a:pt x="4352692" y="2283597"/>
                  <a:pt x="4346381" y="2283597"/>
                </a:cubicBezTo>
                <a:lnTo>
                  <a:pt x="23795" y="2283597"/>
                </a:lnTo>
                <a:cubicBezTo>
                  <a:pt x="17484" y="2283597"/>
                  <a:pt x="11432" y="2281090"/>
                  <a:pt x="6970" y="2276628"/>
                </a:cubicBezTo>
                <a:cubicBezTo>
                  <a:pt x="2507" y="2272165"/>
                  <a:pt x="0" y="2266113"/>
                  <a:pt x="0" y="2259802"/>
                </a:cubicBezTo>
                <a:lnTo>
                  <a:pt x="0" y="23795"/>
                </a:lnTo>
                <a:cubicBezTo>
                  <a:pt x="0" y="17484"/>
                  <a:pt x="2507" y="11432"/>
                  <a:pt x="6970" y="6970"/>
                </a:cubicBezTo>
                <a:cubicBezTo>
                  <a:pt x="11432" y="2507"/>
                  <a:pt x="17484" y="0"/>
                  <a:pt x="23795" y="0"/>
                </a:cubicBezTo>
                <a:close/>
              </a:path>
            </a:pathLst>
          </a:custGeom>
          <a:solidFill>
            <a:srgbClr val="FAFAF8">
              <a:alpha val="80000"/>
            </a:srgbClr>
          </a:solidFill>
        </p:spPr>
      </p:sp>
      <p:sp>
        <p:nvSpPr>
          <p:cNvPr id="5" name="TextBox 5"/>
          <p:cNvSpPr txBox="1"/>
          <p:nvPr/>
        </p:nvSpPr>
        <p:spPr>
          <a:xfrm>
            <a:off x="847493" y="518912"/>
            <a:ext cx="16593015" cy="8959854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marL="0" marR="0" lvl="0" indent="0" algn="ctr" defTabSz="914400" rtl="0" eaLnBrk="1" fontAlgn="auto" latinLnBrk="0" hangingPunct="1">
              <a:lnSpc>
                <a:spcPts val="26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219189" y="8348384"/>
            <a:ext cx="1979441" cy="469241"/>
          </a:xfrm>
          <a:custGeom>
            <a:avLst/>
            <a:gdLst/>
            <a:ahLst/>
            <a:cxnLst/>
            <a:rect l="l" t="t" r="r" b="b"/>
            <a:pathLst>
              <a:path w="1979441" h="469241">
                <a:moveTo>
                  <a:pt x="0" y="0"/>
                </a:moveTo>
                <a:lnTo>
                  <a:pt x="1979440" y="0"/>
                </a:lnTo>
                <a:lnTo>
                  <a:pt x="1979440" y="469241"/>
                </a:lnTo>
                <a:lnTo>
                  <a:pt x="0" y="4692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5879707" y="1211414"/>
            <a:ext cx="1979441" cy="469241"/>
          </a:xfrm>
          <a:custGeom>
            <a:avLst/>
            <a:gdLst/>
            <a:ahLst/>
            <a:cxnLst/>
            <a:rect l="l" t="t" r="r" b="b"/>
            <a:pathLst>
              <a:path w="1979441" h="469241">
                <a:moveTo>
                  <a:pt x="0" y="0"/>
                </a:moveTo>
                <a:lnTo>
                  <a:pt x="1979441" y="0"/>
                </a:lnTo>
                <a:lnTo>
                  <a:pt x="1979441" y="469240"/>
                </a:lnTo>
                <a:lnTo>
                  <a:pt x="0" y="4692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401601">
            <a:off x="15994212" y="7866625"/>
            <a:ext cx="2188808" cy="2092807"/>
          </a:xfrm>
          <a:custGeom>
            <a:avLst/>
            <a:gdLst/>
            <a:ahLst/>
            <a:cxnLst/>
            <a:rect l="l" t="t" r="r" b="b"/>
            <a:pathLst>
              <a:path w="2188808" h="2092807">
                <a:moveTo>
                  <a:pt x="0" y="0"/>
                </a:moveTo>
                <a:lnTo>
                  <a:pt x="2188808" y="0"/>
                </a:lnTo>
                <a:lnTo>
                  <a:pt x="2188808" y="2092808"/>
                </a:lnTo>
                <a:lnTo>
                  <a:pt x="0" y="209280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401601" flipH="1">
            <a:off x="-11867" y="38245"/>
            <a:ext cx="2188808" cy="2092807"/>
          </a:xfrm>
          <a:custGeom>
            <a:avLst/>
            <a:gdLst/>
            <a:ahLst/>
            <a:cxnLst/>
            <a:rect l="l" t="t" r="r" b="b"/>
            <a:pathLst>
              <a:path w="2188808" h="2092807">
                <a:moveTo>
                  <a:pt x="2188808" y="0"/>
                </a:moveTo>
                <a:lnTo>
                  <a:pt x="0" y="0"/>
                </a:lnTo>
                <a:lnTo>
                  <a:pt x="0" y="2092808"/>
                </a:lnTo>
                <a:lnTo>
                  <a:pt x="2188808" y="2092808"/>
                </a:lnTo>
                <a:lnTo>
                  <a:pt x="2188808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79D2EE2-1DA1-E5BD-B714-22EBD8601AB1}"/>
              </a:ext>
            </a:extLst>
          </p:cNvPr>
          <p:cNvSpPr/>
          <p:nvPr/>
        </p:nvSpPr>
        <p:spPr>
          <a:xfrm>
            <a:off x="7308037" y="289651"/>
            <a:ext cx="4152900" cy="8382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KHÁM PHÁ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415BE15-AA28-38D5-886F-435C466C9BA4}"/>
              </a:ext>
            </a:extLst>
          </p:cNvPr>
          <p:cNvGrpSpPr/>
          <p:nvPr/>
        </p:nvGrpSpPr>
        <p:grpSpPr>
          <a:xfrm>
            <a:off x="1524000" y="1706189"/>
            <a:ext cx="589278" cy="707886"/>
            <a:chOff x="1089340" y="1357751"/>
            <a:chExt cx="589278" cy="707886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29B4B07-A061-497D-6A37-AC72F7B1C615}"/>
                </a:ext>
              </a:extLst>
            </p:cNvPr>
            <p:cNvSpPr/>
            <p:nvPr/>
          </p:nvSpPr>
          <p:spPr>
            <a:xfrm>
              <a:off x="1089340" y="1470217"/>
              <a:ext cx="589278" cy="553998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5E70681-9B2A-80FC-47E8-F9E4844D7AF0}"/>
                </a:ext>
              </a:extLst>
            </p:cNvPr>
            <p:cNvSpPr txBox="1"/>
            <p:nvPr/>
          </p:nvSpPr>
          <p:spPr>
            <a:xfrm>
              <a:off x="1143746" y="1357751"/>
              <a:ext cx="51167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0A7C22D0-1209-DCEF-053F-87251EB2FC71}"/>
              </a:ext>
            </a:extLst>
          </p:cNvPr>
          <p:cNvSpPr txBox="1"/>
          <p:nvPr/>
        </p:nvSpPr>
        <p:spPr>
          <a:xfrm>
            <a:off x="2190130" y="1741711"/>
            <a:ext cx="9392270" cy="796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Xóa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khối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văn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bản</a:t>
            </a:r>
            <a:endParaRPr kumimoji="0" lang="en-US" sz="4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827AEA-8860-0AAC-342E-1CC16D24DB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53876" y="1553544"/>
            <a:ext cx="5040535" cy="7507633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D7EC000-6569-9062-EC07-04D8DA95DF0B}"/>
              </a:ext>
            </a:extLst>
          </p:cNvPr>
          <p:cNvGrpSpPr/>
          <p:nvPr/>
        </p:nvGrpSpPr>
        <p:grpSpPr>
          <a:xfrm>
            <a:off x="871534" y="2538339"/>
            <a:ext cx="10982342" cy="6796161"/>
            <a:chOff x="871534" y="2538339"/>
            <a:chExt cx="10982342" cy="6796161"/>
          </a:xfrm>
        </p:grpSpPr>
        <p:sp>
          <p:nvSpPr>
            <p:cNvPr id="6" name="Freeform 8">
              <a:extLst>
                <a:ext uri="{FF2B5EF4-FFF2-40B4-BE49-F238E27FC236}">
                  <a16:creationId xmlns:a16="http://schemas.microsoft.com/office/drawing/2014/main" id="{ECC093D8-CCE3-2690-8E0A-F35806D33945}"/>
                </a:ext>
              </a:extLst>
            </p:cNvPr>
            <p:cNvSpPr/>
            <p:nvPr/>
          </p:nvSpPr>
          <p:spPr>
            <a:xfrm>
              <a:off x="871534" y="2538339"/>
              <a:ext cx="10982342" cy="6796161"/>
            </a:xfrm>
            <a:custGeom>
              <a:avLst/>
              <a:gdLst/>
              <a:ahLst/>
              <a:cxnLst/>
              <a:rect l="l" t="t" r="r" b="b"/>
              <a:pathLst>
                <a:path w="5303716" h="4114800">
                  <a:moveTo>
                    <a:pt x="0" y="0"/>
                  </a:moveTo>
                  <a:lnTo>
                    <a:pt x="5303716" y="0"/>
                  </a:lnTo>
                  <a:lnTo>
                    <a:pt x="5303716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D9412EF-3CC8-55E9-327D-1E23BAF43BFD}"/>
                </a:ext>
              </a:extLst>
            </p:cNvPr>
            <p:cNvSpPr txBox="1"/>
            <p:nvPr/>
          </p:nvSpPr>
          <p:spPr>
            <a:xfrm>
              <a:off x="1064831" y="3845948"/>
              <a:ext cx="10653307" cy="481035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1319213" lvl="0" indent="-809625" algn="just">
                <a:lnSpc>
                  <a:spcPct val="130000"/>
                </a:lnSpc>
              </a:pPr>
              <a:r>
                <a:rPr lang="vi-VN" sz="4000" dirty="0">
                  <a:solidFill>
                    <a:srgbClr val="FF0000"/>
                  </a:solidFill>
                </a:rPr>
                <a:t>[1] </a:t>
              </a:r>
              <a:r>
                <a:rPr lang="vi-VN" sz="4000" dirty="0"/>
                <a:t>Chọn khối văn bản (hình 10.1); </a:t>
              </a:r>
              <a:endParaRPr lang="en-US" sz="4000" dirty="0"/>
            </a:p>
            <a:p>
              <a:pPr marL="1319213" lvl="0" indent="-809625" algn="just">
                <a:lnSpc>
                  <a:spcPct val="130000"/>
                </a:lnSpc>
              </a:pPr>
              <a:r>
                <a:rPr lang="vi-VN" sz="4000" dirty="0">
                  <a:solidFill>
                    <a:srgbClr val="FF0000"/>
                  </a:solidFill>
                </a:rPr>
                <a:t>[2] </a:t>
              </a:r>
              <a:r>
                <a:rPr lang="vi-VN" sz="4000" dirty="0"/>
                <a:t>Gõ phím </a:t>
              </a:r>
              <a:r>
                <a:rPr lang="vi-VN" sz="4000" dirty="0">
                  <a:solidFill>
                    <a:srgbClr val="FF0000"/>
                  </a:solidFill>
                </a:rPr>
                <a:t>Delete</a:t>
              </a:r>
              <a:r>
                <a:rPr lang="vi-VN" sz="4000" dirty="0"/>
                <a:t> hoặc </a:t>
              </a:r>
              <a:r>
                <a:rPr lang="vi-VN" sz="4000" dirty="0">
                  <a:solidFill>
                    <a:srgbClr val="FF0000"/>
                  </a:solidFill>
                </a:rPr>
                <a:t>Backspace</a:t>
              </a:r>
              <a:r>
                <a:rPr lang="vi-VN" sz="4000" dirty="0"/>
                <a:t>; </a:t>
              </a:r>
              <a:endParaRPr lang="en-US" sz="4000" dirty="0"/>
            </a:p>
            <a:p>
              <a:pPr marL="1319213" lvl="0" indent="-809625" algn="just">
                <a:lnSpc>
                  <a:spcPct val="130000"/>
                </a:lnSpc>
              </a:pPr>
              <a:r>
                <a:rPr lang="vi-VN" sz="4000" dirty="0">
                  <a:solidFill>
                    <a:srgbClr val="FF0000"/>
                  </a:solidFill>
                </a:rPr>
                <a:t>[3] </a:t>
              </a:r>
              <a:r>
                <a:rPr lang="vi-VN" sz="4000" dirty="0"/>
                <a:t>Nhấn tổ hợp phím </a:t>
              </a:r>
              <a:r>
                <a:rPr lang="vi-VN" sz="4000" dirty="0">
                  <a:solidFill>
                    <a:srgbClr val="FF0000"/>
                  </a:solidFill>
                </a:rPr>
                <a:t>Ctrl + Z</a:t>
              </a:r>
              <a:r>
                <a:rPr lang="vi-VN" sz="4000" dirty="0"/>
                <a:t>; </a:t>
              </a:r>
              <a:endParaRPr lang="en-US" sz="4000" dirty="0"/>
            </a:p>
            <a:p>
              <a:pPr marL="1319213" lvl="0" indent="-809625" algn="just">
                <a:lnSpc>
                  <a:spcPct val="130000"/>
                </a:lnSpc>
              </a:pPr>
              <a:r>
                <a:rPr lang="vi-VN" sz="4000" dirty="0">
                  <a:solidFill>
                    <a:srgbClr val="FF0000"/>
                  </a:solidFill>
                </a:rPr>
                <a:t>[4] </a:t>
              </a:r>
              <a:r>
                <a:rPr lang="vi-VN" sz="4000" dirty="0"/>
                <a:t>Nhận xét sự thay đổi của khối văn bản:</a:t>
              </a:r>
              <a:endParaRPr lang="en-US" sz="4000" dirty="0"/>
            </a:p>
            <a:p>
              <a:pPr marL="1319213" lvl="0" indent="-809625" algn="just">
                <a:lnSpc>
                  <a:spcPct val="130000"/>
                </a:lnSpc>
              </a:pPr>
              <a:r>
                <a:rPr lang="en-US" sz="4000" dirty="0"/>
                <a:t>	</a:t>
              </a:r>
              <a:r>
                <a:rPr lang="vi-VN" sz="4000" dirty="0"/>
                <a:t>– Sau bước 2.</a:t>
              </a:r>
              <a:endParaRPr lang="en-US" sz="4000" dirty="0"/>
            </a:p>
            <a:p>
              <a:pPr marL="1319213" lvl="0" indent="-809625" algn="just">
                <a:lnSpc>
                  <a:spcPct val="130000"/>
                </a:lnSpc>
              </a:pPr>
              <a:r>
                <a:rPr lang="en-US" sz="4000" dirty="0"/>
                <a:t>	</a:t>
              </a:r>
              <a:r>
                <a:rPr lang="vi-VN" sz="4000" dirty="0"/>
                <a:t>– Khi thực hiện bước 3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1C2FDEF-FB80-AE5C-C15F-8BB05296B7B8}"/>
                </a:ext>
              </a:extLst>
            </p:cNvPr>
            <p:cNvSpPr txBox="1"/>
            <p:nvPr/>
          </p:nvSpPr>
          <p:spPr>
            <a:xfrm>
              <a:off x="3065992" y="3037714"/>
              <a:ext cx="6458819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/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Em </a:t>
              </a:r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cùng</a:t>
              </a:r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hiện</a:t>
              </a:r>
              <a:endParaRPr lang="en-US" sz="4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87734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878" t="-45589" r="-4239" b="-136136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47493" y="808234"/>
            <a:ext cx="16593015" cy="8670532"/>
          </a:xfrm>
          <a:custGeom>
            <a:avLst/>
            <a:gdLst/>
            <a:ahLst/>
            <a:cxnLst/>
            <a:rect l="l" t="t" r="r" b="b"/>
            <a:pathLst>
              <a:path w="4370177" h="2283597">
                <a:moveTo>
                  <a:pt x="23795" y="0"/>
                </a:moveTo>
                <a:lnTo>
                  <a:pt x="4346381" y="0"/>
                </a:lnTo>
                <a:cubicBezTo>
                  <a:pt x="4352692" y="0"/>
                  <a:pt x="4358745" y="2507"/>
                  <a:pt x="4363207" y="6970"/>
                </a:cubicBezTo>
                <a:cubicBezTo>
                  <a:pt x="4367670" y="11432"/>
                  <a:pt x="4370177" y="17484"/>
                  <a:pt x="4370177" y="23795"/>
                </a:cubicBezTo>
                <a:lnTo>
                  <a:pt x="4370177" y="2259802"/>
                </a:lnTo>
                <a:cubicBezTo>
                  <a:pt x="4370177" y="2266113"/>
                  <a:pt x="4367670" y="2272165"/>
                  <a:pt x="4363207" y="2276628"/>
                </a:cubicBezTo>
                <a:cubicBezTo>
                  <a:pt x="4358745" y="2281090"/>
                  <a:pt x="4352692" y="2283597"/>
                  <a:pt x="4346381" y="2283597"/>
                </a:cubicBezTo>
                <a:lnTo>
                  <a:pt x="23795" y="2283597"/>
                </a:lnTo>
                <a:cubicBezTo>
                  <a:pt x="17484" y="2283597"/>
                  <a:pt x="11432" y="2281090"/>
                  <a:pt x="6970" y="2276628"/>
                </a:cubicBezTo>
                <a:cubicBezTo>
                  <a:pt x="2507" y="2272165"/>
                  <a:pt x="0" y="2266113"/>
                  <a:pt x="0" y="2259802"/>
                </a:cubicBezTo>
                <a:lnTo>
                  <a:pt x="0" y="23795"/>
                </a:lnTo>
                <a:cubicBezTo>
                  <a:pt x="0" y="17484"/>
                  <a:pt x="2507" y="11432"/>
                  <a:pt x="6970" y="6970"/>
                </a:cubicBezTo>
                <a:cubicBezTo>
                  <a:pt x="11432" y="2507"/>
                  <a:pt x="17484" y="0"/>
                  <a:pt x="23795" y="0"/>
                </a:cubicBezTo>
                <a:close/>
              </a:path>
            </a:pathLst>
          </a:custGeom>
          <a:solidFill>
            <a:srgbClr val="FAFAF8">
              <a:alpha val="80000"/>
            </a:srgbClr>
          </a:solidFill>
        </p:spPr>
      </p:sp>
      <p:sp>
        <p:nvSpPr>
          <p:cNvPr id="5" name="TextBox 5"/>
          <p:cNvSpPr txBox="1"/>
          <p:nvPr/>
        </p:nvSpPr>
        <p:spPr>
          <a:xfrm>
            <a:off x="847493" y="518912"/>
            <a:ext cx="16593015" cy="8959854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/>
          </a:p>
        </p:txBody>
      </p:sp>
      <p:sp>
        <p:nvSpPr>
          <p:cNvPr id="15" name="Freeform 15"/>
          <p:cNvSpPr/>
          <p:nvPr/>
        </p:nvSpPr>
        <p:spPr>
          <a:xfrm>
            <a:off x="219189" y="8348384"/>
            <a:ext cx="1979441" cy="469241"/>
          </a:xfrm>
          <a:custGeom>
            <a:avLst/>
            <a:gdLst/>
            <a:ahLst/>
            <a:cxnLst/>
            <a:rect l="l" t="t" r="r" b="b"/>
            <a:pathLst>
              <a:path w="1979441" h="469241">
                <a:moveTo>
                  <a:pt x="0" y="0"/>
                </a:moveTo>
                <a:lnTo>
                  <a:pt x="1979440" y="0"/>
                </a:lnTo>
                <a:lnTo>
                  <a:pt x="1979440" y="469241"/>
                </a:lnTo>
                <a:lnTo>
                  <a:pt x="0" y="4692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5879707" y="1211414"/>
            <a:ext cx="1979441" cy="469241"/>
          </a:xfrm>
          <a:custGeom>
            <a:avLst/>
            <a:gdLst/>
            <a:ahLst/>
            <a:cxnLst/>
            <a:rect l="l" t="t" r="r" b="b"/>
            <a:pathLst>
              <a:path w="1979441" h="469241">
                <a:moveTo>
                  <a:pt x="0" y="0"/>
                </a:moveTo>
                <a:lnTo>
                  <a:pt x="1979441" y="0"/>
                </a:lnTo>
                <a:lnTo>
                  <a:pt x="1979441" y="469240"/>
                </a:lnTo>
                <a:lnTo>
                  <a:pt x="0" y="4692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401601">
            <a:off x="15994212" y="7866625"/>
            <a:ext cx="2188808" cy="2092807"/>
          </a:xfrm>
          <a:custGeom>
            <a:avLst/>
            <a:gdLst/>
            <a:ahLst/>
            <a:cxnLst/>
            <a:rect l="l" t="t" r="r" b="b"/>
            <a:pathLst>
              <a:path w="2188808" h="2092807">
                <a:moveTo>
                  <a:pt x="0" y="0"/>
                </a:moveTo>
                <a:lnTo>
                  <a:pt x="2188808" y="0"/>
                </a:lnTo>
                <a:lnTo>
                  <a:pt x="2188808" y="2092808"/>
                </a:lnTo>
                <a:lnTo>
                  <a:pt x="0" y="209280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401601" flipH="1">
            <a:off x="-11867" y="38245"/>
            <a:ext cx="2188808" cy="2092807"/>
          </a:xfrm>
          <a:custGeom>
            <a:avLst/>
            <a:gdLst/>
            <a:ahLst/>
            <a:cxnLst/>
            <a:rect l="l" t="t" r="r" b="b"/>
            <a:pathLst>
              <a:path w="2188808" h="2092807">
                <a:moveTo>
                  <a:pt x="2188808" y="0"/>
                </a:moveTo>
                <a:lnTo>
                  <a:pt x="0" y="0"/>
                </a:lnTo>
                <a:lnTo>
                  <a:pt x="0" y="2092808"/>
                </a:lnTo>
                <a:lnTo>
                  <a:pt x="2188808" y="2092808"/>
                </a:lnTo>
                <a:lnTo>
                  <a:pt x="2188808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79D2EE2-1DA1-E5BD-B714-22EBD8601AB1}"/>
              </a:ext>
            </a:extLst>
          </p:cNvPr>
          <p:cNvSpPr/>
          <p:nvPr/>
        </p:nvSpPr>
        <p:spPr>
          <a:xfrm>
            <a:off x="7308037" y="289651"/>
            <a:ext cx="4152900" cy="8382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KHÁM PHÁ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415BE15-AA28-38D5-886F-435C466C9BA4}"/>
              </a:ext>
            </a:extLst>
          </p:cNvPr>
          <p:cNvGrpSpPr/>
          <p:nvPr/>
        </p:nvGrpSpPr>
        <p:grpSpPr>
          <a:xfrm>
            <a:off x="1524000" y="1706189"/>
            <a:ext cx="589278" cy="707886"/>
            <a:chOff x="1089340" y="1357751"/>
            <a:chExt cx="589278" cy="707886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29B4B07-A061-497D-6A37-AC72F7B1C615}"/>
                </a:ext>
              </a:extLst>
            </p:cNvPr>
            <p:cNvSpPr/>
            <p:nvPr/>
          </p:nvSpPr>
          <p:spPr>
            <a:xfrm>
              <a:off x="1089340" y="1470217"/>
              <a:ext cx="589278" cy="553998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5E70681-9B2A-80FC-47E8-F9E4844D7AF0}"/>
                </a:ext>
              </a:extLst>
            </p:cNvPr>
            <p:cNvSpPr txBox="1"/>
            <p:nvPr/>
          </p:nvSpPr>
          <p:spPr>
            <a:xfrm>
              <a:off x="1143746" y="1357751"/>
              <a:ext cx="51167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0A7C22D0-1209-DCEF-053F-87251EB2FC71}"/>
              </a:ext>
            </a:extLst>
          </p:cNvPr>
          <p:cNvSpPr txBox="1"/>
          <p:nvPr/>
        </p:nvSpPr>
        <p:spPr>
          <a:xfrm>
            <a:off x="2190130" y="1741711"/>
            <a:ext cx="9392270" cy="26906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4200" b="1" dirty="0" err="1">
                <a:latin typeface="Arial" panose="020B0604020202020204" pitchFamily="34" charset="0"/>
                <a:cs typeface="Arial" panose="020B0604020202020204" pitchFamily="34" charset="0"/>
              </a:rPr>
              <a:t>Xóa</a:t>
            </a:r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endParaRPr lang="en-US" sz="4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30000"/>
              </a:lnSpc>
              <a:spcAft>
                <a:spcPts val="600"/>
              </a:spcAft>
            </a:pPr>
            <a:r>
              <a:rPr lang="en-US" sz="4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[1]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>
              <a:lnSpc>
                <a:spcPct val="130000"/>
              </a:lnSpc>
              <a:spcAft>
                <a:spcPts val="600"/>
              </a:spcAft>
            </a:pPr>
            <a:r>
              <a:rPr lang="en-US" sz="4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[2]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Gõ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phím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Delete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Backspace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en-US" sz="4200" b="1" dirty="0">
              <a:solidFill>
                <a:srgbClr val="33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D9412EF-3CC8-55E9-327D-1E23BAF43BFD}"/>
              </a:ext>
            </a:extLst>
          </p:cNvPr>
          <p:cNvSpPr txBox="1"/>
          <p:nvPr/>
        </p:nvSpPr>
        <p:spPr>
          <a:xfrm>
            <a:off x="1017803" y="4771718"/>
            <a:ext cx="16252394" cy="416601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1319213" indent="-809625" algn="just">
              <a:lnSpc>
                <a:spcPct val="130000"/>
              </a:lnSpc>
            </a:pPr>
            <a:r>
              <a:rPr lang="vi-VN" sz="4000" b="1" dirty="0">
                <a:solidFill>
                  <a:srgbClr val="FF0000"/>
                </a:solidFill>
              </a:rPr>
              <a:t>Lưu ý: </a:t>
            </a:r>
            <a:endParaRPr lang="en-US" sz="4000" b="1" dirty="0">
              <a:solidFill>
                <a:srgbClr val="FF0000"/>
              </a:solidFill>
            </a:endParaRPr>
          </a:p>
          <a:p>
            <a:pPr marL="914400" indent="-4064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vi-VN" sz="4200" dirty="0"/>
              <a:t>Khi gõ một phím kí tự trên bàn phím, kí tự đó sẽ thay thế khối văn bản được chọn trong văn bản.</a:t>
            </a:r>
            <a:endParaRPr lang="en-US" sz="4200" dirty="0"/>
          </a:p>
          <a:p>
            <a:pPr marL="914400" indent="-4064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vi-VN" sz="4200" dirty="0"/>
              <a:t>Em nhấn tổ hợp phím </a:t>
            </a:r>
            <a:r>
              <a:rPr lang="vi-VN" sz="4200" dirty="0">
                <a:solidFill>
                  <a:srgbClr val="FF0000"/>
                </a:solidFill>
              </a:rPr>
              <a:t>Ctrl + Z </a:t>
            </a:r>
            <a:r>
              <a:rPr lang="vi-VN" sz="4200" dirty="0"/>
              <a:t>để hoàn tác thao tác vừa thực hiện.</a:t>
            </a:r>
            <a:endParaRPr lang="en-US" sz="4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7161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</TotalTime>
  <Words>707</Words>
  <Application>Microsoft Office PowerPoint</Application>
  <PresentationFormat>Custom</PresentationFormat>
  <Paragraphs>79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Calibri</vt:lpstr>
      <vt:lpstr>Wingdings</vt:lpstr>
      <vt:lpstr>Arial Bold</vt:lpstr>
      <vt:lpstr>Tahoma</vt:lpstr>
      <vt:lpstr>Arial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Class Agenda Presentation in Colorful Illustrative Style</dc:title>
  <dc:creator>Admin</dc:creator>
  <cp:lastModifiedBy>TOPICA</cp:lastModifiedBy>
  <cp:revision>21</cp:revision>
  <dcterms:created xsi:type="dcterms:W3CDTF">2006-08-16T00:00:00Z</dcterms:created>
  <dcterms:modified xsi:type="dcterms:W3CDTF">2024-08-20T12:17:00Z</dcterms:modified>
  <dc:identifier>DAGEvgh5pV8</dc:identifier>
</cp:coreProperties>
</file>