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7" r:id="rId3"/>
    <p:sldId id="258" r:id="rId4"/>
    <p:sldId id="298" r:id="rId5"/>
    <p:sldId id="289" r:id="rId6"/>
    <p:sldId id="306" r:id="rId7"/>
    <p:sldId id="290" r:id="rId8"/>
    <p:sldId id="304" r:id="rId9"/>
    <p:sldId id="264" r:id="rId10"/>
    <p:sldId id="269" r:id="rId11"/>
    <p:sldId id="297" r:id="rId12"/>
    <p:sldId id="305" r:id="rId13"/>
    <p:sldId id="27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27" autoAdjust="0"/>
    <p:restoredTop sz="90647" autoAdjust="0"/>
  </p:normalViewPr>
  <p:slideViewPr>
    <p:cSldViewPr snapToGrid="0">
      <p:cViewPr varScale="1">
        <p:scale>
          <a:sx n="64" d="100"/>
          <a:sy n="64" d="100"/>
        </p:scale>
        <p:origin x="-702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03F25-133B-4AF6-9DB5-3B25BB704F33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E06D9-0030-41B3-B24D-2499668AC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7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31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E06D9-0030-41B3-B24D-2499668ACA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37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5.png"/><Relationship Id="rId4" Type="http://schemas.openxmlformats.org/officeDocument/2006/relationships/image" Target="../media/image16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8.png"/><Relationship Id="rId4" Type="http://schemas.openxmlformats.org/officeDocument/2006/relationships/image" Target="../media/image4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9.png"/><Relationship Id="rId4" Type="http://schemas.openxmlformats.org/officeDocument/2006/relationships/image" Target="../media/image41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182AC72E-4D1C-1DE4-B80A-724DED666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4" y="2988845"/>
            <a:ext cx="6206266" cy="3867062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=""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=""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=""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00489D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=""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=""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748560" y="3957852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=""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=""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2393D3D-27C5-3CE4-A80D-A33ECA1D5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3E68F6-1DF1-5735-8C41-3C485FB4D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0826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="" xmlns:a16="http://schemas.microsoft.com/office/drawing/2014/main" id="{5E08176D-DF9A-F3DF-5CBB-F3C2B0C48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064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CF9157B-845F-D4F7-381A-B964ABA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BA45892-00A0-00B4-7A49-406906EA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BAE4129-61D0-44F5-785D-47A8AA71D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Parallelogram 29">
            <a:extLst>
              <a:ext uri="{FF2B5EF4-FFF2-40B4-BE49-F238E27FC236}">
                <a16:creationId xmlns="" xmlns:a16="http://schemas.microsoft.com/office/drawing/2014/main" id="{DFB61834-FE7D-45FE-6E7D-CB4235010D26}"/>
              </a:ext>
            </a:extLst>
          </p:cNvPr>
          <p:cNvSpPr/>
          <p:nvPr/>
        </p:nvSpPr>
        <p:spPr>
          <a:xfrm flipH="1">
            <a:off x="838200" y="288544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0D71504B-8174-EEA1-A0F0-5297C51726B9}"/>
              </a:ext>
            </a:extLst>
          </p:cNvPr>
          <p:cNvSpPr/>
          <p:nvPr/>
        </p:nvSpPr>
        <p:spPr>
          <a:xfrm flipH="1">
            <a:off x="838200" y="288544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allelogram 32">
            <a:extLst>
              <a:ext uri="{FF2B5EF4-FFF2-40B4-BE49-F238E27FC236}">
                <a16:creationId xmlns="" xmlns:a16="http://schemas.microsoft.com/office/drawing/2014/main" id="{8D43F821-3250-8DAF-32F6-A54625E5D775}"/>
              </a:ext>
            </a:extLst>
          </p:cNvPr>
          <p:cNvSpPr/>
          <p:nvPr/>
        </p:nvSpPr>
        <p:spPr>
          <a:xfrm flipH="1">
            <a:off x="7524750" y="164338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EB11F3A7-A636-6BD2-0448-AC1907EF9DBE}"/>
              </a:ext>
            </a:extLst>
          </p:cNvPr>
          <p:cNvSpPr/>
          <p:nvPr/>
        </p:nvSpPr>
        <p:spPr>
          <a:xfrm flipH="1">
            <a:off x="7524750" y="1643380"/>
            <a:ext cx="1889760" cy="232410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allelogram 34">
            <a:extLst>
              <a:ext uri="{FF2B5EF4-FFF2-40B4-BE49-F238E27FC236}">
                <a16:creationId xmlns="" xmlns:a16="http://schemas.microsoft.com/office/drawing/2014/main" id="{B0AA3ACB-B961-F797-0C84-FB84BC98A456}"/>
              </a:ext>
            </a:extLst>
          </p:cNvPr>
          <p:cNvSpPr/>
          <p:nvPr/>
        </p:nvSpPr>
        <p:spPr>
          <a:xfrm flipH="1">
            <a:off x="5295900" y="205740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B235F7FB-99DC-42C5-5C9C-B0887DC341C1}"/>
              </a:ext>
            </a:extLst>
          </p:cNvPr>
          <p:cNvSpPr/>
          <p:nvPr/>
        </p:nvSpPr>
        <p:spPr>
          <a:xfrm flipH="1">
            <a:off x="5295900" y="205740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allelogram 36">
            <a:extLst>
              <a:ext uri="{FF2B5EF4-FFF2-40B4-BE49-F238E27FC236}">
                <a16:creationId xmlns="" xmlns:a16="http://schemas.microsoft.com/office/drawing/2014/main" id="{D9E4D959-FA9B-1FAF-3006-E6BDF5D77F4B}"/>
              </a:ext>
            </a:extLst>
          </p:cNvPr>
          <p:cNvSpPr/>
          <p:nvPr/>
        </p:nvSpPr>
        <p:spPr>
          <a:xfrm flipH="1">
            <a:off x="3067050" y="2471420"/>
            <a:ext cx="3829050" cy="2745740"/>
          </a:xfrm>
          <a:prstGeom prst="parallelogram">
            <a:avLst>
              <a:gd name="adj" fmla="val 80874"/>
            </a:avLst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A9D1B4A4-616A-A91F-F6C0-D0BE109893F5}"/>
              </a:ext>
            </a:extLst>
          </p:cNvPr>
          <p:cNvSpPr/>
          <p:nvPr/>
        </p:nvSpPr>
        <p:spPr>
          <a:xfrm flipH="1">
            <a:off x="3067050" y="2471420"/>
            <a:ext cx="1889760" cy="2346960"/>
          </a:xfrm>
          <a:custGeom>
            <a:avLst/>
            <a:gdLst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2228850 w 3829050"/>
              <a:gd name="connsiteY5" fmla="*/ 1978634 h 3159760"/>
              <a:gd name="connsiteX6" fmla="*/ 2228850 w 3829050"/>
              <a:gd name="connsiteY6" fmla="*/ 3159760 h 3159760"/>
              <a:gd name="connsiteX7" fmla="*/ 3829050 w 3829050"/>
              <a:gd name="connsiteY7" fmla="*/ 3159760 h 3159760"/>
              <a:gd name="connsiteX0" fmla="*/ 3829050 w 3829050"/>
              <a:gd name="connsiteY0" fmla="*/ 0 h 3159760"/>
              <a:gd name="connsiteX1" fmla="*/ 2228850 w 3829050"/>
              <a:gd name="connsiteY1" fmla="*/ 0 h 3159760"/>
              <a:gd name="connsiteX2" fmla="*/ 2220590 w 3829050"/>
              <a:gd name="connsiteY2" fmla="*/ 0 h 3159760"/>
              <a:gd name="connsiteX3" fmla="*/ 0 w 3829050"/>
              <a:gd name="connsiteY3" fmla="*/ 2745740 h 3159760"/>
              <a:gd name="connsiteX4" fmla="*/ 1608460 w 3829050"/>
              <a:gd name="connsiteY4" fmla="*/ 2745740 h 3159760"/>
              <a:gd name="connsiteX5" fmla="*/ 1939290 w 3829050"/>
              <a:gd name="connsiteY5" fmla="*/ 2324100 h 3159760"/>
              <a:gd name="connsiteX6" fmla="*/ 2228850 w 3829050"/>
              <a:gd name="connsiteY6" fmla="*/ 1978634 h 3159760"/>
              <a:gd name="connsiteX7" fmla="*/ 2228850 w 3829050"/>
              <a:gd name="connsiteY7" fmla="*/ 3159760 h 3159760"/>
              <a:gd name="connsiteX8" fmla="*/ 3829050 w 3829050"/>
              <a:gd name="connsiteY8" fmla="*/ 3159760 h 3159760"/>
              <a:gd name="connsiteX9" fmla="*/ 3829050 w 3829050"/>
              <a:gd name="connsiteY9" fmla="*/ 0 h 3159760"/>
              <a:gd name="connsiteX0" fmla="*/ 2220590 w 2220590"/>
              <a:gd name="connsiteY0" fmla="*/ 0 h 3159760"/>
              <a:gd name="connsiteX1" fmla="*/ 620390 w 2220590"/>
              <a:gd name="connsiteY1" fmla="*/ 0 h 3159760"/>
              <a:gd name="connsiteX2" fmla="*/ 612130 w 2220590"/>
              <a:gd name="connsiteY2" fmla="*/ 0 h 3159760"/>
              <a:gd name="connsiteX3" fmla="*/ 0 w 2220590"/>
              <a:gd name="connsiteY3" fmla="*/ 2745740 h 3159760"/>
              <a:gd name="connsiteX4" fmla="*/ 330830 w 2220590"/>
              <a:gd name="connsiteY4" fmla="*/ 2324100 h 3159760"/>
              <a:gd name="connsiteX5" fmla="*/ 620390 w 2220590"/>
              <a:gd name="connsiteY5" fmla="*/ 1978634 h 3159760"/>
              <a:gd name="connsiteX6" fmla="*/ 620390 w 2220590"/>
              <a:gd name="connsiteY6" fmla="*/ 3159760 h 3159760"/>
              <a:gd name="connsiteX7" fmla="*/ 2220590 w 2220590"/>
              <a:gd name="connsiteY7" fmla="*/ 3159760 h 3159760"/>
              <a:gd name="connsiteX8" fmla="*/ 2220590 w 2220590"/>
              <a:gd name="connsiteY8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281300 w 1889760"/>
              <a:gd name="connsiteY2" fmla="*/ 0 h 3159760"/>
              <a:gd name="connsiteX3" fmla="*/ 0 w 1889760"/>
              <a:gd name="connsiteY3" fmla="*/ 2324100 h 3159760"/>
              <a:gd name="connsiteX4" fmla="*/ 289560 w 1889760"/>
              <a:gd name="connsiteY4" fmla="*/ 1978634 h 3159760"/>
              <a:gd name="connsiteX5" fmla="*/ 289560 w 1889760"/>
              <a:gd name="connsiteY5" fmla="*/ 3159760 h 3159760"/>
              <a:gd name="connsiteX6" fmla="*/ 1889760 w 1889760"/>
              <a:gd name="connsiteY6" fmla="*/ 3159760 h 3159760"/>
              <a:gd name="connsiteX7" fmla="*/ 1889760 w 1889760"/>
              <a:gd name="connsiteY7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3159760 h 3159760"/>
              <a:gd name="connsiteX6" fmla="*/ 1889760 w 1889760"/>
              <a:gd name="connsiteY6" fmla="*/ 0 h 3159760"/>
              <a:gd name="connsiteX0" fmla="*/ 1889760 w 1889760"/>
              <a:gd name="connsiteY0" fmla="*/ 0 h 3159760"/>
              <a:gd name="connsiteX1" fmla="*/ 289560 w 1889760"/>
              <a:gd name="connsiteY1" fmla="*/ 0 h 3159760"/>
              <a:gd name="connsiteX2" fmla="*/ 0 w 1889760"/>
              <a:gd name="connsiteY2" fmla="*/ 2324100 h 3159760"/>
              <a:gd name="connsiteX3" fmla="*/ 289560 w 1889760"/>
              <a:gd name="connsiteY3" fmla="*/ 1978634 h 3159760"/>
              <a:gd name="connsiteX4" fmla="*/ 289560 w 1889760"/>
              <a:gd name="connsiteY4" fmla="*/ 3159760 h 3159760"/>
              <a:gd name="connsiteX5" fmla="*/ 1889760 w 1889760"/>
              <a:gd name="connsiteY5" fmla="*/ 0 h 3159760"/>
              <a:gd name="connsiteX0" fmla="*/ 1889760 w 1889760"/>
              <a:gd name="connsiteY0" fmla="*/ 0 h 2324100"/>
              <a:gd name="connsiteX1" fmla="*/ 289560 w 1889760"/>
              <a:gd name="connsiteY1" fmla="*/ 0 h 2324100"/>
              <a:gd name="connsiteX2" fmla="*/ 0 w 1889760"/>
              <a:gd name="connsiteY2" fmla="*/ 2324100 h 2324100"/>
              <a:gd name="connsiteX3" fmla="*/ 289560 w 1889760"/>
              <a:gd name="connsiteY3" fmla="*/ 1978634 h 2324100"/>
              <a:gd name="connsiteX4" fmla="*/ 1889760 w 1889760"/>
              <a:gd name="connsiteY4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9760" h="2324100">
                <a:moveTo>
                  <a:pt x="1889760" y="0"/>
                </a:moveTo>
                <a:lnTo>
                  <a:pt x="289560" y="0"/>
                </a:lnTo>
                <a:lnTo>
                  <a:pt x="0" y="2324100"/>
                </a:lnTo>
                <a:lnTo>
                  <a:pt x="289560" y="1978634"/>
                </a:lnTo>
                <a:lnTo>
                  <a:pt x="1889760" y="0"/>
                </a:lnTo>
                <a:close/>
              </a:path>
            </a:pathLst>
          </a:custGeom>
          <a:solidFill>
            <a:sysClr val="windowText" lastClr="000000">
              <a:alpha val="4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DD3CCCD-3EB3-A1E4-3D54-6FBFBD5EAE16}"/>
              </a:ext>
            </a:extLst>
          </p:cNvPr>
          <p:cNvSpPr/>
          <p:nvPr/>
        </p:nvSpPr>
        <p:spPr>
          <a:xfrm>
            <a:off x="838200" y="2885440"/>
            <a:ext cx="1600200" cy="3159760"/>
          </a:xfrm>
          <a:prstGeom prst="rect">
            <a:avLst/>
          </a:pr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5AF558A-9CDB-F362-1FD1-D069646DE60D}"/>
              </a:ext>
            </a:extLst>
          </p:cNvPr>
          <p:cNvSpPr/>
          <p:nvPr/>
        </p:nvSpPr>
        <p:spPr>
          <a:xfrm>
            <a:off x="3067050" y="2471420"/>
            <a:ext cx="1600200" cy="3159760"/>
          </a:xfrm>
          <a:prstGeom prst="rect">
            <a:avLst/>
          </a:pr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C3E2AFC-731F-7257-1664-0B8CA1CA64AC}"/>
              </a:ext>
            </a:extLst>
          </p:cNvPr>
          <p:cNvSpPr/>
          <p:nvPr/>
        </p:nvSpPr>
        <p:spPr>
          <a:xfrm>
            <a:off x="5295900" y="2057400"/>
            <a:ext cx="1600200" cy="3159760"/>
          </a:xfrm>
          <a:prstGeom prst="rect">
            <a:avLst/>
          </a:prstGeom>
          <a:solidFill>
            <a:srgbClr val="FFCC4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EFDC0AFE-FE28-B86C-FB4B-B2B027526B56}"/>
              </a:ext>
            </a:extLst>
          </p:cNvPr>
          <p:cNvSpPr/>
          <p:nvPr/>
        </p:nvSpPr>
        <p:spPr>
          <a:xfrm>
            <a:off x="7524750" y="1643380"/>
            <a:ext cx="1600200" cy="3159760"/>
          </a:xfrm>
          <a:prstGeom prst="rect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31D90159-6C2E-A758-3326-906CE924D807}"/>
              </a:ext>
            </a:extLst>
          </p:cNvPr>
          <p:cNvSpPr/>
          <p:nvPr/>
        </p:nvSpPr>
        <p:spPr>
          <a:xfrm>
            <a:off x="9753600" y="1229360"/>
            <a:ext cx="1600200" cy="3159760"/>
          </a:xfrm>
          <a:prstGeom prst="rect">
            <a:avLst/>
          </a:pr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D3BB451B-ECB1-6FC9-BA9D-A00540B43770}"/>
              </a:ext>
            </a:extLst>
          </p:cNvPr>
          <p:cNvSpPr/>
          <p:nvPr/>
        </p:nvSpPr>
        <p:spPr>
          <a:xfrm>
            <a:off x="838200" y="523240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783F6092-C4E9-7965-CAA0-A28C4A00EFBC}"/>
              </a:ext>
            </a:extLst>
          </p:cNvPr>
          <p:cNvSpPr/>
          <p:nvPr/>
        </p:nvSpPr>
        <p:spPr>
          <a:xfrm>
            <a:off x="3067050" y="481838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4682A91F-9020-C788-B6F1-4F2F223E1CB1}"/>
              </a:ext>
            </a:extLst>
          </p:cNvPr>
          <p:cNvSpPr/>
          <p:nvPr/>
        </p:nvSpPr>
        <p:spPr>
          <a:xfrm>
            <a:off x="5295900" y="440436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C6EEC75-2111-8586-606A-D1A1FD29837E}"/>
              </a:ext>
            </a:extLst>
          </p:cNvPr>
          <p:cNvSpPr/>
          <p:nvPr/>
        </p:nvSpPr>
        <p:spPr>
          <a:xfrm>
            <a:off x="7524750" y="399034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A701B37C-1942-0670-3FC3-2F8AAA3077F4}"/>
              </a:ext>
            </a:extLst>
          </p:cNvPr>
          <p:cNvSpPr/>
          <p:nvPr/>
        </p:nvSpPr>
        <p:spPr>
          <a:xfrm>
            <a:off x="9753600" y="3576320"/>
            <a:ext cx="1600200" cy="812800"/>
          </a:xfrm>
          <a:prstGeom prst="rect">
            <a:avLst/>
          </a:prstGeom>
          <a:solidFill>
            <a:sysClr val="windowText" lastClr="000000">
              <a:alpha val="32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 Placeholder 21">
            <a:extLst>
              <a:ext uri="{FF2B5EF4-FFF2-40B4-BE49-F238E27FC236}">
                <a16:creationId xmlns="" xmlns:a16="http://schemas.microsoft.com/office/drawing/2014/main" id="{97BBFDAF-38B0-4737-9D29-1B8CE61014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059" y="458115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5" name="Text Placeholder 21">
            <a:extLst>
              <a:ext uri="{FF2B5EF4-FFF2-40B4-BE49-F238E27FC236}">
                <a16:creationId xmlns="" xmlns:a16="http://schemas.microsoft.com/office/drawing/2014/main" id="{6C1DBDF3-4848-5AD5-F9FE-A86796C38C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61816" y="301625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="" xmlns:a16="http://schemas.microsoft.com/office/drawing/2014/main" id="{1B37AF0B-DCCF-E40C-5D24-756D22C56D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83606" y="2611230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="" xmlns:a16="http://schemas.microsoft.com/office/drawing/2014/main" id="{27392573-DC93-5227-9C4E-7B0E9A9F63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37221" y="2182026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9" name="Text Placeholder 21">
            <a:extLst>
              <a:ext uri="{FF2B5EF4-FFF2-40B4-BE49-F238E27FC236}">
                <a16:creationId xmlns="" xmlns:a16="http://schemas.microsoft.com/office/drawing/2014/main" id="{0C0FF3D2-4E74-A295-D15F-9442AE57384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6897" y="1782962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0" name="Text Placeholder 21">
            <a:extLst>
              <a:ext uri="{FF2B5EF4-FFF2-40B4-BE49-F238E27FC236}">
                <a16:creationId xmlns="" xmlns:a16="http://schemas.microsoft.com/office/drawing/2014/main" id="{ECC30FC8-5D0A-179A-3C0B-F739BB8A94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76573" y="1383898"/>
            <a:ext cx="1317558" cy="210566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DF3D829C-5EA0-9F5F-AB7C-6A2E02AFC31E}"/>
              </a:ext>
            </a:extLst>
          </p:cNvPr>
          <p:cNvSpPr txBox="1"/>
          <p:nvPr/>
        </p:nvSpPr>
        <p:spPr>
          <a:xfrm flipH="1">
            <a:off x="1115556" y="528485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EDA4FCCC-6F1D-D4DE-D3A1-2BEE95D1D0F8}"/>
              </a:ext>
            </a:extLst>
          </p:cNvPr>
          <p:cNvSpPr txBox="1"/>
          <p:nvPr/>
        </p:nvSpPr>
        <p:spPr>
          <a:xfrm flipH="1">
            <a:off x="3353177" y="487083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E356345-C32C-284F-655B-974E655B279C}"/>
              </a:ext>
            </a:extLst>
          </p:cNvPr>
          <p:cNvSpPr txBox="1"/>
          <p:nvPr/>
        </p:nvSpPr>
        <p:spPr>
          <a:xfrm flipH="1">
            <a:off x="5606792" y="444919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6B483A18-86FA-0FF0-08B6-0751AAFFB3F3}"/>
              </a:ext>
            </a:extLst>
          </p:cNvPr>
          <p:cNvSpPr txBox="1"/>
          <p:nvPr/>
        </p:nvSpPr>
        <p:spPr>
          <a:xfrm flipH="1">
            <a:off x="7812772" y="4022201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FCCC3DE9-AF4B-C21D-FE7E-8D1A2E78D593}"/>
              </a:ext>
            </a:extLst>
          </p:cNvPr>
          <p:cNvSpPr txBox="1"/>
          <p:nvPr/>
        </p:nvSpPr>
        <p:spPr>
          <a:xfrm flipH="1">
            <a:off x="10064492" y="3628777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24308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D70991F-BA3E-88D3-9968-F267B4A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98B13DF-D3FB-6209-C4CF-DA62B777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43AFE10-F181-B5D1-1F33-5C1C6F921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0E7B944-F1D6-26CC-BA62-13CAA1255E5D}"/>
              </a:ext>
            </a:extLst>
          </p:cNvPr>
          <p:cNvGrpSpPr/>
          <p:nvPr/>
        </p:nvGrpSpPr>
        <p:grpSpPr>
          <a:xfrm>
            <a:off x="4217914" y="2021823"/>
            <a:ext cx="6757817" cy="912332"/>
            <a:chOff x="2042438" y="3480995"/>
            <a:chExt cx="15325911" cy="1824663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17E06F8F-4BAF-1808-18DB-805B9EC70864}"/>
                </a:ext>
              </a:extLst>
            </p:cNvPr>
            <p:cNvGrpSpPr/>
            <p:nvPr/>
          </p:nvGrpSpPr>
          <p:grpSpPr>
            <a:xfrm flipH="1">
              <a:off x="2042438" y="3480995"/>
              <a:ext cx="15325911" cy="1824663"/>
              <a:chOff x="9376702" y="4247455"/>
              <a:chExt cx="11176875" cy="1824663"/>
            </a:xfrm>
          </p:grpSpPr>
          <p:sp>
            <p:nvSpPr>
              <p:cNvPr id="13" name="Freeform 374">
                <a:extLst>
                  <a:ext uri="{FF2B5EF4-FFF2-40B4-BE49-F238E27FC236}">
                    <a16:creationId xmlns="" xmlns:a16="http://schemas.microsoft.com/office/drawing/2014/main" id="{B7741CCD-ACBF-B813-24D8-080FEE4FD0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93252" y="440228"/>
                <a:ext cx="1619003" cy="9452104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E552355C-B7D4-294E-EAAF-B42CED6EC4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26579" y="4366365"/>
                <a:ext cx="1422583" cy="164414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7BA37CF9-7F7B-3671-AEE0-BC6BE62CC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6" name="Freeform 41">
                <a:extLst>
                  <a:ext uri="{FF2B5EF4-FFF2-40B4-BE49-F238E27FC236}">
                    <a16:creationId xmlns="" xmlns:a16="http://schemas.microsoft.com/office/drawing/2014/main" id="{43695C84-E704-4034-EF54-017136516DA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17" name="Freeform 378">
                <a:extLst>
                  <a:ext uri="{FF2B5EF4-FFF2-40B4-BE49-F238E27FC236}">
                    <a16:creationId xmlns="" xmlns:a16="http://schemas.microsoft.com/office/drawing/2014/main" id="{11E23560-36AB-5962-C8F2-22429B10FFF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8" name="Freeform 379">
                <a:extLst>
                  <a:ext uri="{FF2B5EF4-FFF2-40B4-BE49-F238E27FC236}">
                    <a16:creationId xmlns="" xmlns:a16="http://schemas.microsoft.com/office/drawing/2014/main" id="{93B15736-A859-2941-C433-19C38E83EE1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8300D64-39D3-E82C-1258-04F4991624AD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CE3F7D8-7334-748A-D821-95739F10CC87}"/>
              </a:ext>
            </a:extLst>
          </p:cNvPr>
          <p:cNvGrpSpPr/>
          <p:nvPr/>
        </p:nvGrpSpPr>
        <p:grpSpPr>
          <a:xfrm flipH="1">
            <a:off x="4226305" y="3000170"/>
            <a:ext cx="6749424" cy="912332"/>
            <a:chOff x="9396315" y="4247455"/>
            <a:chExt cx="11157262" cy="1824663"/>
          </a:xfrm>
        </p:grpSpPr>
        <p:sp>
          <p:nvSpPr>
            <p:cNvPr id="26" name="Freeform 387">
              <a:extLst>
                <a:ext uri="{FF2B5EF4-FFF2-40B4-BE49-F238E27FC236}">
                  <a16:creationId xmlns="" xmlns:a16="http://schemas.microsoft.com/office/drawing/2014/main" id="{AFEE6626-3461-D1D6-DBC1-86D2640FD79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303060" y="450036"/>
              <a:ext cx="1619003" cy="9432493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C368AFFE-3471-4E39-0D54-007EC712A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1"/>
              <a:ext cx="1952058" cy="16475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64539F56-E71A-09E6-631E-7C89F810F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29" name="Freeform 41">
              <a:extLst>
                <a:ext uri="{FF2B5EF4-FFF2-40B4-BE49-F238E27FC236}">
                  <a16:creationId xmlns="" xmlns:a16="http://schemas.microsoft.com/office/drawing/2014/main" id="{601E4B05-0A2F-65F1-12D6-0267EAE71405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391">
              <a:extLst>
                <a:ext uri="{FF2B5EF4-FFF2-40B4-BE49-F238E27FC236}">
                  <a16:creationId xmlns="" xmlns:a16="http://schemas.microsoft.com/office/drawing/2014/main" id="{546ED6B0-FD20-6185-B394-103BAAECA4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392">
              <a:extLst>
                <a:ext uri="{FF2B5EF4-FFF2-40B4-BE49-F238E27FC236}">
                  <a16:creationId xmlns="" xmlns:a16="http://schemas.microsoft.com/office/drawing/2014/main" id="{5FA6E210-291C-6F3F-C835-0FF0A331D65B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6008D7E4-F19C-AAA6-57DC-54A56AE14227}"/>
              </a:ext>
            </a:extLst>
          </p:cNvPr>
          <p:cNvGrpSpPr/>
          <p:nvPr/>
        </p:nvGrpSpPr>
        <p:grpSpPr>
          <a:xfrm>
            <a:off x="4185024" y="3966711"/>
            <a:ext cx="6790705" cy="912332"/>
            <a:chOff x="2032702" y="7370771"/>
            <a:chExt cx="14879557" cy="1824663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0A0917CC-04DA-314D-06AD-3064C94F2684}"/>
                </a:ext>
              </a:extLst>
            </p:cNvPr>
            <p:cNvGrpSpPr/>
            <p:nvPr/>
          </p:nvGrpSpPr>
          <p:grpSpPr>
            <a:xfrm flipH="1">
              <a:off x="2032702" y="7370771"/>
              <a:ext cx="14879557" cy="1824663"/>
              <a:chOff x="9702218" y="4247455"/>
              <a:chExt cx="10851359" cy="1824663"/>
            </a:xfrm>
          </p:grpSpPr>
          <p:sp>
            <p:nvSpPr>
              <p:cNvPr id="39" name="Freeform 400">
                <a:extLst>
                  <a:ext uri="{FF2B5EF4-FFF2-40B4-BE49-F238E27FC236}">
                    <a16:creationId xmlns="" xmlns:a16="http://schemas.microsoft.com/office/drawing/2014/main" id="{A75B91DB-0623-717E-69BD-AF4EDE8B775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456012" y="602985"/>
                <a:ext cx="1619003" cy="9126592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B9486333-1562-22BC-CA64-253318BCD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956329" y="4356777"/>
                <a:ext cx="1952057" cy="1567285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4C616C7C-A5EB-324E-4492-3D54F8AB4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6"/>
                <a:ext cx="1904480" cy="1629046"/>
              </a:xfrm>
              <a:prstGeom prst="rect">
                <a:avLst/>
              </a:prstGeom>
            </p:spPr>
          </p:pic>
          <p:sp>
            <p:nvSpPr>
              <p:cNvPr id="42" name="Freeform 41">
                <a:extLst>
                  <a:ext uri="{FF2B5EF4-FFF2-40B4-BE49-F238E27FC236}">
                    <a16:creationId xmlns="" xmlns:a16="http://schemas.microsoft.com/office/drawing/2014/main" id="{F2ABAF28-D921-F829-403C-7C695BF0C94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3" name="Freeform 404">
                <a:extLst>
                  <a:ext uri="{FF2B5EF4-FFF2-40B4-BE49-F238E27FC236}">
                    <a16:creationId xmlns="" xmlns:a16="http://schemas.microsoft.com/office/drawing/2014/main" id="{480D3155-EF0B-4431-F36B-4489B551C47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4" name="Freeform 405">
                <a:extLst>
                  <a:ext uri="{FF2B5EF4-FFF2-40B4-BE49-F238E27FC236}">
                    <a16:creationId xmlns="" xmlns:a16="http://schemas.microsoft.com/office/drawing/2014/main" id="{13F63921-96FD-B465-4243-F2778E1BF6FB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B44FC437-E5D0-FAC0-6921-D593D764F55F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3659824A-888B-1D88-2D63-64677AFD86B9}"/>
              </a:ext>
            </a:extLst>
          </p:cNvPr>
          <p:cNvGrpSpPr/>
          <p:nvPr/>
        </p:nvGrpSpPr>
        <p:grpSpPr>
          <a:xfrm flipH="1">
            <a:off x="4187997" y="4945058"/>
            <a:ext cx="6787732" cy="912332"/>
            <a:chOff x="9664302" y="4247455"/>
            <a:chExt cx="10889275" cy="1824663"/>
          </a:xfrm>
        </p:grpSpPr>
        <p:sp>
          <p:nvSpPr>
            <p:cNvPr id="52" name="Freeform 413">
              <a:extLst>
                <a:ext uri="{FF2B5EF4-FFF2-40B4-BE49-F238E27FC236}">
                  <a16:creationId xmlns="" xmlns:a16="http://schemas.microsoft.com/office/drawing/2014/main" id="{FC0657BE-211E-1E08-E22F-0CD911B47D0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437055" y="584024"/>
              <a:ext cx="1619003" cy="916450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="" xmlns:a16="http://schemas.microsoft.com/office/drawing/2014/main" id="{EE43E0C0-F7B3-373C-7439-7391D46E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926949" y="4416071"/>
              <a:ext cx="1952057" cy="156728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6667B904-8963-4632-A638-F8FA5A5B8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8" y="4346736"/>
              <a:ext cx="1904480" cy="1644197"/>
            </a:xfrm>
            <a:prstGeom prst="rect">
              <a:avLst/>
            </a:prstGeom>
          </p:spPr>
        </p:pic>
        <p:sp>
          <p:nvSpPr>
            <p:cNvPr id="55" name="Freeform 41">
              <a:extLst>
                <a:ext uri="{FF2B5EF4-FFF2-40B4-BE49-F238E27FC236}">
                  <a16:creationId xmlns="" xmlns:a16="http://schemas.microsoft.com/office/drawing/2014/main" id="{70984E61-DDAD-9046-0AC7-1837FE01DB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6" name="Freeform 417">
              <a:extLst>
                <a:ext uri="{FF2B5EF4-FFF2-40B4-BE49-F238E27FC236}">
                  <a16:creationId xmlns="" xmlns:a16="http://schemas.microsoft.com/office/drawing/2014/main" id="{B27A81D6-0D97-E277-6DD3-6923B2642AE6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57" name="Freeform 418">
              <a:extLst>
                <a:ext uri="{FF2B5EF4-FFF2-40B4-BE49-F238E27FC236}">
                  <a16:creationId xmlns="" xmlns:a16="http://schemas.microsoft.com/office/drawing/2014/main" id="{14140601-38FD-5AAF-83C4-0DFB1B3A601C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4974D881-307D-05CE-B8A9-2D4E23910442}"/>
              </a:ext>
            </a:extLst>
          </p:cNvPr>
          <p:cNvSpPr txBox="1"/>
          <p:nvPr/>
        </p:nvSpPr>
        <p:spPr>
          <a:xfrm flipH="1">
            <a:off x="4553198" y="3082928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D45B2D2B-1EB8-D0BB-A03F-9C44E7F74858}"/>
              </a:ext>
            </a:extLst>
          </p:cNvPr>
          <p:cNvSpPr txBox="1"/>
          <p:nvPr/>
        </p:nvSpPr>
        <p:spPr>
          <a:xfrm flipH="1">
            <a:off x="4515068" y="4034236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="" xmlns:a16="http://schemas.microsoft.com/office/drawing/2014/main" id="{6B96F1CF-6A3D-8CB5-7859-D3EDF30D1499}"/>
              </a:ext>
            </a:extLst>
          </p:cNvPr>
          <p:cNvSpPr txBox="1"/>
          <p:nvPr/>
        </p:nvSpPr>
        <p:spPr>
          <a:xfrm flipH="1">
            <a:off x="4528109" y="5060175"/>
            <a:ext cx="978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4</a:t>
            </a:r>
          </a:p>
        </p:txBody>
      </p:sp>
      <p:sp>
        <p:nvSpPr>
          <p:cNvPr id="233" name="Text Placeholder 232">
            <a:extLst>
              <a:ext uri="{FF2B5EF4-FFF2-40B4-BE49-F238E27FC236}">
                <a16:creationId xmlns="" xmlns:a16="http://schemas.microsoft.com/office/drawing/2014/main" id="{E856BF4D-4C29-3BDC-9806-E5E1155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9494" y="2256686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4" name="Text Placeholder 232">
            <a:extLst>
              <a:ext uri="{FF2B5EF4-FFF2-40B4-BE49-F238E27FC236}">
                <a16:creationId xmlns="" xmlns:a16="http://schemas.microsoft.com/office/drawing/2014/main" id="{69979228-85C6-9509-3701-08249808A3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9494" y="3247483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5" name="Text Placeholder 232">
            <a:extLst>
              <a:ext uri="{FF2B5EF4-FFF2-40B4-BE49-F238E27FC236}">
                <a16:creationId xmlns="" xmlns:a16="http://schemas.microsoft.com/office/drawing/2014/main" id="{1D91172A-CF44-613A-F7A1-42D93E653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9316" y="4198729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236" name="Text Placeholder 232">
            <a:extLst>
              <a:ext uri="{FF2B5EF4-FFF2-40B4-BE49-F238E27FC236}">
                <a16:creationId xmlns="" xmlns:a16="http://schemas.microsoft.com/office/drawing/2014/main" id="{96BB75D1-C553-B2CC-3E6C-57A03FB8AD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4892" y="5177272"/>
            <a:ext cx="4289425" cy="4476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243" name="Picture 242" descr="A green letter on a black background&#10;&#10;Description automatically generated">
            <a:extLst>
              <a:ext uri="{FF2B5EF4-FFF2-40B4-BE49-F238E27FC236}">
                <a16:creationId xmlns="" xmlns:a16="http://schemas.microsoft.com/office/drawing/2014/main" id="{2DA820A6-6946-1590-06BB-94123CD96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7" y="531092"/>
            <a:ext cx="10316173" cy="172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AF8B8FF-8126-8355-EC17-F47AA777F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C5BB93A-E85C-0C74-A40F-CADFD623D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7FD569A-9E0E-2E2F-FB86-52A155557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1D46744-FA76-FC0E-0ED1-91E9E257920E}"/>
              </a:ext>
            </a:extLst>
          </p:cNvPr>
          <p:cNvGrpSpPr/>
          <p:nvPr/>
        </p:nvGrpSpPr>
        <p:grpSpPr>
          <a:xfrm>
            <a:off x="4071489" y="2375279"/>
            <a:ext cx="6770207" cy="912332"/>
            <a:chOff x="2042439" y="3480995"/>
            <a:chExt cx="15354011" cy="1824663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B67138F8-4F91-7ED8-7881-15C184DD32EF}"/>
                </a:ext>
              </a:extLst>
            </p:cNvPr>
            <p:cNvGrpSpPr/>
            <p:nvPr/>
          </p:nvGrpSpPr>
          <p:grpSpPr>
            <a:xfrm flipH="1">
              <a:off x="2042439" y="3480995"/>
              <a:ext cx="15354011" cy="1824663"/>
              <a:chOff x="9356209" y="4247455"/>
              <a:chExt cx="11197368" cy="1824663"/>
            </a:xfrm>
          </p:grpSpPr>
          <p:sp>
            <p:nvSpPr>
              <p:cNvPr id="9" name="Freeform 374">
                <a:extLst>
                  <a:ext uri="{FF2B5EF4-FFF2-40B4-BE49-F238E27FC236}">
                    <a16:creationId xmlns="" xmlns:a16="http://schemas.microsoft.com/office/drawing/2014/main" id="{0E824FC7-6570-AF2F-0D78-17774035FFA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283007" y="429980"/>
                <a:ext cx="1619003" cy="9472600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 dirty="0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EC13FA41-2BF8-69D5-9F94-1931823507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632183" y="4347861"/>
                <a:ext cx="1167104" cy="164414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D5277D8F-BDE9-C7CE-29A1-2F427CC58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7" y="4346737"/>
                <a:ext cx="1904480" cy="1567285"/>
              </a:xfrm>
              <a:prstGeom prst="rect">
                <a:avLst/>
              </a:prstGeom>
            </p:spPr>
          </p:pic>
          <p:sp>
            <p:nvSpPr>
              <p:cNvPr id="12" name="Freeform 41">
                <a:extLst>
                  <a:ext uri="{FF2B5EF4-FFF2-40B4-BE49-F238E27FC236}">
                    <a16:creationId xmlns="" xmlns:a16="http://schemas.microsoft.com/office/drawing/2014/main" id="{07ECB7C0-08D6-EB6C-301C-62C4B63FE0A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 dirty="0"/>
              </a:p>
            </p:txBody>
          </p:sp>
          <p:sp>
            <p:nvSpPr>
              <p:cNvPr id="13" name="Freeform 378">
                <a:extLst>
                  <a:ext uri="{FF2B5EF4-FFF2-40B4-BE49-F238E27FC236}">
                    <a16:creationId xmlns="" xmlns:a16="http://schemas.microsoft.com/office/drawing/2014/main" id="{8B0A95D0-4CFD-4C5A-4179-8AB7EC8042E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14" name="Freeform 379">
                <a:extLst>
                  <a:ext uri="{FF2B5EF4-FFF2-40B4-BE49-F238E27FC236}">
                    <a16:creationId xmlns="" xmlns:a16="http://schemas.microsoft.com/office/drawing/2014/main" id="{2620B24E-7ACB-61B8-5B87-EADB061EC30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99FC2D50-A144-1CA0-4014-BEEEB9038E47}"/>
                </a:ext>
              </a:extLst>
            </p:cNvPr>
            <p:cNvSpPr txBox="1"/>
            <p:nvPr/>
          </p:nvSpPr>
          <p:spPr>
            <a:xfrm flipH="1">
              <a:off x="2745924" y="3672613"/>
              <a:ext cx="2218929" cy="14157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52C7024-59D7-A5D0-213B-3487B5B0C88B}"/>
              </a:ext>
            </a:extLst>
          </p:cNvPr>
          <p:cNvGrpSpPr/>
          <p:nvPr/>
        </p:nvGrpSpPr>
        <p:grpSpPr>
          <a:xfrm flipH="1">
            <a:off x="4079880" y="3594926"/>
            <a:ext cx="6758344" cy="912332"/>
            <a:chOff x="9375829" y="4247455"/>
            <a:chExt cx="11177748" cy="1824663"/>
          </a:xfrm>
        </p:grpSpPr>
        <p:sp>
          <p:nvSpPr>
            <p:cNvPr id="16" name="Freeform 387">
              <a:extLst>
                <a:ext uri="{FF2B5EF4-FFF2-40B4-BE49-F238E27FC236}">
                  <a16:creationId xmlns="" xmlns:a16="http://schemas.microsoft.com/office/drawing/2014/main" id="{9FCD83CC-C278-4172-8562-E11176C6468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3292817" y="439791"/>
              <a:ext cx="1619003" cy="9452979"/>
            </a:xfrm>
            <a:custGeom>
              <a:avLst/>
              <a:gdLst>
                <a:gd name="connsiteX0" fmla="*/ 2043357 w 2043357"/>
                <a:gd name="connsiteY0" fmla="*/ 773124 h 8979362"/>
                <a:gd name="connsiteX1" fmla="*/ 2043357 w 2043357"/>
                <a:gd name="connsiteY1" fmla="*/ 8968240 h 8979362"/>
                <a:gd name="connsiteX2" fmla="*/ 2042744 w 2043357"/>
                <a:gd name="connsiteY2" fmla="*/ 8979362 h 8979362"/>
                <a:gd name="connsiteX3" fmla="*/ 614 w 2043357"/>
                <a:gd name="connsiteY3" fmla="*/ 8979362 h 8979362"/>
                <a:gd name="connsiteX4" fmla="*/ 0 w 2043357"/>
                <a:gd name="connsiteY4" fmla="*/ 8968240 h 8979362"/>
                <a:gd name="connsiteX5" fmla="*/ 0 w 2043357"/>
                <a:gd name="connsiteY5" fmla="*/ 773124 h 8979362"/>
                <a:gd name="connsiteX6" fmla="*/ 414194 w 2043357"/>
                <a:gd name="connsiteY6" fmla="*/ 0 h 8979362"/>
                <a:gd name="connsiteX7" fmla="*/ 1629163 w 2043357"/>
                <a:gd name="connsiteY7" fmla="*/ 0 h 8979362"/>
                <a:gd name="connsiteX8" fmla="*/ 2043357 w 2043357"/>
                <a:gd name="connsiteY8" fmla="*/ 773124 h 8979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3357" h="8979362">
                  <a:moveTo>
                    <a:pt x="2043357" y="773124"/>
                  </a:moveTo>
                  <a:cubicBezTo>
                    <a:pt x="2043357" y="8968240"/>
                    <a:pt x="2043357" y="8968240"/>
                    <a:pt x="2043357" y="8968240"/>
                  </a:cubicBezTo>
                  <a:lnTo>
                    <a:pt x="2042744" y="8979362"/>
                  </a:lnTo>
                  <a:lnTo>
                    <a:pt x="614" y="8979362"/>
                  </a:lnTo>
                  <a:lnTo>
                    <a:pt x="0" y="8968240"/>
                  </a:lnTo>
                  <a:cubicBezTo>
                    <a:pt x="0" y="773124"/>
                    <a:pt x="0" y="773124"/>
                    <a:pt x="0" y="773124"/>
                  </a:cubicBezTo>
                  <a:cubicBezTo>
                    <a:pt x="0" y="343611"/>
                    <a:pt x="184086" y="0"/>
                    <a:pt x="414194" y="0"/>
                  </a:cubicBezTo>
                  <a:cubicBezTo>
                    <a:pt x="1629163" y="0"/>
                    <a:pt x="1629163" y="0"/>
                    <a:pt x="1629163" y="0"/>
                  </a:cubicBezTo>
                  <a:cubicBezTo>
                    <a:pt x="1859271" y="0"/>
                    <a:pt x="2043357" y="343611"/>
                    <a:pt x="2043357" y="773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FCBB9A6-B71E-2DCB-AD94-A8F39A411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9646061" y="4357050"/>
              <a:ext cx="1952057" cy="16475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8B3C418C-B1C4-49A9-53B8-BF2460968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6734357" y="4346737"/>
              <a:ext cx="1904480" cy="1567285"/>
            </a:xfrm>
            <a:prstGeom prst="rect">
              <a:avLst/>
            </a:prstGeom>
          </p:spPr>
        </p:pic>
        <p:sp>
          <p:nvSpPr>
            <p:cNvPr id="19" name="Freeform 41">
              <a:extLst>
                <a:ext uri="{FF2B5EF4-FFF2-40B4-BE49-F238E27FC236}">
                  <a16:creationId xmlns="" xmlns:a16="http://schemas.microsoft.com/office/drawing/2014/main" id="{E0B92667-5BF7-E940-8C18-BC4279417651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291707" y="3819537"/>
              <a:ext cx="1824211" cy="2680048"/>
            </a:xfrm>
            <a:custGeom>
              <a:avLst/>
              <a:gdLst>
                <a:gd name="T0" fmla="*/ 177 w 222"/>
                <a:gd name="T1" fmla="*/ 0 h 256"/>
                <a:gd name="T2" fmla="*/ 45 w 222"/>
                <a:gd name="T3" fmla="*/ 0 h 256"/>
                <a:gd name="T4" fmla="*/ 0 w 222"/>
                <a:gd name="T5" fmla="*/ 45 h 256"/>
                <a:gd name="T6" fmla="*/ 0 w 222"/>
                <a:gd name="T7" fmla="*/ 195 h 256"/>
                <a:gd name="T8" fmla="*/ 23 w 222"/>
                <a:gd name="T9" fmla="*/ 228 h 256"/>
                <a:gd name="T10" fmla="*/ 100 w 222"/>
                <a:gd name="T11" fmla="*/ 253 h 256"/>
                <a:gd name="T12" fmla="*/ 122 w 222"/>
                <a:gd name="T13" fmla="*/ 253 h 256"/>
                <a:gd name="T14" fmla="*/ 198 w 222"/>
                <a:gd name="T15" fmla="*/ 228 h 256"/>
                <a:gd name="T16" fmla="*/ 222 w 222"/>
                <a:gd name="T17" fmla="*/ 195 h 256"/>
                <a:gd name="T18" fmla="*/ 222 w 222"/>
                <a:gd name="T19" fmla="*/ 45 h 256"/>
                <a:gd name="T20" fmla="*/ 177 w 222"/>
                <a:gd name="T21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56">
                  <a:moveTo>
                    <a:pt x="177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210"/>
                    <a:pt x="9" y="223"/>
                    <a:pt x="23" y="228"/>
                  </a:cubicBezTo>
                  <a:cubicBezTo>
                    <a:pt x="100" y="253"/>
                    <a:pt x="100" y="253"/>
                    <a:pt x="100" y="253"/>
                  </a:cubicBezTo>
                  <a:cubicBezTo>
                    <a:pt x="107" y="256"/>
                    <a:pt x="115" y="256"/>
                    <a:pt x="122" y="253"/>
                  </a:cubicBezTo>
                  <a:cubicBezTo>
                    <a:pt x="198" y="228"/>
                    <a:pt x="198" y="228"/>
                    <a:pt x="198" y="228"/>
                  </a:cubicBezTo>
                  <a:cubicBezTo>
                    <a:pt x="213" y="223"/>
                    <a:pt x="222" y="210"/>
                    <a:pt x="222" y="195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22" y="20"/>
                    <a:pt x="202" y="0"/>
                    <a:pt x="1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391">
              <a:extLst>
                <a:ext uri="{FF2B5EF4-FFF2-40B4-BE49-F238E27FC236}">
                  <a16:creationId xmlns="" xmlns:a16="http://schemas.microsoft.com/office/drawing/2014/main" id="{FB5BB47A-9031-2063-D9B1-D0213DA7C24F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7303224" y="4808019"/>
              <a:ext cx="1824210" cy="703082"/>
            </a:xfrm>
            <a:custGeom>
              <a:avLst/>
              <a:gdLst>
                <a:gd name="connsiteX0" fmla="*/ 1824210 w 1824210"/>
                <a:gd name="connsiteY0" fmla="*/ 72330 h 703082"/>
                <a:gd name="connsiteX1" fmla="*/ 1824210 w 1824210"/>
                <a:gd name="connsiteY1" fmla="*/ 0 h 703082"/>
                <a:gd name="connsiteX2" fmla="*/ 1626998 w 1824210"/>
                <a:gd name="connsiteY2" fmla="*/ 345474 h 703082"/>
                <a:gd name="connsiteX3" fmla="*/ 1002494 w 1824210"/>
                <a:gd name="connsiteY3" fmla="*/ 607198 h 703082"/>
                <a:gd name="connsiteX4" fmla="*/ 821716 w 1824210"/>
                <a:gd name="connsiteY4" fmla="*/ 607198 h 703082"/>
                <a:gd name="connsiteX5" fmla="*/ 188994 w 1824210"/>
                <a:gd name="connsiteY5" fmla="*/ 345474 h 703082"/>
                <a:gd name="connsiteX6" fmla="*/ 0 w 1824210"/>
                <a:gd name="connsiteY6" fmla="*/ 0 h 703082"/>
                <a:gd name="connsiteX7" fmla="*/ 0 w 1824210"/>
                <a:gd name="connsiteY7" fmla="*/ 24406 h 703082"/>
                <a:gd name="connsiteX8" fmla="*/ 0 w 1824210"/>
                <a:gd name="connsiteY8" fmla="*/ 72330 h 703082"/>
                <a:gd name="connsiteX9" fmla="*/ 188994 w 1824210"/>
                <a:gd name="connsiteY9" fmla="*/ 417804 h 703082"/>
                <a:gd name="connsiteX10" fmla="*/ 821716 w 1824210"/>
                <a:gd name="connsiteY10" fmla="*/ 679528 h 703082"/>
                <a:gd name="connsiteX11" fmla="*/ 1002494 w 1824210"/>
                <a:gd name="connsiteY11" fmla="*/ 679528 h 703082"/>
                <a:gd name="connsiteX12" fmla="*/ 1626998 w 1824210"/>
                <a:gd name="connsiteY12" fmla="*/ 417804 h 703082"/>
                <a:gd name="connsiteX13" fmla="*/ 1824210 w 1824210"/>
                <a:gd name="connsiteY13" fmla="*/ 72330 h 70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24210" h="703082">
                  <a:moveTo>
                    <a:pt x="1824210" y="72330"/>
                  </a:moveTo>
                  <a:lnTo>
                    <a:pt x="1824210" y="0"/>
                  </a:lnTo>
                  <a:cubicBezTo>
                    <a:pt x="1824210" y="157034"/>
                    <a:pt x="1750256" y="293130"/>
                    <a:pt x="1626998" y="345474"/>
                  </a:cubicBezTo>
                  <a:cubicBezTo>
                    <a:pt x="1626998" y="345474"/>
                    <a:pt x="1626998" y="345474"/>
                    <a:pt x="1002494" y="607198"/>
                  </a:cubicBezTo>
                  <a:cubicBezTo>
                    <a:pt x="944973" y="638604"/>
                    <a:pt x="879236" y="638604"/>
                    <a:pt x="821716" y="607198"/>
                  </a:cubicBezTo>
                  <a:cubicBezTo>
                    <a:pt x="821716" y="607198"/>
                    <a:pt x="821716" y="607198"/>
                    <a:pt x="188994" y="345474"/>
                  </a:cubicBezTo>
                  <a:cubicBezTo>
                    <a:pt x="73954" y="293130"/>
                    <a:pt x="0" y="157034"/>
                    <a:pt x="0" y="0"/>
                  </a:cubicBezTo>
                  <a:lnTo>
                    <a:pt x="0" y="24406"/>
                  </a:lnTo>
                  <a:cubicBezTo>
                    <a:pt x="0" y="72330"/>
                    <a:pt x="0" y="72330"/>
                    <a:pt x="0" y="72330"/>
                  </a:cubicBezTo>
                  <a:cubicBezTo>
                    <a:pt x="0" y="229364"/>
                    <a:pt x="73954" y="365460"/>
                    <a:pt x="188994" y="417804"/>
                  </a:cubicBezTo>
                  <a:cubicBezTo>
                    <a:pt x="821716" y="679528"/>
                    <a:pt x="821716" y="679528"/>
                    <a:pt x="821716" y="679528"/>
                  </a:cubicBezTo>
                  <a:cubicBezTo>
                    <a:pt x="879236" y="710934"/>
                    <a:pt x="944973" y="710934"/>
                    <a:pt x="1002494" y="679528"/>
                  </a:cubicBezTo>
                  <a:cubicBezTo>
                    <a:pt x="1626998" y="417804"/>
                    <a:pt x="1626998" y="417804"/>
                    <a:pt x="1626998" y="417804"/>
                  </a:cubicBezTo>
                  <a:cubicBezTo>
                    <a:pt x="1750256" y="365460"/>
                    <a:pt x="1824210" y="229364"/>
                    <a:pt x="1824210" y="723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1" name="Freeform 392">
              <a:extLst>
                <a:ext uri="{FF2B5EF4-FFF2-40B4-BE49-F238E27FC236}">
                  <a16:creationId xmlns="" xmlns:a16="http://schemas.microsoft.com/office/drawing/2014/main" id="{9F4A7923-FF2F-C45B-7554-291594BA575A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18601039" y="4119580"/>
              <a:ext cx="1824210" cy="2080866"/>
            </a:xfrm>
            <a:custGeom>
              <a:avLst/>
              <a:gdLst>
                <a:gd name="connsiteX0" fmla="*/ 1824210 w 1824210"/>
                <a:gd name="connsiteY0" fmla="*/ 633042 h 2080866"/>
                <a:gd name="connsiteX1" fmla="*/ 1824210 w 1824210"/>
                <a:gd name="connsiteY1" fmla="*/ 602602 h 2080866"/>
                <a:gd name="connsiteX2" fmla="*/ 1824210 w 1824210"/>
                <a:gd name="connsiteY2" fmla="*/ 471102 h 2080866"/>
                <a:gd name="connsiteX3" fmla="*/ 1454438 w 1824210"/>
                <a:gd name="connsiteY3" fmla="*/ 0 h 2080866"/>
                <a:gd name="connsiteX4" fmla="*/ 369772 w 1824210"/>
                <a:gd name="connsiteY4" fmla="*/ 0 h 2080866"/>
                <a:gd name="connsiteX5" fmla="*/ 0 w 1824210"/>
                <a:gd name="connsiteY5" fmla="*/ 471102 h 2080866"/>
                <a:gd name="connsiteX6" fmla="*/ 0 w 1824210"/>
                <a:gd name="connsiteY6" fmla="*/ 2041442 h 2080866"/>
                <a:gd name="connsiteX7" fmla="*/ 4664 w 1824210"/>
                <a:gd name="connsiteY7" fmla="*/ 2080866 h 2080866"/>
                <a:gd name="connsiteX8" fmla="*/ 4664 w 1824210"/>
                <a:gd name="connsiteY8" fmla="*/ 2066701 h 2080866"/>
                <a:gd name="connsiteX9" fmla="*/ 4664 w 1824210"/>
                <a:gd name="connsiteY9" fmla="*/ 692654 h 2080866"/>
                <a:gd name="connsiteX10" fmla="*/ 374436 w 1824210"/>
                <a:gd name="connsiteY10" fmla="*/ 221552 h 2080866"/>
                <a:gd name="connsiteX11" fmla="*/ 1459102 w 1824210"/>
                <a:gd name="connsiteY11" fmla="*/ 221552 h 2080866"/>
                <a:gd name="connsiteX12" fmla="*/ 1821411 w 1824210"/>
                <a:gd name="connsiteY12" fmla="*/ 597268 h 208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24210" h="2080866">
                  <a:moveTo>
                    <a:pt x="1824210" y="633042"/>
                  </a:moveTo>
                  <a:lnTo>
                    <a:pt x="1824210" y="602602"/>
                  </a:lnTo>
                  <a:cubicBezTo>
                    <a:pt x="1824210" y="471102"/>
                    <a:pt x="1824210" y="471102"/>
                    <a:pt x="1824210" y="471102"/>
                  </a:cubicBezTo>
                  <a:cubicBezTo>
                    <a:pt x="1824210" y="209378"/>
                    <a:pt x="1659867" y="0"/>
                    <a:pt x="1454438" y="0"/>
                  </a:cubicBezTo>
                  <a:cubicBezTo>
                    <a:pt x="369772" y="0"/>
                    <a:pt x="369772" y="0"/>
                    <a:pt x="369772" y="0"/>
                  </a:cubicBezTo>
                  <a:cubicBezTo>
                    <a:pt x="164343" y="0"/>
                    <a:pt x="0" y="209378"/>
                    <a:pt x="0" y="471102"/>
                  </a:cubicBezTo>
                  <a:cubicBezTo>
                    <a:pt x="0" y="2041442"/>
                    <a:pt x="0" y="2041442"/>
                    <a:pt x="0" y="2041442"/>
                  </a:cubicBezTo>
                  <a:lnTo>
                    <a:pt x="4664" y="2080866"/>
                  </a:lnTo>
                  <a:lnTo>
                    <a:pt x="4664" y="2066701"/>
                  </a:lnTo>
                  <a:cubicBezTo>
                    <a:pt x="4664" y="1870409"/>
                    <a:pt x="4664" y="1477824"/>
                    <a:pt x="4664" y="692654"/>
                  </a:cubicBezTo>
                  <a:cubicBezTo>
                    <a:pt x="4664" y="430930"/>
                    <a:pt x="169007" y="221552"/>
                    <a:pt x="374436" y="221552"/>
                  </a:cubicBezTo>
                  <a:cubicBezTo>
                    <a:pt x="374436" y="221552"/>
                    <a:pt x="374436" y="221552"/>
                    <a:pt x="1459102" y="221552"/>
                  </a:cubicBezTo>
                  <a:cubicBezTo>
                    <a:pt x="1638852" y="221552"/>
                    <a:pt x="1787146" y="381858"/>
                    <a:pt x="1821411" y="59726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BDA15359-3CE5-6C34-D9AD-078E30715CEB}"/>
              </a:ext>
            </a:extLst>
          </p:cNvPr>
          <p:cNvGrpSpPr/>
          <p:nvPr/>
        </p:nvGrpSpPr>
        <p:grpSpPr>
          <a:xfrm>
            <a:off x="4038600" y="4853567"/>
            <a:ext cx="6821074" cy="912332"/>
            <a:chOff x="2032704" y="7370771"/>
            <a:chExt cx="15469371" cy="1824663"/>
          </a:xfrm>
        </p:grpSpPr>
        <p:grpSp>
          <p:nvGrpSpPr>
            <p:cNvPr id="23" name="Group 22">
              <a:extLst>
                <a:ext uri="{FF2B5EF4-FFF2-40B4-BE49-F238E27FC236}">
                  <a16:creationId xmlns="" xmlns:a16="http://schemas.microsoft.com/office/drawing/2014/main" id="{003F628D-EB0D-4723-C775-D554630E3D1C}"/>
                </a:ext>
              </a:extLst>
            </p:cNvPr>
            <p:cNvGrpSpPr/>
            <p:nvPr/>
          </p:nvGrpSpPr>
          <p:grpSpPr>
            <a:xfrm flipH="1">
              <a:off x="2032704" y="7370771"/>
              <a:ext cx="15469371" cy="1824663"/>
              <a:chOff x="9272078" y="4247455"/>
              <a:chExt cx="11281499" cy="1824663"/>
            </a:xfrm>
          </p:grpSpPr>
          <p:sp>
            <p:nvSpPr>
              <p:cNvPr id="25" name="Freeform 400">
                <a:extLst>
                  <a:ext uri="{FF2B5EF4-FFF2-40B4-BE49-F238E27FC236}">
                    <a16:creationId xmlns="" xmlns:a16="http://schemas.microsoft.com/office/drawing/2014/main" id="{F2EB2D0F-C933-89F1-4A29-4DC8C3AFB0F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3352588" y="305180"/>
                <a:ext cx="1619003" cy="9780023"/>
              </a:xfrm>
              <a:custGeom>
                <a:avLst/>
                <a:gdLst>
                  <a:gd name="connsiteX0" fmla="*/ 2043357 w 2043357"/>
                  <a:gd name="connsiteY0" fmla="*/ 773124 h 8979362"/>
                  <a:gd name="connsiteX1" fmla="*/ 2043357 w 2043357"/>
                  <a:gd name="connsiteY1" fmla="*/ 8968240 h 8979362"/>
                  <a:gd name="connsiteX2" fmla="*/ 2042744 w 2043357"/>
                  <a:gd name="connsiteY2" fmla="*/ 8979362 h 8979362"/>
                  <a:gd name="connsiteX3" fmla="*/ 614 w 2043357"/>
                  <a:gd name="connsiteY3" fmla="*/ 8979362 h 8979362"/>
                  <a:gd name="connsiteX4" fmla="*/ 0 w 2043357"/>
                  <a:gd name="connsiteY4" fmla="*/ 8968240 h 8979362"/>
                  <a:gd name="connsiteX5" fmla="*/ 0 w 2043357"/>
                  <a:gd name="connsiteY5" fmla="*/ 773124 h 8979362"/>
                  <a:gd name="connsiteX6" fmla="*/ 414194 w 2043357"/>
                  <a:gd name="connsiteY6" fmla="*/ 0 h 8979362"/>
                  <a:gd name="connsiteX7" fmla="*/ 1629163 w 2043357"/>
                  <a:gd name="connsiteY7" fmla="*/ 0 h 8979362"/>
                  <a:gd name="connsiteX8" fmla="*/ 2043357 w 2043357"/>
                  <a:gd name="connsiteY8" fmla="*/ 773124 h 897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357" h="8979362">
                    <a:moveTo>
                      <a:pt x="2043357" y="773124"/>
                    </a:moveTo>
                    <a:cubicBezTo>
                      <a:pt x="2043357" y="8968240"/>
                      <a:pt x="2043357" y="8968240"/>
                      <a:pt x="2043357" y="8968240"/>
                    </a:cubicBezTo>
                    <a:lnTo>
                      <a:pt x="2042744" y="8979362"/>
                    </a:lnTo>
                    <a:lnTo>
                      <a:pt x="614" y="8979362"/>
                    </a:lnTo>
                    <a:lnTo>
                      <a:pt x="0" y="8968240"/>
                    </a:lnTo>
                    <a:cubicBezTo>
                      <a:pt x="0" y="773124"/>
                      <a:pt x="0" y="773124"/>
                      <a:pt x="0" y="773124"/>
                    </a:cubicBezTo>
                    <a:cubicBezTo>
                      <a:pt x="0" y="343611"/>
                      <a:pt x="184086" y="0"/>
                      <a:pt x="414194" y="0"/>
                    </a:cubicBezTo>
                    <a:cubicBezTo>
                      <a:pt x="1629163" y="0"/>
                      <a:pt x="1629163" y="0"/>
                      <a:pt x="1629163" y="0"/>
                    </a:cubicBezTo>
                    <a:cubicBezTo>
                      <a:pt x="1859271" y="0"/>
                      <a:pt x="2043357" y="343611"/>
                      <a:pt x="2043357" y="7731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="" xmlns:a16="http://schemas.microsoft.com/office/drawing/2014/main" id="{BC71B148-DE11-F8F5-B2BE-F327A81F0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 flipH="1">
                <a:off x="9577785" y="4411545"/>
                <a:ext cx="1952060" cy="156728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="" xmlns:a16="http://schemas.microsoft.com/office/drawing/2014/main" id="{25658521-A97F-93C7-F021-ADC2468E2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16734359" y="4346735"/>
                <a:ext cx="1836208" cy="1629045"/>
              </a:xfrm>
              <a:prstGeom prst="rect">
                <a:avLst/>
              </a:prstGeom>
            </p:spPr>
          </p:pic>
          <p:sp>
            <p:nvSpPr>
              <p:cNvPr id="28" name="Freeform 41">
                <a:extLst>
                  <a:ext uri="{FF2B5EF4-FFF2-40B4-BE49-F238E27FC236}">
                    <a16:creationId xmlns="" xmlns:a16="http://schemas.microsoft.com/office/drawing/2014/main" id="{26044D77-DDE6-11EC-0947-924678FCFB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291707" y="3819537"/>
                <a:ext cx="1824211" cy="2680048"/>
              </a:xfrm>
              <a:custGeom>
                <a:avLst/>
                <a:gdLst>
                  <a:gd name="T0" fmla="*/ 177 w 222"/>
                  <a:gd name="T1" fmla="*/ 0 h 256"/>
                  <a:gd name="T2" fmla="*/ 45 w 222"/>
                  <a:gd name="T3" fmla="*/ 0 h 256"/>
                  <a:gd name="T4" fmla="*/ 0 w 222"/>
                  <a:gd name="T5" fmla="*/ 45 h 256"/>
                  <a:gd name="T6" fmla="*/ 0 w 222"/>
                  <a:gd name="T7" fmla="*/ 195 h 256"/>
                  <a:gd name="T8" fmla="*/ 23 w 222"/>
                  <a:gd name="T9" fmla="*/ 228 h 256"/>
                  <a:gd name="T10" fmla="*/ 100 w 222"/>
                  <a:gd name="T11" fmla="*/ 253 h 256"/>
                  <a:gd name="T12" fmla="*/ 122 w 222"/>
                  <a:gd name="T13" fmla="*/ 253 h 256"/>
                  <a:gd name="T14" fmla="*/ 198 w 222"/>
                  <a:gd name="T15" fmla="*/ 228 h 256"/>
                  <a:gd name="T16" fmla="*/ 222 w 222"/>
                  <a:gd name="T17" fmla="*/ 195 h 256"/>
                  <a:gd name="T18" fmla="*/ 222 w 222"/>
                  <a:gd name="T19" fmla="*/ 45 h 256"/>
                  <a:gd name="T20" fmla="*/ 177 w 222"/>
                  <a:gd name="T21" fmla="*/ 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56">
                    <a:moveTo>
                      <a:pt x="17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0"/>
                      <a:pt x="9" y="223"/>
                      <a:pt x="23" y="228"/>
                    </a:cubicBezTo>
                    <a:cubicBezTo>
                      <a:pt x="100" y="253"/>
                      <a:pt x="100" y="253"/>
                      <a:pt x="100" y="253"/>
                    </a:cubicBezTo>
                    <a:cubicBezTo>
                      <a:pt x="107" y="256"/>
                      <a:pt x="115" y="256"/>
                      <a:pt x="122" y="253"/>
                    </a:cubicBezTo>
                    <a:cubicBezTo>
                      <a:pt x="198" y="228"/>
                      <a:pt x="198" y="228"/>
                      <a:pt x="198" y="228"/>
                    </a:cubicBezTo>
                    <a:cubicBezTo>
                      <a:pt x="213" y="223"/>
                      <a:pt x="222" y="210"/>
                      <a:pt x="222" y="195"/>
                    </a:cubicBezTo>
                    <a:cubicBezTo>
                      <a:pt x="222" y="45"/>
                      <a:pt x="222" y="45"/>
                      <a:pt x="222" y="45"/>
                    </a:cubicBezTo>
                    <a:cubicBezTo>
                      <a:pt x="222" y="20"/>
                      <a:pt x="202" y="0"/>
                      <a:pt x="1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29" name="Freeform 404">
                <a:extLst>
                  <a:ext uri="{FF2B5EF4-FFF2-40B4-BE49-F238E27FC236}">
                    <a16:creationId xmlns="" xmlns:a16="http://schemas.microsoft.com/office/drawing/2014/main" id="{2D62F822-40FA-A33F-8C2E-4F66E47401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7303224" y="4808019"/>
                <a:ext cx="1824210" cy="703082"/>
              </a:xfrm>
              <a:custGeom>
                <a:avLst/>
                <a:gdLst>
                  <a:gd name="connsiteX0" fmla="*/ 1824210 w 1824210"/>
                  <a:gd name="connsiteY0" fmla="*/ 72330 h 703082"/>
                  <a:gd name="connsiteX1" fmla="*/ 1824210 w 1824210"/>
                  <a:gd name="connsiteY1" fmla="*/ 0 h 703082"/>
                  <a:gd name="connsiteX2" fmla="*/ 1626998 w 1824210"/>
                  <a:gd name="connsiteY2" fmla="*/ 345474 h 703082"/>
                  <a:gd name="connsiteX3" fmla="*/ 1002494 w 1824210"/>
                  <a:gd name="connsiteY3" fmla="*/ 607198 h 703082"/>
                  <a:gd name="connsiteX4" fmla="*/ 821716 w 1824210"/>
                  <a:gd name="connsiteY4" fmla="*/ 607198 h 703082"/>
                  <a:gd name="connsiteX5" fmla="*/ 188994 w 1824210"/>
                  <a:gd name="connsiteY5" fmla="*/ 345474 h 703082"/>
                  <a:gd name="connsiteX6" fmla="*/ 0 w 1824210"/>
                  <a:gd name="connsiteY6" fmla="*/ 0 h 703082"/>
                  <a:gd name="connsiteX7" fmla="*/ 0 w 1824210"/>
                  <a:gd name="connsiteY7" fmla="*/ 24406 h 703082"/>
                  <a:gd name="connsiteX8" fmla="*/ 0 w 1824210"/>
                  <a:gd name="connsiteY8" fmla="*/ 72330 h 703082"/>
                  <a:gd name="connsiteX9" fmla="*/ 188994 w 1824210"/>
                  <a:gd name="connsiteY9" fmla="*/ 417804 h 703082"/>
                  <a:gd name="connsiteX10" fmla="*/ 821716 w 1824210"/>
                  <a:gd name="connsiteY10" fmla="*/ 679528 h 703082"/>
                  <a:gd name="connsiteX11" fmla="*/ 1002494 w 1824210"/>
                  <a:gd name="connsiteY11" fmla="*/ 679528 h 703082"/>
                  <a:gd name="connsiteX12" fmla="*/ 1626998 w 1824210"/>
                  <a:gd name="connsiteY12" fmla="*/ 417804 h 703082"/>
                  <a:gd name="connsiteX13" fmla="*/ 1824210 w 1824210"/>
                  <a:gd name="connsiteY13" fmla="*/ 72330 h 703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4210" h="703082">
                    <a:moveTo>
                      <a:pt x="1824210" y="72330"/>
                    </a:moveTo>
                    <a:lnTo>
                      <a:pt x="1824210" y="0"/>
                    </a:lnTo>
                    <a:cubicBezTo>
                      <a:pt x="1824210" y="157034"/>
                      <a:pt x="1750256" y="293130"/>
                      <a:pt x="1626998" y="345474"/>
                    </a:cubicBezTo>
                    <a:cubicBezTo>
                      <a:pt x="1626998" y="345474"/>
                      <a:pt x="1626998" y="345474"/>
                      <a:pt x="1002494" y="607198"/>
                    </a:cubicBezTo>
                    <a:cubicBezTo>
                      <a:pt x="944973" y="638604"/>
                      <a:pt x="879236" y="638604"/>
                      <a:pt x="821716" y="607198"/>
                    </a:cubicBezTo>
                    <a:cubicBezTo>
                      <a:pt x="821716" y="607198"/>
                      <a:pt x="821716" y="607198"/>
                      <a:pt x="188994" y="345474"/>
                    </a:cubicBezTo>
                    <a:cubicBezTo>
                      <a:pt x="73954" y="293130"/>
                      <a:pt x="0" y="157034"/>
                      <a:pt x="0" y="0"/>
                    </a:cubicBezTo>
                    <a:lnTo>
                      <a:pt x="0" y="24406"/>
                    </a:lnTo>
                    <a:cubicBezTo>
                      <a:pt x="0" y="72330"/>
                      <a:pt x="0" y="72330"/>
                      <a:pt x="0" y="72330"/>
                    </a:cubicBezTo>
                    <a:cubicBezTo>
                      <a:pt x="0" y="229364"/>
                      <a:pt x="73954" y="365460"/>
                      <a:pt x="188994" y="417804"/>
                    </a:cubicBezTo>
                    <a:cubicBezTo>
                      <a:pt x="821716" y="679528"/>
                      <a:pt x="821716" y="679528"/>
                      <a:pt x="821716" y="679528"/>
                    </a:cubicBezTo>
                    <a:cubicBezTo>
                      <a:pt x="879236" y="710934"/>
                      <a:pt x="944973" y="710934"/>
                      <a:pt x="1002494" y="679528"/>
                    </a:cubicBezTo>
                    <a:cubicBezTo>
                      <a:pt x="1626998" y="417804"/>
                      <a:pt x="1626998" y="417804"/>
                      <a:pt x="1626998" y="417804"/>
                    </a:cubicBezTo>
                    <a:cubicBezTo>
                      <a:pt x="1750256" y="365460"/>
                      <a:pt x="1824210" y="229364"/>
                      <a:pt x="1824210" y="7233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0" name="Freeform 405">
                <a:extLst>
                  <a:ext uri="{FF2B5EF4-FFF2-40B4-BE49-F238E27FC236}">
                    <a16:creationId xmlns="" xmlns:a16="http://schemas.microsoft.com/office/drawing/2014/main" id="{7FED5C2A-2171-6550-B7FE-FA6352297321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8601039" y="4119580"/>
                <a:ext cx="1824210" cy="2080866"/>
              </a:xfrm>
              <a:custGeom>
                <a:avLst/>
                <a:gdLst>
                  <a:gd name="connsiteX0" fmla="*/ 1824210 w 1824210"/>
                  <a:gd name="connsiteY0" fmla="*/ 633042 h 2080866"/>
                  <a:gd name="connsiteX1" fmla="*/ 1824210 w 1824210"/>
                  <a:gd name="connsiteY1" fmla="*/ 602602 h 2080866"/>
                  <a:gd name="connsiteX2" fmla="*/ 1824210 w 1824210"/>
                  <a:gd name="connsiteY2" fmla="*/ 471102 h 2080866"/>
                  <a:gd name="connsiteX3" fmla="*/ 1454438 w 1824210"/>
                  <a:gd name="connsiteY3" fmla="*/ 0 h 2080866"/>
                  <a:gd name="connsiteX4" fmla="*/ 369772 w 1824210"/>
                  <a:gd name="connsiteY4" fmla="*/ 0 h 2080866"/>
                  <a:gd name="connsiteX5" fmla="*/ 0 w 1824210"/>
                  <a:gd name="connsiteY5" fmla="*/ 471102 h 2080866"/>
                  <a:gd name="connsiteX6" fmla="*/ 0 w 1824210"/>
                  <a:gd name="connsiteY6" fmla="*/ 2041442 h 2080866"/>
                  <a:gd name="connsiteX7" fmla="*/ 4664 w 1824210"/>
                  <a:gd name="connsiteY7" fmla="*/ 2080866 h 2080866"/>
                  <a:gd name="connsiteX8" fmla="*/ 4664 w 1824210"/>
                  <a:gd name="connsiteY8" fmla="*/ 2066701 h 2080866"/>
                  <a:gd name="connsiteX9" fmla="*/ 4664 w 1824210"/>
                  <a:gd name="connsiteY9" fmla="*/ 692654 h 2080866"/>
                  <a:gd name="connsiteX10" fmla="*/ 374436 w 1824210"/>
                  <a:gd name="connsiteY10" fmla="*/ 221552 h 2080866"/>
                  <a:gd name="connsiteX11" fmla="*/ 1459102 w 1824210"/>
                  <a:gd name="connsiteY11" fmla="*/ 221552 h 2080866"/>
                  <a:gd name="connsiteX12" fmla="*/ 1821411 w 1824210"/>
                  <a:gd name="connsiteY12" fmla="*/ 597268 h 208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24210" h="2080866">
                    <a:moveTo>
                      <a:pt x="1824210" y="633042"/>
                    </a:moveTo>
                    <a:lnTo>
                      <a:pt x="1824210" y="602602"/>
                    </a:lnTo>
                    <a:cubicBezTo>
                      <a:pt x="1824210" y="471102"/>
                      <a:pt x="1824210" y="471102"/>
                      <a:pt x="1824210" y="471102"/>
                    </a:cubicBezTo>
                    <a:cubicBezTo>
                      <a:pt x="1824210" y="209378"/>
                      <a:pt x="1659867" y="0"/>
                      <a:pt x="1454438" y="0"/>
                    </a:cubicBezTo>
                    <a:cubicBezTo>
                      <a:pt x="369772" y="0"/>
                      <a:pt x="369772" y="0"/>
                      <a:pt x="369772" y="0"/>
                    </a:cubicBezTo>
                    <a:cubicBezTo>
                      <a:pt x="164343" y="0"/>
                      <a:pt x="0" y="209378"/>
                      <a:pt x="0" y="471102"/>
                    </a:cubicBezTo>
                    <a:cubicBezTo>
                      <a:pt x="0" y="2041442"/>
                      <a:pt x="0" y="2041442"/>
                      <a:pt x="0" y="2041442"/>
                    </a:cubicBezTo>
                    <a:lnTo>
                      <a:pt x="4664" y="2080866"/>
                    </a:lnTo>
                    <a:lnTo>
                      <a:pt x="4664" y="2066701"/>
                    </a:lnTo>
                    <a:cubicBezTo>
                      <a:pt x="4664" y="1870409"/>
                      <a:pt x="4664" y="1477824"/>
                      <a:pt x="4664" y="692654"/>
                    </a:cubicBezTo>
                    <a:cubicBezTo>
                      <a:pt x="4664" y="430930"/>
                      <a:pt x="169007" y="221552"/>
                      <a:pt x="374436" y="221552"/>
                    </a:cubicBezTo>
                    <a:cubicBezTo>
                      <a:pt x="374436" y="221552"/>
                      <a:pt x="374436" y="221552"/>
                      <a:pt x="1459102" y="221552"/>
                    </a:cubicBezTo>
                    <a:cubicBezTo>
                      <a:pt x="1638852" y="221552"/>
                      <a:pt x="1787146" y="381858"/>
                      <a:pt x="1821411" y="597268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5903BFCB-BA34-89AF-98A8-6A27BCF9186A}"/>
                </a:ext>
              </a:extLst>
            </p:cNvPr>
            <p:cNvSpPr txBox="1"/>
            <p:nvPr/>
          </p:nvSpPr>
          <p:spPr>
            <a:xfrm flipH="1">
              <a:off x="2743224" y="7625209"/>
              <a:ext cx="2339984" cy="7232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75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34C21AB-54D5-372B-FA7F-8BD28FA10024}"/>
              </a:ext>
            </a:extLst>
          </p:cNvPr>
          <p:cNvSpPr txBox="1"/>
          <p:nvPr/>
        </p:nvSpPr>
        <p:spPr>
          <a:xfrm flipH="1">
            <a:off x="4406773" y="3677684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F2B3BBC8-F706-B917-1863-C6C2A528FFCA}"/>
              </a:ext>
            </a:extLst>
          </p:cNvPr>
          <p:cNvSpPr txBox="1"/>
          <p:nvPr/>
        </p:nvSpPr>
        <p:spPr>
          <a:xfrm flipH="1">
            <a:off x="4368643" y="4921092"/>
            <a:ext cx="97841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3</a:t>
            </a:r>
          </a:p>
        </p:txBody>
      </p:sp>
      <p:sp>
        <p:nvSpPr>
          <p:cNvPr id="33" name="Text Placeholder 232">
            <a:extLst>
              <a:ext uri="{FF2B5EF4-FFF2-40B4-BE49-F238E27FC236}">
                <a16:creationId xmlns="" xmlns:a16="http://schemas.microsoft.com/office/drawing/2014/main" id="{84459BC4-6BAF-AC8D-2E5C-DA0D5D0820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3069" y="2610142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4" name="Text Placeholder 232">
            <a:extLst>
              <a:ext uri="{FF2B5EF4-FFF2-40B4-BE49-F238E27FC236}">
                <a16:creationId xmlns="" xmlns:a16="http://schemas.microsoft.com/office/drawing/2014/main" id="{880DE9DE-9B94-7A98-3C05-529173583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3069" y="3842239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35" name="Text Placeholder 232">
            <a:extLst>
              <a:ext uri="{FF2B5EF4-FFF2-40B4-BE49-F238E27FC236}">
                <a16:creationId xmlns="" xmlns:a16="http://schemas.microsoft.com/office/drawing/2014/main" id="{3C90619E-F558-24C7-A650-503322FA1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2891" y="5085585"/>
            <a:ext cx="4289425" cy="447675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content</a:t>
            </a:r>
          </a:p>
        </p:txBody>
      </p:sp>
      <p:pic>
        <p:nvPicPr>
          <p:cNvPr id="36" name="Picture 35" descr="A green letter on a black background&#10;&#10;Description automatically generated">
            <a:extLst>
              <a:ext uri="{FF2B5EF4-FFF2-40B4-BE49-F238E27FC236}">
                <a16:creationId xmlns="" xmlns:a16="http://schemas.microsoft.com/office/drawing/2014/main" id="{4D349D93-E143-7C9B-987F-0CB6A9ED8A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8" y="809324"/>
            <a:ext cx="8912389" cy="15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3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bg>
      <p:bgPr>
        <a:blipFill dpi="0" rotWithShape="1">
          <a:blip r:embed="rId2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215DCA-8C40-0DB6-93E5-71019E09E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79842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0B8CBB-44B3-3149-BAFC-980B41A5A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679D143-3662-3E01-E0F9-6BA8BF3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3AF8FB9-B4FA-7FCA-E3F6-2E2740C45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81AD6DB-D6B2-C672-E8F4-283C523C2BB5}"/>
              </a:ext>
            </a:extLst>
          </p:cNvPr>
          <p:cNvGrpSpPr/>
          <p:nvPr/>
        </p:nvGrpSpPr>
        <p:grpSpPr>
          <a:xfrm>
            <a:off x="620490" y="1667732"/>
            <a:ext cx="2549168" cy="4343400"/>
            <a:chOff x="620490" y="1667732"/>
            <a:chExt cx="2549168" cy="4343400"/>
          </a:xfrm>
        </p:grpSpPr>
        <p:sp>
          <p:nvSpPr>
            <p:cNvPr id="7" name="Freeform 167">
              <a:extLst>
                <a:ext uri="{FF2B5EF4-FFF2-40B4-BE49-F238E27FC236}">
                  <a16:creationId xmlns="" xmlns:a16="http://schemas.microsoft.com/office/drawing/2014/main" id="{26669C83-D8EF-1999-77B2-CEFA6303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490" y="2434073"/>
              <a:ext cx="2549168" cy="3577059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68">
              <a:extLst>
                <a:ext uri="{FF2B5EF4-FFF2-40B4-BE49-F238E27FC236}">
                  <a16:creationId xmlns="" xmlns:a16="http://schemas.microsoft.com/office/drawing/2014/main" id="{57D0BEBE-3993-9433-1B6C-82CCB0486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54" y="3744530"/>
              <a:ext cx="2199839" cy="1998666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35B93AAF-ECE1-1B93-5B85-15300269E245}"/>
                </a:ext>
              </a:extLst>
            </p:cNvPr>
            <p:cNvGrpSpPr/>
            <p:nvPr/>
          </p:nvGrpSpPr>
          <p:grpSpPr>
            <a:xfrm>
              <a:off x="1123059" y="1667732"/>
              <a:ext cx="1610216" cy="1610215"/>
              <a:chOff x="4846189" y="4403320"/>
              <a:chExt cx="2767483" cy="27674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DF2054F6-5DBB-01B1-5260-5F748F9F8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6189" y="4403320"/>
                <a:ext cx="2767483" cy="2767482"/>
              </a:xfrm>
              <a:prstGeom prst="rect">
                <a:avLst/>
              </a:prstGeom>
            </p:spPr>
          </p:pic>
          <p:sp>
            <p:nvSpPr>
              <p:cNvPr id="13" name="Rectangle 139">
                <a:extLst>
                  <a:ext uri="{FF2B5EF4-FFF2-40B4-BE49-F238E27FC236}">
                    <a16:creationId xmlns="" xmlns:a16="http://schemas.microsoft.com/office/drawing/2014/main" id="{238CED91-AE7F-73C6-5F08-D6517F7A6095}"/>
                  </a:ext>
                </a:extLst>
              </p:cNvPr>
              <p:cNvSpPr/>
              <p:nvPr userDrawn="1"/>
            </p:nvSpPr>
            <p:spPr>
              <a:xfrm>
                <a:off x="5476951" y="4808068"/>
                <a:ext cx="1532566" cy="153296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96BAB65A-DED9-9DDD-810E-1360861980BA}"/>
              </a:ext>
            </a:extLst>
          </p:cNvPr>
          <p:cNvGrpSpPr/>
          <p:nvPr/>
        </p:nvGrpSpPr>
        <p:grpSpPr>
          <a:xfrm>
            <a:off x="3308866" y="1667732"/>
            <a:ext cx="2549168" cy="4343400"/>
            <a:chOff x="7425579" y="5029200"/>
            <a:chExt cx="5098336" cy="86868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6" name="Freeform 167">
              <a:extLst>
                <a:ext uri="{FF2B5EF4-FFF2-40B4-BE49-F238E27FC236}">
                  <a16:creationId xmlns="" xmlns:a16="http://schemas.microsoft.com/office/drawing/2014/main" id="{859307C1-C5A7-18CA-15F6-437BC3244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557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68">
              <a:extLst>
                <a:ext uri="{FF2B5EF4-FFF2-40B4-BE49-F238E27FC236}">
                  <a16:creationId xmlns="" xmlns:a16="http://schemas.microsoft.com/office/drawing/2014/main" id="{24FA4450-1F77-9DE7-2EBB-A40438E67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38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AD6462C9-EE9C-0220-BD46-C67DE2B5F6AC}"/>
                </a:ext>
              </a:extLst>
            </p:cNvPr>
            <p:cNvGrpSpPr/>
            <p:nvPr/>
          </p:nvGrpSpPr>
          <p:grpSpPr>
            <a:xfrm>
              <a:off x="8199437" y="5029200"/>
              <a:ext cx="3220430" cy="3220433"/>
              <a:chOff x="4809149" y="7312703"/>
              <a:chExt cx="2767482" cy="276748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BD2575EF-9186-23E0-8D9A-1F0A6D46A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9149" y="7312703"/>
                <a:ext cx="2767482" cy="276748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22" name="Rectangle 139">
                <a:extLst>
                  <a:ext uri="{FF2B5EF4-FFF2-40B4-BE49-F238E27FC236}">
                    <a16:creationId xmlns="" xmlns:a16="http://schemas.microsoft.com/office/drawing/2014/main" id="{BF8A3CE9-7132-37BB-F493-CFEC143CF129}"/>
                  </a:ext>
                </a:extLst>
              </p:cNvPr>
              <p:cNvSpPr/>
              <p:nvPr/>
            </p:nvSpPr>
            <p:spPr>
              <a:xfrm>
                <a:off x="5463742" y="7701495"/>
                <a:ext cx="1532568" cy="153296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" name="กลุ่ม 132">
                <a:extLst>
                  <a:ext uri="{FF2B5EF4-FFF2-40B4-BE49-F238E27FC236}">
                    <a16:creationId xmlns="" xmlns:a16="http://schemas.microsoft.com/office/drawing/2014/main" id="{9C5124E9-4DF7-B0D4-76C3-3E4F68E946AA}"/>
                  </a:ext>
                </a:extLst>
              </p:cNvPr>
              <p:cNvGrpSpPr/>
              <p:nvPr/>
            </p:nvGrpSpPr>
            <p:grpSpPr>
              <a:xfrm>
                <a:off x="5845580" y="8077200"/>
                <a:ext cx="753657" cy="634028"/>
                <a:chOff x="14419263" y="7734300"/>
                <a:chExt cx="600075" cy="504825"/>
              </a:xfrm>
              <a:solidFill>
                <a:schemeClr val="bg1"/>
              </a:solidFill>
            </p:grpSpPr>
            <p:sp>
              <p:nvSpPr>
                <p:cNvPr id="24" name="Freeform 105">
                  <a:extLst>
                    <a:ext uri="{FF2B5EF4-FFF2-40B4-BE49-F238E27FC236}">
                      <a16:creationId xmlns="" xmlns:a16="http://schemas.microsoft.com/office/drawing/2014/main" id="{9B163926-259C-84B6-EB08-ACD8184C92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2105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Freeform 106">
                  <a:extLst>
                    <a:ext uri="{FF2B5EF4-FFF2-40B4-BE49-F238E27FC236}">
                      <a16:creationId xmlns="" xmlns:a16="http://schemas.microsoft.com/office/drawing/2014/main" id="{0760A8EF-9DB5-60D2-4E1D-CB26BD590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107">
                  <a:extLst>
                    <a:ext uri="{FF2B5EF4-FFF2-40B4-BE49-F238E27FC236}">
                      <a16:creationId xmlns="" xmlns:a16="http://schemas.microsoft.com/office/drawing/2014/main" id="{092014AC-0040-7283-0185-4C6728194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21055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Freeform 108">
                  <a:extLst>
                    <a:ext uri="{FF2B5EF4-FFF2-40B4-BE49-F238E27FC236}">
                      <a16:creationId xmlns="" xmlns:a16="http://schemas.microsoft.com/office/drawing/2014/main" id="{834E1D85-5289-5199-96C3-8CC3E65FA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6292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8" name="Freeform 109">
                  <a:extLst>
                    <a:ext uri="{FF2B5EF4-FFF2-40B4-BE49-F238E27FC236}">
                      <a16:creationId xmlns="" xmlns:a16="http://schemas.microsoft.com/office/drawing/2014/main" id="{C2311886-C7FB-E932-B82C-83791A2A9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9" name="Freeform 110">
                  <a:extLst>
                    <a:ext uri="{FF2B5EF4-FFF2-40B4-BE49-F238E27FC236}">
                      <a16:creationId xmlns="" xmlns:a16="http://schemas.microsoft.com/office/drawing/2014/main" id="{B3CE75FD-5DAF-1824-BB11-8897F4169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6292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Freeform 111">
                  <a:extLst>
                    <a:ext uri="{FF2B5EF4-FFF2-40B4-BE49-F238E27FC236}">
                      <a16:creationId xmlns="" xmlns:a16="http://schemas.microsoft.com/office/drawing/2014/main" id="{22AC2C07-C605-6AEC-EEC0-4DBD180701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1057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2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1" name="Freeform 112">
                  <a:extLst>
                    <a:ext uri="{FF2B5EF4-FFF2-40B4-BE49-F238E27FC236}">
                      <a16:creationId xmlns="" xmlns:a16="http://schemas.microsoft.com/office/drawing/2014/main" id="{9E7FFD27-BEA7-36FD-2448-EEF0E4E220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2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2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2" name="Freeform 113">
                  <a:extLst>
                    <a:ext uri="{FF2B5EF4-FFF2-40B4-BE49-F238E27FC236}">
                      <a16:creationId xmlns="" xmlns:a16="http://schemas.microsoft.com/office/drawing/2014/main" id="{D5A86961-2FB7-6F0B-B1CE-2108D40B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105775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2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2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2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Freeform 114">
                  <a:extLst>
                    <a:ext uri="{FF2B5EF4-FFF2-40B4-BE49-F238E27FC236}">
                      <a16:creationId xmlns="" xmlns:a16="http://schemas.microsoft.com/office/drawing/2014/main" id="{952EEF77-B4C7-3032-E7CE-C1DDC478F7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5815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4" name="Freeform 115">
                  <a:extLst>
                    <a:ext uri="{FF2B5EF4-FFF2-40B4-BE49-F238E27FC236}">
                      <a16:creationId xmlns="" xmlns:a16="http://schemas.microsoft.com/office/drawing/2014/main" id="{2E1A4946-A241-E308-A1B3-42ACA5882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2 w 13"/>
                    <a:gd name="T3" fmla="*/ 0 h 2"/>
                    <a:gd name="T4" fmla="*/ 13 w 13"/>
                    <a:gd name="T5" fmla="*/ 1 h 2"/>
                    <a:gd name="T6" fmla="*/ 12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2"/>
                        <a:pt x="13" y="2"/>
                        <a:pt x="1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5" name="Freeform 116">
                  <a:extLst>
                    <a:ext uri="{FF2B5EF4-FFF2-40B4-BE49-F238E27FC236}">
                      <a16:creationId xmlns="" xmlns:a16="http://schemas.microsoft.com/office/drawing/2014/main" id="{01634711-A8CF-0C1D-2EA6-193316E3A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58150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6" name="Freeform 117">
                  <a:extLst>
                    <a:ext uri="{FF2B5EF4-FFF2-40B4-BE49-F238E27FC236}">
                      <a16:creationId xmlns="" xmlns:a16="http://schemas.microsoft.com/office/drawing/2014/main" id="{4B77DB6E-B42D-5BEA-52D4-5BFC3FA38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80010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Freeform 118">
                  <a:extLst>
                    <a:ext uri="{FF2B5EF4-FFF2-40B4-BE49-F238E27FC236}">
                      <a16:creationId xmlns="" xmlns:a16="http://schemas.microsoft.com/office/drawing/2014/main" id="{EB483119-0E3E-7BA7-792E-26168D23D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4311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2 w 13"/>
                    <a:gd name="T3" fmla="*/ 0 h 3"/>
                    <a:gd name="T4" fmla="*/ 13 w 13"/>
                    <a:gd name="T5" fmla="*/ 1 h 3"/>
                    <a:gd name="T6" fmla="*/ 12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3" y="1"/>
                        <a:pt x="13" y="1"/>
                      </a:cubicBezTo>
                      <a:cubicBezTo>
                        <a:pt x="13" y="2"/>
                        <a:pt x="13" y="3"/>
                        <a:pt x="1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8" name="Freeform 119">
                  <a:extLst>
                    <a:ext uri="{FF2B5EF4-FFF2-40B4-BE49-F238E27FC236}">
                      <a16:creationId xmlns="" xmlns:a16="http://schemas.microsoft.com/office/drawing/2014/main" id="{488BEE74-31F4-2241-F985-129677B68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8001000"/>
                  <a:ext cx="133350" cy="28575"/>
                </a:xfrm>
                <a:custGeom>
                  <a:avLst/>
                  <a:gdLst>
                    <a:gd name="T0" fmla="*/ 1 w 14"/>
                    <a:gd name="T1" fmla="*/ 0 h 3"/>
                    <a:gd name="T2" fmla="*/ 12 w 14"/>
                    <a:gd name="T3" fmla="*/ 0 h 3"/>
                    <a:gd name="T4" fmla="*/ 14 w 14"/>
                    <a:gd name="T5" fmla="*/ 1 h 3"/>
                    <a:gd name="T6" fmla="*/ 12 w 14"/>
                    <a:gd name="T7" fmla="*/ 3 h 3"/>
                    <a:gd name="T8" fmla="*/ 1 w 14"/>
                    <a:gd name="T9" fmla="*/ 3 h 3"/>
                    <a:gd name="T10" fmla="*/ 0 w 14"/>
                    <a:gd name="T11" fmla="*/ 1 h 3"/>
                    <a:gd name="T12" fmla="*/ 1 w 1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3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1"/>
                        <a:pt x="14" y="1"/>
                      </a:cubicBezTo>
                      <a:cubicBezTo>
                        <a:pt x="14" y="2"/>
                        <a:pt x="13" y="3"/>
                        <a:pt x="12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Freeform 120">
                  <a:extLst>
                    <a:ext uri="{FF2B5EF4-FFF2-40B4-BE49-F238E27FC236}">
                      <a16:creationId xmlns="" xmlns:a16="http://schemas.microsoft.com/office/drawing/2014/main" id="{89F29902-8F17-26F2-CC33-3839151F3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953375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Freeform 121">
                  <a:extLst>
                    <a:ext uri="{FF2B5EF4-FFF2-40B4-BE49-F238E27FC236}">
                      <a16:creationId xmlns="" xmlns:a16="http://schemas.microsoft.com/office/drawing/2014/main" id="{3FE20450-F50D-050E-598C-AC1B43EEF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81188" y="7953375"/>
                  <a:ext cx="133350" cy="19050"/>
                </a:xfrm>
                <a:custGeom>
                  <a:avLst/>
                  <a:gdLst>
                    <a:gd name="T0" fmla="*/ 1 w 14"/>
                    <a:gd name="T1" fmla="*/ 0 h 2"/>
                    <a:gd name="T2" fmla="*/ 12 w 14"/>
                    <a:gd name="T3" fmla="*/ 0 h 2"/>
                    <a:gd name="T4" fmla="*/ 14 w 14"/>
                    <a:gd name="T5" fmla="*/ 1 h 2"/>
                    <a:gd name="T6" fmla="*/ 12 w 14"/>
                    <a:gd name="T7" fmla="*/ 2 h 2"/>
                    <a:gd name="T8" fmla="*/ 1 w 14"/>
                    <a:gd name="T9" fmla="*/ 2 h 2"/>
                    <a:gd name="T10" fmla="*/ 0 w 14"/>
                    <a:gd name="T11" fmla="*/ 1 h 2"/>
                    <a:gd name="T12" fmla="*/ 1 w 14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" h="2">
                      <a:moveTo>
                        <a:pt x="1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3" y="0"/>
                        <a:pt x="14" y="0"/>
                        <a:pt x="14" y="1"/>
                      </a:cubicBezTo>
                      <a:cubicBezTo>
                        <a:pt x="14" y="2"/>
                        <a:pt x="13" y="2"/>
                        <a:pt x="12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" name="Freeform 122">
                  <a:extLst>
                    <a:ext uri="{FF2B5EF4-FFF2-40B4-BE49-F238E27FC236}">
                      <a16:creationId xmlns="" xmlns:a16="http://schemas.microsoft.com/office/drawing/2014/main" id="{E86E45D5-7AE0-B6AC-1DE5-E60825509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2" name="Freeform 123">
                  <a:extLst>
                    <a:ext uri="{FF2B5EF4-FFF2-40B4-BE49-F238E27FC236}">
                      <a16:creationId xmlns="" xmlns:a16="http://schemas.microsoft.com/office/drawing/2014/main" id="{53116FB4-3948-9E50-9394-9E3BD30CA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848600"/>
                  <a:ext cx="114300" cy="19050"/>
                </a:xfrm>
                <a:custGeom>
                  <a:avLst/>
                  <a:gdLst>
                    <a:gd name="T0" fmla="*/ 1 w 12"/>
                    <a:gd name="T1" fmla="*/ 0 h 2"/>
                    <a:gd name="T2" fmla="*/ 11 w 12"/>
                    <a:gd name="T3" fmla="*/ 0 h 2"/>
                    <a:gd name="T4" fmla="*/ 12 w 12"/>
                    <a:gd name="T5" fmla="*/ 1 h 2"/>
                    <a:gd name="T6" fmla="*/ 11 w 12"/>
                    <a:gd name="T7" fmla="*/ 2 h 2"/>
                    <a:gd name="T8" fmla="*/ 1 w 12"/>
                    <a:gd name="T9" fmla="*/ 2 h 2"/>
                    <a:gd name="T10" fmla="*/ 0 w 12"/>
                    <a:gd name="T11" fmla="*/ 1 h 2"/>
                    <a:gd name="T12" fmla="*/ 1 w 12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2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2"/>
                        <a:pt x="12" y="2"/>
                        <a:pt x="1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Freeform 124">
                  <a:extLst>
                    <a:ext uri="{FF2B5EF4-FFF2-40B4-BE49-F238E27FC236}">
                      <a16:creationId xmlns="" xmlns:a16="http://schemas.microsoft.com/office/drawing/2014/main" id="{4E8570FF-141C-7C8F-B94D-30F7741AB5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5038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1"/>
                        <a:pt x="12" y="1"/>
                      </a:cubicBezTo>
                      <a:cubicBezTo>
                        <a:pt x="12" y="2"/>
                        <a:pt x="12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Freeform 125">
                  <a:extLst>
                    <a:ext uri="{FF2B5EF4-FFF2-40B4-BE49-F238E27FC236}">
                      <a16:creationId xmlns="" xmlns:a16="http://schemas.microsoft.com/office/drawing/2014/main" id="{059B210B-562B-B49C-FF84-66DA77D7E8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21055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Freeform 126">
                  <a:extLst>
                    <a:ext uri="{FF2B5EF4-FFF2-40B4-BE49-F238E27FC236}">
                      <a16:creationId xmlns="" xmlns:a16="http://schemas.microsoft.com/office/drawing/2014/main" id="{AC07D511-1AE5-0E31-A161-AC460D13AD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62925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Freeform 127">
                  <a:extLst>
                    <a:ext uri="{FF2B5EF4-FFF2-40B4-BE49-F238E27FC236}">
                      <a16:creationId xmlns="" xmlns:a16="http://schemas.microsoft.com/office/drawing/2014/main" id="{EA1387C0-DAC9-5564-C891-BF45708DA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105775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2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2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2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2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Freeform 128">
                  <a:extLst>
                    <a:ext uri="{FF2B5EF4-FFF2-40B4-BE49-F238E27FC236}">
                      <a16:creationId xmlns="" xmlns:a16="http://schemas.microsoft.com/office/drawing/2014/main" id="{EAEDB93E-5FFA-5887-0D3F-99E17A311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58150"/>
                  <a:ext cx="123825" cy="19050"/>
                </a:xfrm>
                <a:custGeom>
                  <a:avLst/>
                  <a:gdLst>
                    <a:gd name="T0" fmla="*/ 2 w 13"/>
                    <a:gd name="T1" fmla="*/ 0 h 2"/>
                    <a:gd name="T2" fmla="*/ 11 w 13"/>
                    <a:gd name="T3" fmla="*/ 0 h 2"/>
                    <a:gd name="T4" fmla="*/ 13 w 13"/>
                    <a:gd name="T5" fmla="*/ 1 h 2"/>
                    <a:gd name="T6" fmla="*/ 11 w 13"/>
                    <a:gd name="T7" fmla="*/ 2 h 2"/>
                    <a:gd name="T8" fmla="*/ 2 w 13"/>
                    <a:gd name="T9" fmla="*/ 2 h 2"/>
                    <a:gd name="T10" fmla="*/ 0 w 13"/>
                    <a:gd name="T11" fmla="*/ 1 h 2"/>
                    <a:gd name="T12" fmla="*/ 2 w 13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0"/>
                        <a:pt x="13" y="1"/>
                      </a:cubicBezTo>
                      <a:cubicBezTo>
                        <a:pt x="13" y="2"/>
                        <a:pt x="12" y="2"/>
                        <a:pt x="1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0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8" name="Freeform 129">
                  <a:extLst>
                    <a:ext uri="{FF2B5EF4-FFF2-40B4-BE49-F238E27FC236}">
                      <a16:creationId xmlns="" xmlns:a16="http://schemas.microsoft.com/office/drawing/2014/main" id="{E57B44EB-66CD-5759-DC81-EB21A7656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9263" y="8001000"/>
                  <a:ext cx="123825" cy="28575"/>
                </a:xfrm>
                <a:custGeom>
                  <a:avLst/>
                  <a:gdLst>
                    <a:gd name="T0" fmla="*/ 2 w 13"/>
                    <a:gd name="T1" fmla="*/ 0 h 3"/>
                    <a:gd name="T2" fmla="*/ 11 w 13"/>
                    <a:gd name="T3" fmla="*/ 0 h 3"/>
                    <a:gd name="T4" fmla="*/ 13 w 13"/>
                    <a:gd name="T5" fmla="*/ 1 h 3"/>
                    <a:gd name="T6" fmla="*/ 11 w 13"/>
                    <a:gd name="T7" fmla="*/ 3 h 3"/>
                    <a:gd name="T8" fmla="*/ 2 w 13"/>
                    <a:gd name="T9" fmla="*/ 3 h 3"/>
                    <a:gd name="T10" fmla="*/ 0 w 13"/>
                    <a:gd name="T11" fmla="*/ 1 h 3"/>
                    <a:gd name="T12" fmla="*/ 2 w 13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3">
                      <a:moveTo>
                        <a:pt x="2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3" y="1"/>
                        <a:pt x="13" y="1"/>
                      </a:cubicBezTo>
                      <a:cubicBezTo>
                        <a:pt x="13" y="2"/>
                        <a:pt x="12" y="3"/>
                        <a:pt x="11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1" y="3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9" name="Freeform 130">
                  <a:extLst>
                    <a:ext uri="{FF2B5EF4-FFF2-40B4-BE49-F238E27FC236}">
                      <a16:creationId xmlns="" xmlns:a16="http://schemas.microsoft.com/office/drawing/2014/main" id="{F06F02FE-A922-2ADD-A27C-316C9AEEC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9622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Freeform 131">
                  <a:extLst>
                    <a:ext uri="{FF2B5EF4-FFF2-40B4-BE49-F238E27FC236}">
                      <a16:creationId xmlns="" xmlns:a16="http://schemas.microsoft.com/office/drawing/2014/main" id="{B9D577E5-C481-E4C0-C3CC-0478CA11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839075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Freeform 132">
                  <a:extLst>
                    <a:ext uri="{FF2B5EF4-FFF2-40B4-BE49-F238E27FC236}">
                      <a16:creationId xmlns="" xmlns:a16="http://schemas.microsoft.com/office/drawing/2014/main" id="{A5363CA6-B113-DACD-4F2A-523FC610AC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9145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1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1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1"/>
                      </a:cubicBezTo>
                      <a:cubicBezTo>
                        <a:pt x="12" y="2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133">
                  <a:extLst>
                    <a:ext uri="{FF2B5EF4-FFF2-40B4-BE49-F238E27FC236}">
                      <a16:creationId xmlns="" xmlns:a16="http://schemas.microsoft.com/office/drawing/2014/main" id="{DE8F29E1-90EE-FBBD-41BE-ACA261508B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90713" y="7734300"/>
                  <a:ext cx="114300" cy="28575"/>
                </a:xfrm>
                <a:custGeom>
                  <a:avLst/>
                  <a:gdLst>
                    <a:gd name="T0" fmla="*/ 1 w 12"/>
                    <a:gd name="T1" fmla="*/ 0 h 3"/>
                    <a:gd name="T2" fmla="*/ 11 w 12"/>
                    <a:gd name="T3" fmla="*/ 0 h 3"/>
                    <a:gd name="T4" fmla="*/ 12 w 12"/>
                    <a:gd name="T5" fmla="*/ 2 h 3"/>
                    <a:gd name="T6" fmla="*/ 11 w 12"/>
                    <a:gd name="T7" fmla="*/ 3 h 3"/>
                    <a:gd name="T8" fmla="*/ 1 w 12"/>
                    <a:gd name="T9" fmla="*/ 3 h 3"/>
                    <a:gd name="T10" fmla="*/ 0 w 12"/>
                    <a:gd name="T11" fmla="*/ 2 h 3"/>
                    <a:gd name="T12" fmla="*/ 1 w 12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3">
                      <a:moveTo>
                        <a:pt x="1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2" y="1"/>
                        <a:pt x="12" y="2"/>
                      </a:cubicBezTo>
                      <a:cubicBezTo>
                        <a:pt x="12" y="3"/>
                        <a:pt x="11" y="3"/>
                        <a:pt x="1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0" y="3"/>
                        <a:pt x="0" y="2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>
                    <a:latin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B76CEFB2-26E8-9D5E-EA47-31A109967944}"/>
              </a:ext>
            </a:extLst>
          </p:cNvPr>
          <p:cNvGrpSpPr/>
          <p:nvPr/>
        </p:nvGrpSpPr>
        <p:grpSpPr>
          <a:xfrm>
            <a:off x="6019593" y="1657172"/>
            <a:ext cx="2549168" cy="4353417"/>
            <a:chOff x="13468089" y="5009167"/>
            <a:chExt cx="5098336" cy="870683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54" name="Freeform 167">
              <a:extLst>
                <a:ext uri="{FF2B5EF4-FFF2-40B4-BE49-F238E27FC236}">
                  <a16:creationId xmlns="" xmlns:a16="http://schemas.microsoft.com/office/drawing/2014/main" id="{0A44FDE2-EA0B-5CB2-6338-5EE059843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6808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68">
              <a:extLst>
                <a:ext uri="{FF2B5EF4-FFF2-40B4-BE49-F238E27FC236}">
                  <a16:creationId xmlns="" xmlns:a16="http://schemas.microsoft.com/office/drawing/2014/main" id="{F354392E-0A96-8AB1-82F7-AC8D9DA67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9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EDF772EE-1B84-E3B9-D069-DEE27849E7B1}"/>
                </a:ext>
              </a:extLst>
            </p:cNvPr>
            <p:cNvGrpSpPr/>
            <p:nvPr/>
          </p:nvGrpSpPr>
          <p:grpSpPr>
            <a:xfrm>
              <a:off x="14427807" y="5009167"/>
              <a:ext cx="3220430" cy="3220433"/>
              <a:chOff x="5684837" y="8229600"/>
              <a:chExt cx="5452844" cy="5452844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="" xmlns:a16="http://schemas.microsoft.com/office/drawing/2014/main" id="{48719D15-EE3E-6474-EFB0-8A09BC3675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0" name="Rectangle 139">
                <a:extLst>
                  <a:ext uri="{FF2B5EF4-FFF2-40B4-BE49-F238E27FC236}">
                    <a16:creationId xmlns="" xmlns:a16="http://schemas.microsoft.com/office/drawing/2014/main" id="{8164F1AC-0DA7-DE9C-8CC4-61DA37296AFB}"/>
                  </a:ext>
                </a:extLst>
              </p:cNvPr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102">
                <a:extLst>
                  <a:ext uri="{FF2B5EF4-FFF2-40B4-BE49-F238E27FC236}">
                    <a16:creationId xmlns="" xmlns:a16="http://schemas.microsoft.com/office/drawing/2014/main" id="{655B8D9E-0AA1-852F-C609-F125D2962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E8C1829F-446C-5595-C719-5CC43F87B889}"/>
              </a:ext>
            </a:extLst>
          </p:cNvPr>
          <p:cNvGrpSpPr/>
          <p:nvPr/>
        </p:nvGrpSpPr>
        <p:grpSpPr>
          <a:xfrm>
            <a:off x="8683564" y="1629088"/>
            <a:ext cx="2549168" cy="4381500"/>
            <a:chOff x="19510599" y="4953000"/>
            <a:chExt cx="5098336" cy="876300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63" name="Freeform 167">
              <a:extLst>
                <a:ext uri="{FF2B5EF4-FFF2-40B4-BE49-F238E27FC236}">
                  <a16:creationId xmlns="" xmlns:a16="http://schemas.microsoft.com/office/drawing/2014/main" id="{7CECA4DC-1C77-5BDB-7FDB-65011F2D0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599" y="6561882"/>
              <a:ext cx="5098336" cy="7154118"/>
            </a:xfrm>
            <a:custGeom>
              <a:avLst/>
              <a:gdLst>
                <a:gd name="T0" fmla="*/ 193 w 211"/>
                <a:gd name="T1" fmla="*/ 298 h 298"/>
                <a:gd name="T2" fmla="*/ 17 w 211"/>
                <a:gd name="T3" fmla="*/ 298 h 298"/>
                <a:gd name="T4" fmla="*/ 0 w 211"/>
                <a:gd name="T5" fmla="*/ 280 h 298"/>
                <a:gd name="T6" fmla="*/ 0 w 211"/>
                <a:gd name="T7" fmla="*/ 18 h 298"/>
                <a:gd name="T8" fmla="*/ 17 w 211"/>
                <a:gd name="T9" fmla="*/ 0 h 298"/>
                <a:gd name="T10" fmla="*/ 193 w 211"/>
                <a:gd name="T11" fmla="*/ 0 h 298"/>
                <a:gd name="T12" fmla="*/ 211 w 211"/>
                <a:gd name="T13" fmla="*/ 18 h 298"/>
                <a:gd name="T14" fmla="*/ 211 w 211"/>
                <a:gd name="T15" fmla="*/ 280 h 298"/>
                <a:gd name="T16" fmla="*/ 193 w 211"/>
                <a:gd name="T17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98">
                  <a:moveTo>
                    <a:pt x="193" y="298"/>
                  </a:moveTo>
                  <a:cubicBezTo>
                    <a:pt x="17" y="298"/>
                    <a:pt x="17" y="298"/>
                    <a:pt x="17" y="298"/>
                  </a:cubicBezTo>
                  <a:cubicBezTo>
                    <a:pt x="8" y="298"/>
                    <a:pt x="0" y="290"/>
                    <a:pt x="0" y="28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203" y="0"/>
                    <a:pt x="211" y="8"/>
                    <a:pt x="211" y="18"/>
                  </a:cubicBezTo>
                  <a:cubicBezTo>
                    <a:pt x="211" y="280"/>
                    <a:pt x="211" y="280"/>
                    <a:pt x="211" y="280"/>
                  </a:cubicBezTo>
                  <a:cubicBezTo>
                    <a:pt x="211" y="290"/>
                    <a:pt x="203" y="298"/>
                    <a:pt x="193" y="29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68">
              <a:extLst>
                <a:ext uri="{FF2B5EF4-FFF2-40B4-BE49-F238E27FC236}">
                  <a16:creationId xmlns="" xmlns:a16="http://schemas.microsoft.com/office/drawing/2014/main" id="{DA41EF37-9C9C-99D4-4377-EF313AFE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8407" y="9183883"/>
              <a:ext cx="4522716" cy="4193794"/>
            </a:xfrm>
            <a:custGeom>
              <a:avLst/>
              <a:gdLst>
                <a:gd name="T0" fmla="*/ 176 w 189"/>
                <a:gd name="T1" fmla="*/ 174 h 174"/>
                <a:gd name="T2" fmla="*/ 13 w 189"/>
                <a:gd name="T3" fmla="*/ 174 h 174"/>
                <a:gd name="T4" fmla="*/ 0 w 189"/>
                <a:gd name="T5" fmla="*/ 161 h 174"/>
                <a:gd name="T6" fmla="*/ 0 w 189"/>
                <a:gd name="T7" fmla="*/ 12 h 174"/>
                <a:gd name="T8" fmla="*/ 13 w 189"/>
                <a:gd name="T9" fmla="*/ 0 h 174"/>
                <a:gd name="T10" fmla="*/ 176 w 189"/>
                <a:gd name="T11" fmla="*/ 0 h 174"/>
                <a:gd name="T12" fmla="*/ 189 w 189"/>
                <a:gd name="T13" fmla="*/ 12 h 174"/>
                <a:gd name="T14" fmla="*/ 189 w 189"/>
                <a:gd name="T15" fmla="*/ 161 h 174"/>
                <a:gd name="T16" fmla="*/ 176 w 189"/>
                <a:gd name="T1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174">
                  <a:moveTo>
                    <a:pt x="176" y="174"/>
                  </a:moveTo>
                  <a:cubicBezTo>
                    <a:pt x="13" y="174"/>
                    <a:pt x="13" y="174"/>
                    <a:pt x="13" y="174"/>
                  </a:cubicBezTo>
                  <a:cubicBezTo>
                    <a:pt x="6" y="174"/>
                    <a:pt x="0" y="168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83" y="0"/>
                    <a:pt x="189" y="5"/>
                    <a:pt x="189" y="12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68"/>
                    <a:pt x="183" y="174"/>
                    <a:pt x="176" y="1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="" xmlns:a16="http://schemas.microsoft.com/office/drawing/2014/main" id="{2A6BED1D-4895-5A82-B907-B92DEFCB1BBD}"/>
                </a:ext>
              </a:extLst>
            </p:cNvPr>
            <p:cNvGrpSpPr/>
            <p:nvPr/>
          </p:nvGrpSpPr>
          <p:grpSpPr>
            <a:xfrm>
              <a:off x="20447609" y="4953000"/>
              <a:ext cx="3220428" cy="3220428"/>
              <a:chOff x="33706395" y="2468802"/>
              <a:chExt cx="1984239" cy="1984239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="" xmlns:a16="http://schemas.microsoft.com/office/drawing/2014/main" id="{71A3F44F-8F44-0C46-20E0-4ED60620D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6395" y="2468802"/>
                <a:ext cx="1984239" cy="1984239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</p:pic>
          <p:sp>
            <p:nvSpPr>
              <p:cNvPr id="69" name="Rectangle 139">
                <a:extLst>
                  <a:ext uri="{FF2B5EF4-FFF2-40B4-BE49-F238E27FC236}">
                    <a16:creationId xmlns="" xmlns:a16="http://schemas.microsoft.com/office/drawing/2014/main" id="{AFC10B66-C260-67FB-9071-F9DD07A04884}"/>
                  </a:ext>
                </a:extLst>
              </p:cNvPr>
              <p:cNvSpPr/>
              <p:nvPr/>
            </p:nvSpPr>
            <p:spPr>
              <a:xfrm>
                <a:off x="34175728" y="2747559"/>
                <a:ext cx="1098826" cy="109911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134">
                <a:extLst>
                  <a:ext uri="{FF2B5EF4-FFF2-40B4-BE49-F238E27FC236}">
                    <a16:creationId xmlns="" xmlns:a16="http://schemas.microsoft.com/office/drawing/2014/main" id="{422FE265-D2CB-EE1E-0AC5-0909C1B764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95541" y="2977768"/>
                <a:ext cx="644746" cy="644746"/>
              </a:xfrm>
              <a:custGeom>
                <a:avLst/>
                <a:gdLst>
                  <a:gd name="T0" fmla="*/ 64 w 64"/>
                  <a:gd name="T1" fmla="*/ 32 h 64"/>
                  <a:gd name="T2" fmla="*/ 5 w 64"/>
                  <a:gd name="T3" fmla="*/ 15 h 64"/>
                  <a:gd name="T4" fmla="*/ 0 w 64"/>
                  <a:gd name="T5" fmla="*/ 32 h 64"/>
                  <a:gd name="T6" fmla="*/ 0 w 64"/>
                  <a:gd name="T7" fmla="*/ 32 h 64"/>
                  <a:gd name="T8" fmla="*/ 5 w 64"/>
                  <a:gd name="T9" fmla="*/ 49 h 64"/>
                  <a:gd name="T10" fmla="*/ 32 w 64"/>
                  <a:gd name="T11" fmla="*/ 64 h 64"/>
                  <a:gd name="T12" fmla="*/ 64 w 64"/>
                  <a:gd name="T13" fmla="*/ 32 h 64"/>
                  <a:gd name="T14" fmla="*/ 48 w 64"/>
                  <a:gd name="T15" fmla="*/ 46 h 64"/>
                  <a:gd name="T16" fmla="*/ 60 w 64"/>
                  <a:gd name="T17" fmla="*/ 33 h 64"/>
                  <a:gd name="T18" fmla="*/ 3 w 64"/>
                  <a:gd name="T19" fmla="*/ 33 h 64"/>
                  <a:gd name="T20" fmla="*/ 16 w 64"/>
                  <a:gd name="T21" fmla="*/ 46 h 64"/>
                  <a:gd name="T22" fmla="*/ 3 w 64"/>
                  <a:gd name="T23" fmla="*/ 33 h 64"/>
                  <a:gd name="T24" fmla="*/ 16 w 64"/>
                  <a:gd name="T25" fmla="*/ 17 h 64"/>
                  <a:gd name="T26" fmla="*/ 3 w 64"/>
                  <a:gd name="T27" fmla="*/ 30 h 64"/>
                  <a:gd name="T28" fmla="*/ 34 w 64"/>
                  <a:gd name="T29" fmla="*/ 14 h 64"/>
                  <a:gd name="T30" fmla="*/ 34 w 64"/>
                  <a:gd name="T31" fmla="*/ 4 h 64"/>
                  <a:gd name="T32" fmla="*/ 43 w 64"/>
                  <a:gd name="T33" fmla="*/ 14 h 64"/>
                  <a:gd name="T34" fmla="*/ 44 w 64"/>
                  <a:gd name="T35" fmla="*/ 17 h 64"/>
                  <a:gd name="T36" fmla="*/ 34 w 64"/>
                  <a:gd name="T37" fmla="*/ 30 h 64"/>
                  <a:gd name="T38" fmla="*/ 44 w 64"/>
                  <a:gd name="T39" fmla="*/ 17 h 64"/>
                  <a:gd name="T40" fmla="*/ 29 w 64"/>
                  <a:gd name="T41" fmla="*/ 4 h 64"/>
                  <a:gd name="T42" fmla="*/ 30 w 64"/>
                  <a:gd name="T43" fmla="*/ 3 h 64"/>
                  <a:gd name="T44" fmla="*/ 21 w 64"/>
                  <a:gd name="T45" fmla="*/ 14 h 64"/>
                  <a:gd name="T46" fmla="*/ 30 w 64"/>
                  <a:gd name="T47" fmla="*/ 17 h 64"/>
                  <a:gd name="T48" fmla="*/ 17 w 64"/>
                  <a:gd name="T49" fmla="*/ 30 h 64"/>
                  <a:gd name="T50" fmla="*/ 30 w 64"/>
                  <a:gd name="T51" fmla="*/ 17 h 64"/>
                  <a:gd name="T52" fmla="*/ 30 w 64"/>
                  <a:gd name="T53" fmla="*/ 33 h 64"/>
                  <a:gd name="T54" fmla="*/ 20 w 64"/>
                  <a:gd name="T55" fmla="*/ 46 h 64"/>
                  <a:gd name="T56" fmla="*/ 30 w 64"/>
                  <a:gd name="T57" fmla="*/ 50 h 64"/>
                  <a:gd name="T58" fmla="*/ 28 w 64"/>
                  <a:gd name="T59" fmla="*/ 60 h 64"/>
                  <a:gd name="T60" fmla="*/ 30 w 64"/>
                  <a:gd name="T61" fmla="*/ 50 h 64"/>
                  <a:gd name="T62" fmla="*/ 34 w 64"/>
                  <a:gd name="T63" fmla="*/ 60 h 64"/>
                  <a:gd name="T64" fmla="*/ 34 w 64"/>
                  <a:gd name="T65" fmla="*/ 50 h 64"/>
                  <a:gd name="T66" fmla="*/ 36 w 64"/>
                  <a:gd name="T67" fmla="*/ 60 h 64"/>
                  <a:gd name="T68" fmla="*/ 34 w 64"/>
                  <a:gd name="T69" fmla="*/ 33 h 64"/>
                  <a:gd name="T70" fmla="*/ 44 w 64"/>
                  <a:gd name="T71" fmla="*/ 46 h 64"/>
                  <a:gd name="T72" fmla="*/ 50 w 64"/>
                  <a:gd name="T73" fmla="*/ 30 h 64"/>
                  <a:gd name="T74" fmla="*/ 57 w 64"/>
                  <a:gd name="T75" fmla="*/ 17 h 64"/>
                  <a:gd name="T76" fmla="*/ 50 w 64"/>
                  <a:gd name="T77" fmla="*/ 30 h 64"/>
                  <a:gd name="T78" fmla="*/ 47 w 64"/>
                  <a:gd name="T79" fmla="*/ 14 h 64"/>
                  <a:gd name="T80" fmla="*/ 54 w 64"/>
                  <a:gd name="T81" fmla="*/ 14 h 64"/>
                  <a:gd name="T82" fmla="*/ 17 w 64"/>
                  <a:gd name="T83" fmla="*/ 14 h 64"/>
                  <a:gd name="T84" fmla="*/ 23 w 64"/>
                  <a:gd name="T85" fmla="*/ 5 h 64"/>
                  <a:gd name="T86" fmla="*/ 17 w 64"/>
                  <a:gd name="T87" fmla="*/ 50 h 64"/>
                  <a:gd name="T88" fmla="*/ 10 w 64"/>
                  <a:gd name="T89" fmla="*/ 50 h 64"/>
                  <a:gd name="T90" fmla="*/ 47 w 64"/>
                  <a:gd name="T91" fmla="*/ 50 h 64"/>
                  <a:gd name="T92" fmla="*/ 41 w 64"/>
                  <a:gd name="T93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14"/>
                      <a:pt x="50" y="0"/>
                      <a:pt x="32" y="0"/>
                    </a:cubicBezTo>
                    <a:cubicBezTo>
                      <a:pt x="21" y="0"/>
                      <a:pt x="11" y="6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2" y="20"/>
                      <a:pt x="0" y="26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2" y="44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11" y="58"/>
                      <a:pt x="21" y="64"/>
                      <a:pt x="32" y="64"/>
                    </a:cubicBezTo>
                    <a:cubicBezTo>
                      <a:pt x="50" y="64"/>
                      <a:pt x="64" y="49"/>
                      <a:pt x="64" y="32"/>
                    </a:cubicBezTo>
                    <a:cubicBezTo>
                      <a:pt x="64" y="32"/>
                      <a:pt x="64" y="32"/>
                      <a:pt x="64" y="32"/>
                    </a:cubicBezTo>
                    <a:close/>
                    <a:moveTo>
                      <a:pt x="57" y="46"/>
                    </a:moveTo>
                    <a:cubicBezTo>
                      <a:pt x="48" y="46"/>
                      <a:pt x="48" y="46"/>
                      <a:pt x="48" y="46"/>
                    </a:cubicBezTo>
                    <a:cubicBezTo>
                      <a:pt x="49" y="42"/>
                      <a:pt x="50" y="38"/>
                      <a:pt x="50" y="33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8"/>
                      <a:pt x="59" y="43"/>
                      <a:pt x="57" y="46"/>
                    </a:cubicBezTo>
                    <a:close/>
                    <a:moveTo>
                      <a:pt x="3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8"/>
                      <a:pt x="15" y="42"/>
                      <a:pt x="16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43"/>
                      <a:pt x="4" y="38"/>
                      <a:pt x="3" y="33"/>
                    </a:cubicBezTo>
                    <a:close/>
                    <a:moveTo>
                      <a:pt x="7" y="17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21"/>
                      <a:pt x="14" y="26"/>
                      <a:pt x="1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6"/>
                      <a:pt x="5" y="21"/>
                      <a:pt x="7" y="17"/>
                    </a:cubicBezTo>
                    <a:close/>
                    <a:moveTo>
                      <a:pt x="34" y="14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8" y="6"/>
                      <a:pt x="41" y="9"/>
                      <a:pt x="43" y="14"/>
                    </a:cubicBezTo>
                    <a:lnTo>
                      <a:pt x="34" y="14"/>
                    </a:lnTo>
                    <a:close/>
                    <a:moveTo>
                      <a:pt x="44" y="17"/>
                    </a:moveTo>
                    <a:cubicBezTo>
                      <a:pt x="46" y="21"/>
                      <a:pt x="46" y="26"/>
                      <a:pt x="46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17"/>
                      <a:pt x="34" y="17"/>
                      <a:pt x="34" y="17"/>
                    </a:cubicBezTo>
                    <a:lnTo>
                      <a:pt x="44" y="17"/>
                    </a:lnTo>
                    <a:close/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0" y="4"/>
                      <a:pt x="30" y="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3" y="9"/>
                      <a:pt x="26" y="6"/>
                      <a:pt x="29" y="4"/>
                    </a:cubicBezTo>
                    <a:close/>
                    <a:moveTo>
                      <a:pt x="30" y="17"/>
                    </a:moveTo>
                    <a:cubicBezTo>
                      <a:pt x="30" y="30"/>
                      <a:pt x="30" y="30"/>
                      <a:pt x="30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8" y="26"/>
                      <a:pt x="18" y="21"/>
                      <a:pt x="20" y="17"/>
                    </a:cubicBezTo>
                    <a:lnTo>
                      <a:pt x="30" y="17"/>
                    </a:lnTo>
                    <a:close/>
                    <a:moveTo>
                      <a:pt x="17" y="33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8" y="43"/>
                      <a:pt x="18" y="38"/>
                      <a:pt x="17" y="33"/>
                    </a:cubicBezTo>
                    <a:close/>
                    <a:moveTo>
                      <a:pt x="30" y="50"/>
                    </a:move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29" y="60"/>
                      <a:pt x="28" y="60"/>
                    </a:cubicBezTo>
                    <a:cubicBezTo>
                      <a:pt x="25" y="58"/>
                      <a:pt x="23" y="54"/>
                      <a:pt x="21" y="50"/>
                    </a:cubicBezTo>
                    <a:lnTo>
                      <a:pt x="30" y="50"/>
                    </a:lnTo>
                    <a:close/>
                    <a:moveTo>
                      <a:pt x="36" y="60"/>
                    </a:moveTo>
                    <a:cubicBezTo>
                      <a:pt x="35" y="60"/>
                      <a:pt x="34" y="60"/>
                      <a:pt x="3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1" y="54"/>
                      <a:pt x="39" y="58"/>
                      <a:pt x="36" y="60"/>
                    </a:cubicBezTo>
                    <a:close/>
                    <a:moveTo>
                      <a:pt x="34" y="46"/>
                    </a:moveTo>
                    <a:cubicBezTo>
                      <a:pt x="34" y="33"/>
                      <a:pt x="34" y="33"/>
                      <a:pt x="34" y="33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46" y="38"/>
                      <a:pt x="46" y="43"/>
                      <a:pt x="44" y="46"/>
                    </a:cubicBezTo>
                    <a:lnTo>
                      <a:pt x="34" y="46"/>
                    </a:lnTo>
                    <a:close/>
                    <a:moveTo>
                      <a:pt x="50" y="30"/>
                    </a:moveTo>
                    <a:cubicBezTo>
                      <a:pt x="50" y="26"/>
                      <a:pt x="49" y="21"/>
                      <a:pt x="48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21"/>
                      <a:pt x="60" y="26"/>
                      <a:pt x="60" y="30"/>
                    </a:cubicBezTo>
                    <a:lnTo>
                      <a:pt x="50" y="30"/>
                    </a:lnTo>
                    <a:close/>
                    <a:moveTo>
                      <a:pt x="54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5" y="10"/>
                      <a:pt x="43" y="7"/>
                      <a:pt x="41" y="5"/>
                    </a:cubicBezTo>
                    <a:cubicBezTo>
                      <a:pt x="46" y="6"/>
                      <a:pt x="51" y="10"/>
                      <a:pt x="54" y="14"/>
                    </a:cubicBezTo>
                    <a:close/>
                    <a:moveTo>
                      <a:pt x="23" y="5"/>
                    </a:moveTo>
                    <a:cubicBezTo>
                      <a:pt x="21" y="7"/>
                      <a:pt x="19" y="10"/>
                      <a:pt x="17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3" y="10"/>
                      <a:pt x="18" y="6"/>
                      <a:pt x="23" y="5"/>
                    </a:cubicBezTo>
                    <a:close/>
                    <a:moveTo>
                      <a:pt x="10" y="50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9" y="53"/>
                      <a:pt x="21" y="56"/>
                      <a:pt x="23" y="59"/>
                    </a:cubicBezTo>
                    <a:cubicBezTo>
                      <a:pt x="18" y="57"/>
                      <a:pt x="13" y="54"/>
                      <a:pt x="10" y="50"/>
                    </a:cubicBezTo>
                    <a:close/>
                    <a:moveTo>
                      <a:pt x="41" y="59"/>
                    </a:moveTo>
                    <a:cubicBezTo>
                      <a:pt x="43" y="56"/>
                      <a:pt x="45" y="53"/>
                      <a:pt x="47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1" y="54"/>
                      <a:pt x="46" y="57"/>
                      <a:pt x="41" y="5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4" name="Text Placeholder 73">
            <a:extLst>
              <a:ext uri="{FF2B5EF4-FFF2-40B4-BE49-F238E27FC236}">
                <a16:creationId xmlns="" xmlns:a16="http://schemas.microsoft.com/office/drawing/2014/main" id="{3B0481AE-6ED7-35BE-4E4D-562B4AFB12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1613" y="3787568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5" name="Text Placeholder 73">
            <a:extLst>
              <a:ext uri="{FF2B5EF4-FFF2-40B4-BE49-F238E27FC236}">
                <a16:creationId xmlns="" xmlns:a16="http://schemas.microsoft.com/office/drawing/2014/main" id="{BC0247EA-9007-F7F7-AD7D-FF2D685FE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077" y="3069829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6" name="Text Placeholder 73">
            <a:extLst>
              <a:ext uri="{FF2B5EF4-FFF2-40B4-BE49-F238E27FC236}">
                <a16:creationId xmlns="" xmlns:a16="http://schemas.microsoft.com/office/drawing/2014/main" id="{F69DE9AE-6247-9BCB-C6E0-D6163F8B9B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8590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7" name="Text Placeholder 73">
            <a:extLst>
              <a:ext uri="{FF2B5EF4-FFF2-40B4-BE49-F238E27FC236}">
                <a16:creationId xmlns="" xmlns:a16="http://schemas.microsoft.com/office/drawing/2014/main" id="{7ECD3694-2AA5-643B-A3DF-65A6EC4682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6054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78" name="Text Placeholder 73">
            <a:extLst>
              <a:ext uri="{FF2B5EF4-FFF2-40B4-BE49-F238E27FC236}">
                <a16:creationId xmlns="" xmlns:a16="http://schemas.microsoft.com/office/drawing/2014/main" id="{27D2ACC6-1ACC-6C75-4B01-9610A6E5E86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265" y="3828677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79" name="Text Placeholder 73">
            <a:extLst>
              <a:ext uri="{FF2B5EF4-FFF2-40B4-BE49-F238E27FC236}">
                <a16:creationId xmlns="" xmlns:a16="http://schemas.microsoft.com/office/drawing/2014/main" id="{4B786F8C-3F61-9E8B-2614-04053B065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729" y="3110938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0" name="Text Placeholder 73">
            <a:extLst>
              <a:ext uri="{FF2B5EF4-FFF2-40B4-BE49-F238E27FC236}">
                <a16:creationId xmlns="" xmlns:a16="http://schemas.microsoft.com/office/drawing/2014/main" id="{F755788E-0DF4-1B4D-1D25-212D755D66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4682" y="3842762"/>
            <a:ext cx="2082999" cy="199866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81" name="Text Placeholder 73">
            <a:extLst>
              <a:ext uri="{FF2B5EF4-FFF2-40B4-BE49-F238E27FC236}">
                <a16:creationId xmlns="" xmlns:a16="http://schemas.microsoft.com/office/drawing/2014/main" id="{CFB1AD5B-4FCC-D166-B307-493D2A6B94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42146" y="3125023"/>
            <a:ext cx="2082999" cy="433786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914217">
              <a:defRPr/>
            </a:pPr>
            <a:r>
              <a:rPr lang="id-ID" sz="20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INFORMATION HERE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414A0407-6D8F-4F72-9017-368703B69418}"/>
              </a:ext>
            </a:extLst>
          </p:cNvPr>
          <p:cNvSpPr txBox="1"/>
          <p:nvPr/>
        </p:nvSpPr>
        <p:spPr>
          <a:xfrm>
            <a:off x="1686316" y="2066704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FA8B36C0-2EAE-4BF9-B2A4-0939DF1154DC}"/>
              </a:ext>
            </a:extLst>
          </p:cNvPr>
          <p:cNvSpPr txBox="1"/>
          <p:nvPr/>
        </p:nvSpPr>
        <p:spPr>
          <a:xfrm>
            <a:off x="4275652" y="2073797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50BF8067-72EC-8E71-EBAC-8330BEE6649B}"/>
              </a:ext>
            </a:extLst>
          </p:cNvPr>
          <p:cNvSpPr txBox="1"/>
          <p:nvPr/>
        </p:nvSpPr>
        <p:spPr>
          <a:xfrm>
            <a:off x="7081858" y="2067036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5099B5E2-BC9C-8EEA-239B-DAF8C28A9DF9}"/>
              </a:ext>
            </a:extLst>
          </p:cNvPr>
          <p:cNvSpPr txBox="1"/>
          <p:nvPr/>
        </p:nvSpPr>
        <p:spPr>
          <a:xfrm>
            <a:off x="9759324" y="2042115"/>
            <a:ext cx="49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Lato Black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7146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6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/>
      <p:bldP spid="86" grpId="0"/>
      <p:bldP spid="87" grpId="0"/>
      <p:bldP spid="8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bg>
      <p:bgPr>
        <a:blipFill dpi="0" rotWithShape="1">
          <a:blip r:embed="rId2">
            <a:alphaModFix amt="9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A0B69-0042-39CF-E50B-6919457C02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527" y="365530"/>
            <a:ext cx="10515600" cy="1325563"/>
          </a:xfrm>
        </p:spPr>
        <p:txBody>
          <a:bodyPr>
            <a:normAutofit/>
          </a:bodyPr>
          <a:lstStyle>
            <a:lvl1pPr algn="ctr">
              <a:defRPr sz="48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0FE5B35-DCCE-6C65-9A4C-B0DF9C13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FC60D32-1BD6-5ACE-B374-47E203DB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B1073E4-B221-AA09-C9EE-922E8708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678D9C3-AC2F-7138-69DB-A0B7FE41F07C}"/>
              </a:ext>
            </a:extLst>
          </p:cNvPr>
          <p:cNvGrpSpPr/>
          <p:nvPr/>
        </p:nvGrpSpPr>
        <p:grpSpPr>
          <a:xfrm>
            <a:off x="45619" y="1530932"/>
            <a:ext cx="11407508" cy="4565072"/>
            <a:chOff x="731837" y="1958770"/>
            <a:chExt cx="22815016" cy="10987854"/>
          </a:xfrm>
        </p:grpSpPr>
        <p:grpSp>
          <p:nvGrpSpPr>
            <p:cNvPr id="84" name="Group 83">
              <a:extLst>
                <a:ext uri="{FF2B5EF4-FFF2-40B4-BE49-F238E27FC236}">
                  <a16:creationId xmlns="" xmlns:a16="http://schemas.microsoft.com/office/drawing/2014/main" id="{0368FE90-703E-AF96-2D69-1DCC08A74B82}"/>
                </a:ext>
              </a:extLst>
            </p:cNvPr>
            <p:cNvGrpSpPr/>
            <p:nvPr/>
          </p:nvGrpSpPr>
          <p:grpSpPr>
            <a:xfrm rot="5400000">
              <a:off x="-225005" y="7122806"/>
              <a:ext cx="7851048" cy="3663836"/>
              <a:chOff x="5533753" y="8648545"/>
              <a:chExt cx="5992615" cy="2796563"/>
            </a:xfrm>
          </p:grpSpPr>
          <p:sp>
            <p:nvSpPr>
              <p:cNvPr id="88" name="Freeform 1316">
                <a:extLst>
                  <a:ext uri="{FF2B5EF4-FFF2-40B4-BE49-F238E27FC236}">
                    <a16:creationId xmlns="" xmlns:a16="http://schemas.microsoft.com/office/drawing/2014/main" id="{BDFA0A3E-8765-7BC9-10DC-0B5A064C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9" name="Rectangle 1317">
                <a:extLst>
                  <a:ext uri="{FF2B5EF4-FFF2-40B4-BE49-F238E27FC236}">
                    <a16:creationId xmlns="" xmlns:a16="http://schemas.microsoft.com/office/drawing/2014/main" id="{46C0F6D2-3516-C5AF-15B0-4BFD80F8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90" name="Rectangle 1318">
                <a:extLst>
                  <a:ext uri="{FF2B5EF4-FFF2-40B4-BE49-F238E27FC236}">
                    <a16:creationId xmlns="" xmlns:a16="http://schemas.microsoft.com/office/drawing/2014/main" id="{CFA58C74-1FFB-044B-B80A-438D34449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91" name="Picture 90">
                <a:extLst>
                  <a:ext uri="{FF2B5EF4-FFF2-40B4-BE49-F238E27FC236}">
                    <a16:creationId xmlns="" xmlns:a16="http://schemas.microsoft.com/office/drawing/2014/main" id="{88287A25-ABE1-F7C8-76E1-DE57E62B9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9C1B389A-50EF-136D-18AC-FDDE56410A69}"/>
                </a:ext>
              </a:extLst>
            </p:cNvPr>
            <p:cNvGrpSpPr/>
            <p:nvPr/>
          </p:nvGrpSpPr>
          <p:grpSpPr>
            <a:xfrm>
              <a:off x="731837" y="2001631"/>
              <a:ext cx="6597738" cy="3361571"/>
              <a:chOff x="2121370" y="5565458"/>
              <a:chExt cx="9164557" cy="4669375"/>
            </a:xfrm>
          </p:grpSpPr>
          <p:sp>
            <p:nvSpPr>
              <p:cNvPr id="81" name="Freeform 271">
                <a:extLst>
                  <a:ext uri="{FF2B5EF4-FFF2-40B4-BE49-F238E27FC236}">
                    <a16:creationId xmlns="" xmlns:a16="http://schemas.microsoft.com/office/drawing/2014/main" id="{FCB04267-5F49-49BB-1E40-AAA6576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82" name="Freeform 211">
                <a:extLst>
                  <a:ext uri="{FF2B5EF4-FFF2-40B4-BE49-F238E27FC236}">
                    <a16:creationId xmlns="" xmlns:a16="http://schemas.microsoft.com/office/drawing/2014/main" id="{9216372A-A709-F327-765D-CC1A43C26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83" name="Oval 277">
                <a:extLst>
                  <a:ext uri="{FF2B5EF4-FFF2-40B4-BE49-F238E27FC236}">
                    <a16:creationId xmlns="" xmlns:a16="http://schemas.microsoft.com/office/drawing/2014/main" id="{94482E9E-5D53-0461-AEA4-81621499A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C3A87BB-9996-5E2E-C4AA-5AB1551E22F9}"/>
                </a:ext>
              </a:extLst>
            </p:cNvPr>
            <p:cNvSpPr txBox="1"/>
            <p:nvPr/>
          </p:nvSpPr>
          <p:spPr>
            <a:xfrm>
              <a:off x="2231379" y="2270356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DCD7F8DA-58BE-B83C-B7D5-1B376E0EAC69}"/>
                </a:ext>
              </a:extLst>
            </p:cNvPr>
            <p:cNvSpPr txBox="1"/>
            <p:nvPr userDrawn="1"/>
          </p:nvSpPr>
          <p:spPr>
            <a:xfrm>
              <a:off x="1952305" y="4189346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1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BCC4112C-9610-254F-4462-5918350914FA}"/>
                </a:ext>
              </a:extLst>
            </p:cNvPr>
            <p:cNvGrpSpPr/>
            <p:nvPr/>
          </p:nvGrpSpPr>
          <p:grpSpPr>
            <a:xfrm rot="5400000">
              <a:off x="4118397" y="7122808"/>
              <a:ext cx="7851048" cy="3663836"/>
              <a:chOff x="5533753" y="8648545"/>
              <a:chExt cx="5992615" cy="2796563"/>
            </a:xfrm>
          </p:grpSpPr>
          <p:sp>
            <p:nvSpPr>
              <p:cNvPr id="77" name="Freeform 1316">
                <a:extLst>
                  <a:ext uri="{FF2B5EF4-FFF2-40B4-BE49-F238E27FC236}">
                    <a16:creationId xmlns="" xmlns:a16="http://schemas.microsoft.com/office/drawing/2014/main" id="{2C80F275-A3BD-1470-3095-2D0A4DDEC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8" name="Rectangle 1317">
                <a:extLst>
                  <a:ext uri="{FF2B5EF4-FFF2-40B4-BE49-F238E27FC236}">
                    <a16:creationId xmlns="" xmlns:a16="http://schemas.microsoft.com/office/drawing/2014/main" id="{40B3CEC6-19CB-1972-4292-30FF77E81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9" name="Rectangle 1318">
                <a:extLst>
                  <a:ext uri="{FF2B5EF4-FFF2-40B4-BE49-F238E27FC236}">
                    <a16:creationId xmlns="" xmlns:a16="http://schemas.microsoft.com/office/drawing/2014/main" id="{CC810101-F16D-50E2-D192-8822829065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="" xmlns:a16="http://schemas.microsoft.com/office/drawing/2014/main" id="{426DC808-5E77-89E8-6B14-95E069CDC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91F9ACFD-81E7-DDA7-46E2-629959A4811B}"/>
                </a:ext>
              </a:extLst>
            </p:cNvPr>
            <p:cNvGrpSpPr/>
            <p:nvPr/>
          </p:nvGrpSpPr>
          <p:grpSpPr>
            <a:xfrm>
              <a:off x="4998893" y="2001631"/>
              <a:ext cx="6597738" cy="3361571"/>
              <a:chOff x="2121370" y="5565458"/>
              <a:chExt cx="9164557" cy="4669375"/>
            </a:xfrm>
          </p:grpSpPr>
          <p:sp>
            <p:nvSpPr>
              <p:cNvPr id="70" name="Freeform 260">
                <a:extLst>
                  <a:ext uri="{FF2B5EF4-FFF2-40B4-BE49-F238E27FC236}">
                    <a16:creationId xmlns="" xmlns:a16="http://schemas.microsoft.com/office/drawing/2014/main" id="{58519633-3097-4F09-4C62-92CCF0D3B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71" name="Freeform 211">
                <a:extLst>
                  <a:ext uri="{FF2B5EF4-FFF2-40B4-BE49-F238E27FC236}">
                    <a16:creationId xmlns="" xmlns:a16="http://schemas.microsoft.com/office/drawing/2014/main" id="{CF2FA350-029B-2C50-A5FE-F02B5CF5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72" name="Oval 277">
                <a:extLst>
                  <a:ext uri="{FF2B5EF4-FFF2-40B4-BE49-F238E27FC236}">
                    <a16:creationId xmlns="" xmlns:a16="http://schemas.microsoft.com/office/drawing/2014/main" id="{B5FE45DE-DB26-A8E2-30CE-8E5090130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0A94B8AB-E8EB-A3FD-ED6F-9349B060D11A}"/>
                </a:ext>
              </a:extLst>
            </p:cNvPr>
            <p:cNvSpPr txBox="1"/>
            <p:nvPr/>
          </p:nvSpPr>
          <p:spPr>
            <a:xfrm>
              <a:off x="6478053" y="2285009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8B466B5E-4023-AB70-4797-903B0FB19F84}"/>
                </a:ext>
              </a:extLst>
            </p:cNvPr>
            <p:cNvSpPr txBox="1"/>
            <p:nvPr/>
          </p:nvSpPr>
          <p:spPr>
            <a:xfrm>
              <a:off x="5716053" y="4189346"/>
              <a:ext cx="4009396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2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="" xmlns:a16="http://schemas.microsoft.com/office/drawing/2014/main" id="{AAA9BE08-8DE0-76C7-D6EA-4D07E080A9A8}"/>
                </a:ext>
              </a:extLst>
            </p:cNvPr>
            <p:cNvGrpSpPr/>
            <p:nvPr/>
          </p:nvGrpSpPr>
          <p:grpSpPr>
            <a:xfrm rot="5400000">
              <a:off x="8478191" y="7137589"/>
              <a:ext cx="7851047" cy="3663836"/>
              <a:chOff x="5533753" y="8648545"/>
              <a:chExt cx="5992615" cy="2796563"/>
            </a:xfrm>
          </p:grpSpPr>
          <p:sp>
            <p:nvSpPr>
              <p:cNvPr id="66" name="Freeform 1316">
                <a:extLst>
                  <a:ext uri="{FF2B5EF4-FFF2-40B4-BE49-F238E27FC236}">
                    <a16:creationId xmlns="" xmlns:a16="http://schemas.microsoft.com/office/drawing/2014/main" id="{86F6545B-9667-7387-7A87-B1D950F21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7" name="Rectangle 1317">
                <a:extLst>
                  <a:ext uri="{FF2B5EF4-FFF2-40B4-BE49-F238E27FC236}">
                    <a16:creationId xmlns="" xmlns:a16="http://schemas.microsoft.com/office/drawing/2014/main" id="{16CD301C-48DD-65CC-D256-672FFA0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8" name="Rectangle 1318">
                <a:extLst>
                  <a:ext uri="{FF2B5EF4-FFF2-40B4-BE49-F238E27FC236}">
                    <a16:creationId xmlns="" xmlns:a16="http://schemas.microsoft.com/office/drawing/2014/main" id="{BA52711F-A94D-171C-3D6C-427839130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="" xmlns:a16="http://schemas.microsoft.com/office/drawing/2014/main" id="{D6037673-A8A3-93EB-0E5B-8D941FD2D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44E92B66-40FF-C1F5-C3E8-624D838D3357}"/>
                </a:ext>
              </a:extLst>
            </p:cNvPr>
            <p:cNvGrpSpPr/>
            <p:nvPr/>
          </p:nvGrpSpPr>
          <p:grpSpPr>
            <a:xfrm>
              <a:off x="9321880" y="1981200"/>
              <a:ext cx="6597738" cy="3361571"/>
              <a:chOff x="2121370" y="5565458"/>
              <a:chExt cx="9164557" cy="4669375"/>
            </a:xfrm>
          </p:grpSpPr>
          <p:sp>
            <p:nvSpPr>
              <p:cNvPr id="59" name="Freeform 249">
                <a:extLst>
                  <a:ext uri="{FF2B5EF4-FFF2-40B4-BE49-F238E27FC236}">
                    <a16:creationId xmlns="" xmlns:a16="http://schemas.microsoft.com/office/drawing/2014/main" id="{D05130A6-02B0-B01A-6A07-4D4D59D947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60" name="Freeform 211">
                <a:extLst>
                  <a:ext uri="{FF2B5EF4-FFF2-40B4-BE49-F238E27FC236}">
                    <a16:creationId xmlns="" xmlns:a16="http://schemas.microsoft.com/office/drawing/2014/main" id="{5AB775EE-01BE-3A31-57C8-FD0E94E1D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61" name="Oval 277">
                <a:extLst>
                  <a:ext uri="{FF2B5EF4-FFF2-40B4-BE49-F238E27FC236}">
                    <a16:creationId xmlns="" xmlns:a16="http://schemas.microsoft.com/office/drawing/2014/main" id="{640F4C74-4580-A0C9-FE38-13E456691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F49D564-A590-0C18-3E1C-36A76BD2FD01}"/>
                </a:ext>
              </a:extLst>
            </p:cNvPr>
            <p:cNvSpPr txBox="1"/>
            <p:nvPr/>
          </p:nvSpPr>
          <p:spPr>
            <a:xfrm>
              <a:off x="10821453" y="2268948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B4FE99F-1579-7313-F3C6-FD30FD9D49C5}"/>
                </a:ext>
              </a:extLst>
            </p:cNvPr>
            <p:cNvSpPr txBox="1"/>
            <p:nvPr/>
          </p:nvSpPr>
          <p:spPr>
            <a:xfrm>
              <a:off x="10539013" y="4117932"/>
              <a:ext cx="294944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3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878008D4-3586-C120-B3A0-71920EFFD113}"/>
                </a:ext>
              </a:extLst>
            </p:cNvPr>
            <p:cNvGrpSpPr/>
            <p:nvPr/>
          </p:nvGrpSpPr>
          <p:grpSpPr>
            <a:xfrm rot="5400000">
              <a:off x="12821593" y="7137589"/>
              <a:ext cx="7851048" cy="3663836"/>
              <a:chOff x="5533753" y="8648545"/>
              <a:chExt cx="5992615" cy="2796563"/>
            </a:xfrm>
          </p:grpSpPr>
          <p:sp>
            <p:nvSpPr>
              <p:cNvPr id="55" name="Freeform 1316">
                <a:extLst>
                  <a:ext uri="{FF2B5EF4-FFF2-40B4-BE49-F238E27FC236}">
                    <a16:creationId xmlns="" xmlns:a16="http://schemas.microsoft.com/office/drawing/2014/main" id="{FF94AC1E-7574-420B-703A-79A51BC1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6" name="Rectangle 1317">
                <a:extLst>
                  <a:ext uri="{FF2B5EF4-FFF2-40B4-BE49-F238E27FC236}">
                    <a16:creationId xmlns="" xmlns:a16="http://schemas.microsoft.com/office/drawing/2014/main" id="{A82C9309-0769-9E65-20C6-D0AADFB703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7" name="Rectangle 1318">
                <a:extLst>
                  <a:ext uri="{FF2B5EF4-FFF2-40B4-BE49-F238E27FC236}">
                    <a16:creationId xmlns="" xmlns:a16="http://schemas.microsoft.com/office/drawing/2014/main" id="{AAF014EC-71B9-F668-70A3-6FC53BB2AA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="" xmlns:a16="http://schemas.microsoft.com/office/drawing/2014/main" id="{5B312371-CC41-DE46-6410-0E1F85BFD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5D0C1294-C104-94C5-2A7D-ADABDFF01827}"/>
                </a:ext>
              </a:extLst>
            </p:cNvPr>
            <p:cNvGrpSpPr/>
            <p:nvPr/>
          </p:nvGrpSpPr>
          <p:grpSpPr>
            <a:xfrm>
              <a:off x="13588936" y="1981200"/>
              <a:ext cx="6597738" cy="3361571"/>
              <a:chOff x="2121370" y="5565458"/>
              <a:chExt cx="9164557" cy="4669375"/>
            </a:xfrm>
          </p:grpSpPr>
          <p:sp>
            <p:nvSpPr>
              <p:cNvPr id="48" name="Freeform 238">
                <a:extLst>
                  <a:ext uri="{FF2B5EF4-FFF2-40B4-BE49-F238E27FC236}">
                    <a16:creationId xmlns="" xmlns:a16="http://schemas.microsoft.com/office/drawing/2014/main" id="{7096F050-5226-2974-8C1B-9B2C8CD3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49" name="Freeform 211">
                <a:extLst>
                  <a:ext uri="{FF2B5EF4-FFF2-40B4-BE49-F238E27FC236}">
                    <a16:creationId xmlns="" xmlns:a16="http://schemas.microsoft.com/office/drawing/2014/main" id="{3CDE815B-2DD7-AFE2-7DD5-7FAB5B955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50" name="Oval 277">
                <a:extLst>
                  <a:ext uri="{FF2B5EF4-FFF2-40B4-BE49-F238E27FC236}">
                    <a16:creationId xmlns="" xmlns:a16="http://schemas.microsoft.com/office/drawing/2014/main" id="{3559AF60-39F7-B390-1DD1-2115C0157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BD6CDED-4D48-8F60-B72E-C310E6B8EF1A}"/>
                </a:ext>
              </a:extLst>
            </p:cNvPr>
            <p:cNvSpPr txBox="1"/>
            <p:nvPr/>
          </p:nvSpPr>
          <p:spPr>
            <a:xfrm>
              <a:off x="15068129" y="2283601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9D3320C-8017-B2B0-C51B-7C0EA47DC6F2}"/>
                </a:ext>
              </a:extLst>
            </p:cNvPr>
            <p:cNvSpPr txBox="1"/>
            <p:nvPr/>
          </p:nvSpPr>
          <p:spPr>
            <a:xfrm>
              <a:off x="14124455" y="4113145"/>
              <a:ext cx="3447582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4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863608AF-DAC0-DD4D-B314-D125FC8348B6}"/>
                </a:ext>
              </a:extLst>
            </p:cNvPr>
            <p:cNvGrpSpPr/>
            <p:nvPr/>
          </p:nvGrpSpPr>
          <p:grpSpPr>
            <a:xfrm rot="5400000">
              <a:off x="17052361" y="7189182"/>
              <a:ext cx="7851048" cy="3663836"/>
              <a:chOff x="5533753" y="8648545"/>
              <a:chExt cx="5992615" cy="2796563"/>
            </a:xfrm>
          </p:grpSpPr>
          <p:sp>
            <p:nvSpPr>
              <p:cNvPr id="44" name="Freeform 1316">
                <a:extLst>
                  <a:ext uri="{FF2B5EF4-FFF2-40B4-BE49-F238E27FC236}">
                    <a16:creationId xmlns="" xmlns:a16="http://schemas.microsoft.com/office/drawing/2014/main" id="{A8098E35-9531-03B9-896C-C97FEFC61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3753" y="8648545"/>
                <a:ext cx="5992615" cy="2796563"/>
              </a:xfrm>
              <a:custGeom>
                <a:avLst/>
                <a:gdLst>
                  <a:gd name="T0" fmla="*/ 1 w 361"/>
                  <a:gd name="T1" fmla="*/ 0 h 169"/>
                  <a:gd name="T2" fmla="*/ 348 w 361"/>
                  <a:gd name="T3" fmla="*/ 0 h 169"/>
                  <a:gd name="T4" fmla="*/ 361 w 361"/>
                  <a:gd name="T5" fmla="*/ 13 h 169"/>
                  <a:gd name="T6" fmla="*/ 361 w 361"/>
                  <a:gd name="T7" fmla="*/ 157 h 169"/>
                  <a:gd name="T8" fmla="*/ 348 w 361"/>
                  <a:gd name="T9" fmla="*/ 169 h 169"/>
                  <a:gd name="T10" fmla="*/ 0 w 361"/>
                  <a:gd name="T11" fmla="*/ 169 h 169"/>
                  <a:gd name="T12" fmla="*/ 1 w 361"/>
                  <a:gd name="T13" fmla="*/ 0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1" h="169">
                    <a:moveTo>
                      <a:pt x="1" y="0"/>
                    </a:moveTo>
                    <a:cubicBezTo>
                      <a:pt x="348" y="0"/>
                      <a:pt x="348" y="0"/>
                      <a:pt x="348" y="0"/>
                    </a:cubicBezTo>
                    <a:cubicBezTo>
                      <a:pt x="355" y="0"/>
                      <a:pt x="361" y="6"/>
                      <a:pt x="361" y="13"/>
                    </a:cubicBezTo>
                    <a:cubicBezTo>
                      <a:pt x="361" y="157"/>
                      <a:pt x="361" y="157"/>
                      <a:pt x="361" y="157"/>
                    </a:cubicBezTo>
                    <a:cubicBezTo>
                      <a:pt x="361" y="164"/>
                      <a:pt x="355" y="169"/>
                      <a:pt x="348" y="169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5" name="Rectangle 1317">
                <a:extLst>
                  <a:ext uri="{FF2B5EF4-FFF2-40B4-BE49-F238E27FC236}">
                    <a16:creationId xmlns="" xmlns:a16="http://schemas.microsoft.com/office/drawing/2014/main" id="{A3649221-AB87-F05F-B30E-5D54C0B8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78678" y="8876834"/>
                <a:ext cx="5296845" cy="23399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46" name="Rectangle 1318">
                <a:extLst>
                  <a:ext uri="{FF2B5EF4-FFF2-40B4-BE49-F238E27FC236}">
                    <a16:creationId xmlns="" xmlns:a16="http://schemas.microsoft.com/office/drawing/2014/main" id="{3A51FD2D-D60D-2B48-5ADA-17AE46E49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275" y="8876834"/>
                <a:ext cx="5478945" cy="2339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="" xmlns:a16="http://schemas.microsoft.com/office/drawing/2014/main" id="{021E110B-4C65-7F60-7839-AE80C2DD0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1020" y="8660250"/>
                <a:ext cx="1451329" cy="2784858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781240EB-2FF1-2BB4-BE47-8337CBCAC83E}"/>
                </a:ext>
              </a:extLst>
            </p:cNvPr>
            <p:cNvGrpSpPr/>
            <p:nvPr/>
          </p:nvGrpSpPr>
          <p:grpSpPr>
            <a:xfrm>
              <a:off x="16949115" y="1992860"/>
              <a:ext cx="6597738" cy="3361571"/>
              <a:chOff x="2121370" y="5565458"/>
              <a:chExt cx="9164557" cy="4669375"/>
            </a:xfrm>
          </p:grpSpPr>
          <p:sp>
            <p:nvSpPr>
              <p:cNvPr id="37" name="Freeform 227">
                <a:extLst>
                  <a:ext uri="{FF2B5EF4-FFF2-40B4-BE49-F238E27FC236}">
                    <a16:creationId xmlns="" xmlns:a16="http://schemas.microsoft.com/office/drawing/2014/main" id="{E35A4E0C-CB46-0C60-DD70-DEA4F14B0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1370" y="6934200"/>
                <a:ext cx="3102482" cy="2230865"/>
              </a:xfrm>
              <a:custGeom>
                <a:avLst/>
                <a:gdLst>
                  <a:gd name="connsiteX0" fmla="*/ 203742 w 3102482"/>
                  <a:gd name="connsiteY0" fmla="*/ 0 h 2230865"/>
                  <a:gd name="connsiteX1" fmla="*/ 2225470 w 3102482"/>
                  <a:gd name="connsiteY1" fmla="*/ 0 h 2230865"/>
                  <a:gd name="connsiteX2" fmla="*/ 3102482 w 3102482"/>
                  <a:gd name="connsiteY2" fmla="*/ 592187 h 2230865"/>
                  <a:gd name="connsiteX3" fmla="*/ 1466986 w 3102482"/>
                  <a:gd name="connsiteY3" fmla="*/ 2230865 h 2230865"/>
                  <a:gd name="connsiteX4" fmla="*/ 1466986 w 3102482"/>
                  <a:gd name="connsiteY4" fmla="*/ 1037378 h 2230865"/>
                  <a:gd name="connsiteX5" fmla="*/ 756150 w 3102482"/>
                  <a:gd name="connsiteY5" fmla="*/ 1037378 h 2230865"/>
                  <a:gd name="connsiteX6" fmla="*/ 98451 w 3102482"/>
                  <a:gd name="connsiteY6" fmla="*/ 610016 h 2230865"/>
                  <a:gd name="connsiteX7" fmla="*/ 44995 w 3102482"/>
                  <a:gd name="connsiteY7" fmla="*/ 503039 h 2230865"/>
                  <a:gd name="connsiteX8" fmla="*/ 170059 w 3102482"/>
                  <a:gd name="connsiteY8" fmla="*/ 12112 h 223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02482" h="2230865">
                    <a:moveTo>
                      <a:pt x="203742" y="0"/>
                    </a:moveTo>
                    <a:lnTo>
                      <a:pt x="2225470" y="0"/>
                    </a:lnTo>
                    <a:lnTo>
                      <a:pt x="3102482" y="592187"/>
                    </a:lnTo>
                    <a:lnTo>
                      <a:pt x="1466986" y="2230865"/>
                    </a:lnTo>
                    <a:lnTo>
                      <a:pt x="1466986" y="1037378"/>
                    </a:lnTo>
                    <a:lnTo>
                      <a:pt x="756150" y="1037378"/>
                    </a:lnTo>
                    <a:cubicBezTo>
                      <a:pt x="507325" y="1037378"/>
                      <a:pt x="240682" y="859357"/>
                      <a:pt x="98451" y="610016"/>
                    </a:cubicBezTo>
                    <a:cubicBezTo>
                      <a:pt x="62814" y="574357"/>
                      <a:pt x="44995" y="538698"/>
                      <a:pt x="44995" y="503039"/>
                    </a:cubicBezTo>
                    <a:cubicBezTo>
                      <a:pt x="-48314" y="289289"/>
                      <a:pt x="8363" y="95598"/>
                      <a:pt x="170059" y="1211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00"/>
              </a:p>
            </p:txBody>
          </p:sp>
          <p:sp>
            <p:nvSpPr>
              <p:cNvPr id="38" name="Freeform 211">
                <a:extLst>
                  <a:ext uri="{FF2B5EF4-FFF2-40B4-BE49-F238E27FC236}">
                    <a16:creationId xmlns="" xmlns:a16="http://schemas.microsoft.com/office/drawing/2014/main" id="{51D2E3E5-F3E0-AD9E-B18A-FC3591352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6533" y="7546677"/>
                <a:ext cx="9079394" cy="2688156"/>
              </a:xfrm>
              <a:custGeom>
                <a:avLst/>
                <a:gdLst>
                  <a:gd name="T0" fmla="*/ 511 w 511"/>
                  <a:gd name="T1" fmla="*/ 151 h 151"/>
                  <a:gd name="T2" fmla="*/ 89 w 511"/>
                  <a:gd name="T3" fmla="*/ 151 h 151"/>
                  <a:gd name="T4" fmla="*/ 48 w 511"/>
                  <a:gd name="T5" fmla="*/ 122 h 151"/>
                  <a:gd name="T6" fmla="*/ 0 w 511"/>
                  <a:gd name="T7" fmla="*/ 0 h 151"/>
                  <a:gd name="T8" fmla="*/ 1 w 511"/>
                  <a:gd name="T9" fmla="*/ 0 h 151"/>
                  <a:gd name="T10" fmla="*/ 38 w 511"/>
                  <a:gd name="T11" fmla="*/ 23 h 151"/>
                  <a:gd name="T12" fmla="*/ 394 w 511"/>
                  <a:gd name="T13" fmla="*/ 23 h 151"/>
                  <a:gd name="T14" fmla="*/ 511 w 511"/>
                  <a:gd name="T15" fmla="*/ 150 h 151"/>
                  <a:gd name="T16" fmla="*/ 511 w 511"/>
                  <a:gd name="T17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1" h="151">
                    <a:moveTo>
                      <a:pt x="511" y="151"/>
                    </a:moveTo>
                    <a:cubicBezTo>
                      <a:pt x="89" y="151"/>
                      <a:pt x="89" y="151"/>
                      <a:pt x="89" y="151"/>
                    </a:cubicBezTo>
                    <a:cubicBezTo>
                      <a:pt x="73" y="151"/>
                      <a:pt x="55" y="138"/>
                      <a:pt x="48" y="1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9" y="13"/>
                      <a:pt x="24" y="23"/>
                      <a:pt x="38" y="23"/>
                    </a:cubicBezTo>
                    <a:cubicBezTo>
                      <a:pt x="394" y="23"/>
                      <a:pt x="394" y="23"/>
                      <a:pt x="394" y="23"/>
                    </a:cubicBezTo>
                    <a:cubicBezTo>
                      <a:pt x="454" y="23"/>
                      <a:pt x="511" y="90"/>
                      <a:pt x="511" y="150"/>
                    </a:cubicBezTo>
                    <a:lnTo>
                      <a:pt x="511" y="15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  <p:sp>
            <p:nvSpPr>
              <p:cNvPr id="39" name="Oval 277">
                <a:extLst>
                  <a:ext uri="{FF2B5EF4-FFF2-40B4-BE49-F238E27FC236}">
                    <a16:creationId xmlns="" xmlns:a16="http://schemas.microsoft.com/office/drawing/2014/main" id="{99D712C7-91C7-1265-4BED-CFCCD4823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3501947" y="5565458"/>
                <a:ext cx="2188943" cy="223023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222630C2-C7D1-54F6-4C4E-73541D636FF5}"/>
                </a:ext>
              </a:extLst>
            </p:cNvPr>
            <p:cNvSpPr txBox="1"/>
            <p:nvPr/>
          </p:nvSpPr>
          <p:spPr>
            <a:xfrm>
              <a:off x="18441453" y="2301944"/>
              <a:ext cx="589076" cy="10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5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30BC9338-AADB-9858-E201-AFECC5B66AAD}"/>
                </a:ext>
              </a:extLst>
            </p:cNvPr>
            <p:cNvSpPr txBox="1"/>
            <p:nvPr/>
          </p:nvSpPr>
          <p:spPr>
            <a:xfrm>
              <a:off x="17923955" y="4113145"/>
              <a:ext cx="4937100" cy="963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 Black" charset="0"/>
                  <a:ea typeface="Lato Black" charset="0"/>
                  <a:cs typeface="Lato Black" charset="0"/>
                </a:rPr>
                <a:t>BƯỚC 5</a:t>
              </a:r>
            </a:p>
          </p:txBody>
        </p:sp>
        <p:sp>
          <p:nvSpPr>
            <p:cNvPr id="27" name="Freeform 217">
              <a:extLst>
                <a:ext uri="{FF2B5EF4-FFF2-40B4-BE49-F238E27FC236}">
                  <a16:creationId xmlns="" xmlns:a16="http://schemas.microsoft.com/office/drawing/2014/main" id="{20162F61-23CC-1821-A8C1-A823A7AC8D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04320" y="19587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8" name="Freeform 218">
              <a:extLst>
                <a:ext uri="{FF2B5EF4-FFF2-40B4-BE49-F238E27FC236}">
                  <a16:creationId xmlns="" xmlns:a16="http://schemas.microsoft.com/office/drawing/2014/main" id="{0B69EBB5-EEDD-7539-BB44-EB56A09A9A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992797" y="2001631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29" name="Freeform 219">
              <a:extLst>
                <a:ext uri="{FF2B5EF4-FFF2-40B4-BE49-F238E27FC236}">
                  <a16:creationId xmlns="" xmlns:a16="http://schemas.microsoft.com/office/drawing/2014/main" id="{98A1B8D3-FEA3-A892-EAC9-A6768C973F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311122" y="1978673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0" name="Freeform 220">
              <a:extLst>
                <a:ext uri="{FF2B5EF4-FFF2-40B4-BE49-F238E27FC236}">
                  <a16:creationId xmlns="" xmlns:a16="http://schemas.microsoft.com/office/drawing/2014/main" id="{96FA5475-B544-A19D-03E6-0A468A50A9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582840" y="197009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1" name="Freeform 221">
              <a:extLst>
                <a:ext uri="{FF2B5EF4-FFF2-40B4-BE49-F238E27FC236}">
                  <a16:creationId xmlns="" xmlns:a16="http://schemas.microsoft.com/office/drawing/2014/main" id="{1B204B38-DF64-A001-6D02-8DEACF57FA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7943019" y="1987070"/>
              <a:ext cx="1521108" cy="1183701"/>
            </a:xfrm>
            <a:custGeom>
              <a:avLst/>
              <a:gdLst>
                <a:gd name="connsiteX0" fmla="*/ 733177 w 1521108"/>
                <a:gd name="connsiteY0" fmla="*/ 1183701 h 1183701"/>
                <a:gd name="connsiteX1" fmla="*/ 7166 w 1521108"/>
                <a:gd name="connsiteY1" fmla="*/ 693391 h 1183701"/>
                <a:gd name="connsiteX2" fmla="*/ 0 w 1521108"/>
                <a:gd name="connsiteY2" fmla="*/ 669873 h 1183701"/>
                <a:gd name="connsiteX3" fmla="*/ 36194 w 1521108"/>
                <a:gd name="connsiteY3" fmla="*/ 737813 h 1183701"/>
                <a:gd name="connsiteX4" fmla="*/ 689559 w 1521108"/>
                <a:gd name="connsiteY4" fmla="*/ 1091757 h 1183701"/>
                <a:gd name="connsiteX5" fmla="*/ 1477490 w 1521108"/>
                <a:gd name="connsiteY5" fmla="*/ 288964 h 1183701"/>
                <a:gd name="connsiteX6" fmla="*/ 1461482 w 1521108"/>
                <a:gd name="connsiteY6" fmla="*/ 127174 h 1183701"/>
                <a:gd name="connsiteX7" fmla="*/ 1422736 w 1521108"/>
                <a:gd name="connsiteY7" fmla="*/ 0 h 1183701"/>
                <a:gd name="connsiteX8" fmla="*/ 1459189 w 1521108"/>
                <a:gd name="connsiteY8" fmla="*/ 68425 h 1183701"/>
                <a:gd name="connsiteX9" fmla="*/ 1521108 w 1521108"/>
                <a:gd name="connsiteY9" fmla="*/ 380908 h 1183701"/>
                <a:gd name="connsiteX10" fmla="*/ 733177 w 1521108"/>
                <a:gd name="connsiteY10" fmla="*/ 1183701 h 118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108" h="1183701">
                  <a:moveTo>
                    <a:pt x="733177" y="1183701"/>
                  </a:moveTo>
                  <a:cubicBezTo>
                    <a:pt x="406806" y="1183701"/>
                    <a:pt x="126780" y="981526"/>
                    <a:pt x="7166" y="693391"/>
                  </a:cubicBezTo>
                  <a:lnTo>
                    <a:pt x="0" y="669873"/>
                  </a:lnTo>
                  <a:lnTo>
                    <a:pt x="36194" y="737813"/>
                  </a:lnTo>
                  <a:cubicBezTo>
                    <a:pt x="177791" y="951357"/>
                    <a:pt x="417583" y="1091757"/>
                    <a:pt x="689559" y="1091757"/>
                  </a:cubicBezTo>
                  <a:cubicBezTo>
                    <a:pt x="1124721" y="1091757"/>
                    <a:pt x="1477490" y="732334"/>
                    <a:pt x="1477490" y="288964"/>
                  </a:cubicBezTo>
                  <a:cubicBezTo>
                    <a:pt x="1477490" y="233543"/>
                    <a:pt x="1471978" y="179433"/>
                    <a:pt x="1461482" y="127174"/>
                  </a:cubicBezTo>
                  <a:lnTo>
                    <a:pt x="1422736" y="0"/>
                  </a:lnTo>
                  <a:lnTo>
                    <a:pt x="1459189" y="68425"/>
                  </a:lnTo>
                  <a:cubicBezTo>
                    <a:pt x="1499060" y="164470"/>
                    <a:pt x="1521108" y="270066"/>
                    <a:pt x="1521108" y="380908"/>
                  </a:cubicBezTo>
                  <a:cubicBezTo>
                    <a:pt x="1521108" y="824278"/>
                    <a:pt x="1168339" y="1183701"/>
                    <a:pt x="733177" y="118370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2" name="Freeform 222">
              <a:extLst>
                <a:ext uri="{FF2B5EF4-FFF2-40B4-BE49-F238E27FC236}">
                  <a16:creationId xmlns="" xmlns:a16="http://schemas.microsoft.com/office/drawing/2014/main" id="{AA5E612B-3D04-EF37-BB84-DCC3F5423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47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3" name="Freeform 223">
              <a:extLst>
                <a:ext uri="{FF2B5EF4-FFF2-40B4-BE49-F238E27FC236}">
                  <a16:creationId xmlns="" xmlns:a16="http://schemas.microsoft.com/office/drawing/2014/main" id="{D1E78E01-B6AC-F77E-873C-37F47E964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35" y="3429000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4" name="Freeform 224">
              <a:extLst>
                <a:ext uri="{FF2B5EF4-FFF2-40B4-BE49-F238E27FC236}">
                  <a16:creationId xmlns="" xmlns:a16="http://schemas.microsoft.com/office/drawing/2014/main" id="{352752E7-6CFD-7680-168C-B2B4EDF91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18" y="3420387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5" name="Freeform 225">
              <a:extLst>
                <a:ext uri="{FF2B5EF4-FFF2-40B4-BE49-F238E27FC236}">
                  <a16:creationId xmlns="" xmlns:a16="http://schemas.microsoft.com/office/drawing/2014/main" id="{C7BB6C7E-C479-06B3-080A-1953A8C2F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37940" y="3405963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  <p:sp>
          <p:nvSpPr>
            <p:cNvPr id="36" name="Freeform 226">
              <a:extLst>
                <a:ext uri="{FF2B5EF4-FFF2-40B4-BE49-F238E27FC236}">
                  <a16:creationId xmlns="" xmlns:a16="http://schemas.microsoft.com/office/drawing/2014/main" id="{2C1F2B88-4227-E40D-93BA-193DB2054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10425" y="3416626"/>
              <a:ext cx="5128442" cy="1935254"/>
            </a:xfrm>
            <a:custGeom>
              <a:avLst/>
              <a:gdLst>
                <a:gd name="connsiteX0" fmla="*/ 641043 w 5128442"/>
                <a:gd name="connsiteY0" fmla="*/ 294774 h 1935254"/>
                <a:gd name="connsiteX1" fmla="*/ 899788 w 5128442"/>
                <a:gd name="connsiteY1" fmla="*/ 294774 h 1935254"/>
                <a:gd name="connsiteX2" fmla="*/ 5039829 w 5128442"/>
                <a:gd name="connsiteY2" fmla="*/ 294774 h 1935254"/>
                <a:gd name="connsiteX3" fmla="*/ 5128442 w 5128442"/>
                <a:gd name="connsiteY3" fmla="*/ 300854 h 1935254"/>
                <a:gd name="connsiteX4" fmla="*/ 5124378 w 5128442"/>
                <a:gd name="connsiteY4" fmla="*/ 300854 h 1935254"/>
                <a:gd name="connsiteX5" fmla="*/ 709593 w 5128442"/>
                <a:gd name="connsiteY5" fmla="*/ 300854 h 1935254"/>
                <a:gd name="connsiteX6" fmla="*/ 642038 w 5128442"/>
                <a:gd name="connsiteY6" fmla="*/ 295022 h 1935254"/>
                <a:gd name="connsiteX7" fmla="*/ 0 w 5128442"/>
                <a:gd name="connsiteY7" fmla="*/ 0 h 1935254"/>
                <a:gd name="connsiteX8" fmla="*/ 12792 w 5128442"/>
                <a:gd name="connsiteY8" fmla="*/ 0 h 1935254"/>
                <a:gd name="connsiteX9" fmla="*/ 284610 w 5128442"/>
                <a:gd name="connsiteY9" fmla="*/ 245437 h 1935254"/>
                <a:gd name="connsiteX10" fmla="*/ 323685 w 5128442"/>
                <a:gd name="connsiteY10" fmla="*/ 261165 h 1935254"/>
                <a:gd name="connsiteX11" fmla="*/ 332795 w 5128442"/>
                <a:gd name="connsiteY11" fmla="*/ 284364 h 1935254"/>
                <a:gd name="connsiteX12" fmla="*/ 837507 w 5128442"/>
                <a:gd name="connsiteY12" fmla="*/ 1569663 h 1935254"/>
                <a:gd name="connsiteX13" fmla="*/ 1284334 w 5128442"/>
                <a:gd name="connsiteY13" fmla="*/ 1933775 h 1935254"/>
                <a:gd name="connsiteX14" fmla="*/ 1299526 w 5128442"/>
                <a:gd name="connsiteY14" fmla="*/ 1935254 h 1935254"/>
                <a:gd name="connsiteX15" fmla="*/ 1222782 w 5128442"/>
                <a:gd name="connsiteY15" fmla="*/ 1935254 h 1935254"/>
                <a:gd name="connsiteX16" fmla="*/ 1138439 w 5128442"/>
                <a:gd name="connsiteY16" fmla="*/ 1935254 h 1935254"/>
                <a:gd name="connsiteX17" fmla="*/ 613990 w 5128442"/>
                <a:gd name="connsiteY17" fmla="*/ 1563583 h 1935254"/>
                <a:gd name="connsiteX18" fmla="*/ 0 w 5128442"/>
                <a:gd name="connsiteY18" fmla="*/ 0 h 193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128442" h="1935254">
                  <a:moveTo>
                    <a:pt x="641043" y="294774"/>
                  </a:moveTo>
                  <a:lnTo>
                    <a:pt x="899788" y="294774"/>
                  </a:lnTo>
                  <a:cubicBezTo>
                    <a:pt x="5039829" y="294774"/>
                    <a:pt x="5039829" y="294774"/>
                    <a:pt x="5039829" y="294774"/>
                  </a:cubicBezTo>
                  <a:lnTo>
                    <a:pt x="5128442" y="300854"/>
                  </a:lnTo>
                  <a:lnTo>
                    <a:pt x="5124378" y="300854"/>
                  </a:lnTo>
                  <a:cubicBezTo>
                    <a:pt x="4818645" y="300854"/>
                    <a:pt x="3840299" y="300854"/>
                    <a:pt x="709593" y="300854"/>
                  </a:cubicBezTo>
                  <a:cubicBezTo>
                    <a:pt x="687208" y="300854"/>
                    <a:pt x="664623" y="298852"/>
                    <a:pt x="642038" y="295022"/>
                  </a:cubicBezTo>
                  <a:close/>
                  <a:moveTo>
                    <a:pt x="0" y="0"/>
                  </a:moveTo>
                  <a:cubicBezTo>
                    <a:pt x="12792" y="0"/>
                    <a:pt x="12792" y="0"/>
                    <a:pt x="12792" y="0"/>
                  </a:cubicBezTo>
                  <a:cubicBezTo>
                    <a:pt x="76749" y="104132"/>
                    <a:pt x="175683" y="193246"/>
                    <a:pt x="284610" y="245437"/>
                  </a:cubicBezTo>
                  <a:lnTo>
                    <a:pt x="323685" y="261165"/>
                  </a:lnTo>
                  <a:lnTo>
                    <a:pt x="332795" y="284364"/>
                  </a:lnTo>
                  <a:cubicBezTo>
                    <a:pt x="417788" y="500808"/>
                    <a:pt x="568887" y="885596"/>
                    <a:pt x="837507" y="1569663"/>
                  </a:cubicBezTo>
                  <a:cubicBezTo>
                    <a:pt x="915855" y="1749091"/>
                    <a:pt x="1101931" y="1899081"/>
                    <a:pt x="1284334" y="1933775"/>
                  </a:cubicBezTo>
                  <a:lnTo>
                    <a:pt x="1299526" y="1935254"/>
                  </a:lnTo>
                  <a:lnTo>
                    <a:pt x="1222782" y="1935254"/>
                  </a:lnTo>
                  <a:cubicBezTo>
                    <a:pt x="1138439" y="1935254"/>
                    <a:pt x="1138439" y="1935254"/>
                    <a:pt x="1138439" y="1935254"/>
                  </a:cubicBezTo>
                  <a:cubicBezTo>
                    <a:pt x="933776" y="1935254"/>
                    <a:pt x="703530" y="1768643"/>
                    <a:pt x="613990" y="1563583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900"/>
            </a:p>
          </p:txBody>
        </p:sp>
      </p:grpSp>
      <p:sp>
        <p:nvSpPr>
          <p:cNvPr id="95" name="Text Placeholder 73">
            <a:extLst>
              <a:ext uri="{FF2B5EF4-FFF2-40B4-BE49-F238E27FC236}">
                <a16:creationId xmlns="" xmlns:a16="http://schemas.microsoft.com/office/drawing/2014/main" id="{AD937F9C-21AD-62C5-8F46-E81A11209F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0194" y="3143702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6" name="Text Placeholder 73">
            <a:extLst>
              <a:ext uri="{FF2B5EF4-FFF2-40B4-BE49-F238E27FC236}">
                <a16:creationId xmlns="" xmlns:a16="http://schemas.microsoft.com/office/drawing/2014/main" id="{4A02DFAE-DC1C-7653-6165-F34DD821B3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21281" y="310871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7" name="Text Placeholder 73">
            <a:extLst>
              <a:ext uri="{FF2B5EF4-FFF2-40B4-BE49-F238E27FC236}">
                <a16:creationId xmlns="" xmlns:a16="http://schemas.microsoft.com/office/drawing/2014/main" id="{FFBA7BBD-E8F8-C5C2-5FB0-33E8C6E527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3247" y="309659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8" name="Text Placeholder 73">
            <a:extLst>
              <a:ext uri="{FF2B5EF4-FFF2-40B4-BE49-F238E27FC236}">
                <a16:creationId xmlns="" xmlns:a16="http://schemas.microsoft.com/office/drawing/2014/main" id="{688B60DA-3386-BEF0-F6EA-38A42C7B74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64948" y="3107374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99" name="Text Placeholder 73">
            <a:extLst>
              <a:ext uri="{FF2B5EF4-FFF2-40B4-BE49-F238E27FC236}">
                <a16:creationId xmlns="" xmlns:a16="http://schemas.microsoft.com/office/drawing/2014/main" id="{380B9274-B86A-58E5-DB8D-34881C16C0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86645" y="3130149"/>
            <a:ext cx="1368954" cy="27337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30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526625-B336-56E4-44EA-42F950408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63D87C2-60F8-FD80-19CE-8CE0A11D9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F125B53-C134-E338-2B7D-28EFA237B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10BCB0F-8F3A-ED90-5F1E-92E831242C2B}"/>
              </a:ext>
            </a:extLst>
          </p:cNvPr>
          <p:cNvGrpSpPr/>
          <p:nvPr/>
        </p:nvGrpSpPr>
        <p:grpSpPr>
          <a:xfrm>
            <a:off x="1493946" y="1811337"/>
            <a:ext cx="7230171" cy="1042017"/>
            <a:chOff x="2480916" y="2014539"/>
            <a:chExt cx="7230171" cy="1042017"/>
          </a:xfrm>
        </p:grpSpPr>
        <p:sp>
          <p:nvSpPr>
            <p:cNvPr id="7" name="圆角矩形 1">
              <a:extLst>
                <a:ext uri="{FF2B5EF4-FFF2-40B4-BE49-F238E27FC236}">
                  <a16:creationId xmlns="" xmlns:a16="http://schemas.microsoft.com/office/drawing/2014/main" id="{925F5318-EFB2-8D18-F87D-60E93D120F38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圆角矩形 2">
              <a:extLst>
                <a:ext uri="{FF2B5EF4-FFF2-40B4-BE49-F238E27FC236}">
                  <a16:creationId xmlns="" xmlns:a16="http://schemas.microsoft.com/office/drawing/2014/main" id="{4C26D432-850C-3421-C605-35A676C954F4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="" xmlns:a16="http://schemas.microsoft.com/office/drawing/2014/main" id="{C03C370E-7CF0-996B-ECC3-6D1728499B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34072" y="1989544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="" xmlns:a16="http://schemas.microsoft.com/office/drawing/2014/main" id="{B3260D3D-D9F6-07D6-509A-947A279795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3027" y="464821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0D945D9D-EAD8-72D2-C1F1-EBD610EC0230}"/>
              </a:ext>
            </a:extLst>
          </p:cNvPr>
          <p:cNvGrpSpPr/>
          <p:nvPr/>
        </p:nvGrpSpPr>
        <p:grpSpPr>
          <a:xfrm>
            <a:off x="6887840" y="2501169"/>
            <a:ext cx="1594052" cy="551980"/>
            <a:chOff x="7874810" y="2704371"/>
            <a:chExt cx="1594052" cy="551980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07643B4A-A15F-11E1-9EAA-981F39423E7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</p:grpSpPr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C979800A-80DA-3019-A435-295FB04A55F8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="" xmlns:a16="http://schemas.microsoft.com/office/drawing/2014/main" id="{640D243F-F83F-492C-36C4-F1967675FDE3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="" xmlns:a16="http://schemas.microsoft.com/office/drawing/2014/main" id="{2256A630-3E6A-DDCC-79AC-76C25ECCF072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="" xmlns:a16="http://schemas.microsoft.com/office/drawing/2014/main" id="{7FF26E20-57DD-47D8-6B6D-1683B0A6FF79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solidFill>
                <a:srgbClr val="0E940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0BEC37D0-74AC-D1E6-00AE-1BDDB9CB129A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3B52D8D0-FA73-2AF6-8F7C-5CF743A0829D}"/>
              </a:ext>
            </a:extLst>
          </p:cNvPr>
          <p:cNvGrpSpPr/>
          <p:nvPr/>
        </p:nvGrpSpPr>
        <p:grpSpPr>
          <a:xfrm>
            <a:off x="2422926" y="3397561"/>
            <a:ext cx="7230171" cy="1042017"/>
            <a:chOff x="2480916" y="2014539"/>
            <a:chExt cx="7230171" cy="1042017"/>
          </a:xfrm>
        </p:grpSpPr>
        <p:sp>
          <p:nvSpPr>
            <p:cNvPr id="42" name="圆角矩形 1">
              <a:extLst>
                <a:ext uri="{FF2B5EF4-FFF2-40B4-BE49-F238E27FC236}">
                  <a16:creationId xmlns="" xmlns:a16="http://schemas.microsoft.com/office/drawing/2014/main" id="{4A815B09-FBB5-D692-05AE-6D363308759D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E9713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圆角矩形 2">
              <a:extLst>
                <a:ext uri="{FF2B5EF4-FFF2-40B4-BE49-F238E27FC236}">
                  <a16:creationId xmlns="" xmlns:a16="http://schemas.microsoft.com/office/drawing/2014/main" id="{97B9DDB7-4FE2-697C-2FF0-F32005411420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4" name="Text Placeholder 21">
            <a:extLst>
              <a:ext uri="{FF2B5EF4-FFF2-40B4-BE49-F238E27FC236}">
                <a16:creationId xmlns="" xmlns:a16="http://schemas.microsoft.com/office/drawing/2014/main" id="{66998AA3-0212-8D4E-8D73-4EEB32C4A9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63052" y="3575768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3F0D43A1-0772-A855-1077-F6ACC2B173AE}"/>
              </a:ext>
            </a:extLst>
          </p:cNvPr>
          <p:cNvGrpSpPr/>
          <p:nvPr/>
        </p:nvGrpSpPr>
        <p:grpSpPr>
          <a:xfrm>
            <a:off x="7816820" y="4087393"/>
            <a:ext cx="1594052" cy="551980"/>
            <a:chOff x="7874810" y="2704371"/>
            <a:chExt cx="1594052" cy="551980"/>
          </a:xfrm>
          <a:solidFill>
            <a:srgbClr val="E97132"/>
          </a:solidFill>
        </p:grpSpPr>
        <p:grpSp>
          <p:nvGrpSpPr>
            <p:cNvPr id="46" name="Group 45">
              <a:extLst>
                <a:ext uri="{FF2B5EF4-FFF2-40B4-BE49-F238E27FC236}">
                  <a16:creationId xmlns="" xmlns:a16="http://schemas.microsoft.com/office/drawing/2014/main" id="{8EE2661D-B938-753E-4710-FD38638776B9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48" name="Oval 47">
                <a:extLst>
                  <a:ext uri="{FF2B5EF4-FFF2-40B4-BE49-F238E27FC236}">
                    <a16:creationId xmlns="" xmlns:a16="http://schemas.microsoft.com/office/drawing/2014/main" id="{7046AC0E-2A47-2226-DB5A-708C147BF071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="" xmlns:a16="http://schemas.microsoft.com/office/drawing/2014/main" id="{577EA40E-C166-B9D9-749D-ACF4343099C5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165BF558-6CE7-9354-ED7C-A5044CC28FA6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="" xmlns:a16="http://schemas.microsoft.com/office/drawing/2014/main" id="{B3AE3AD3-8B77-C149-C71F-18C13B5CEA35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9A2CCE03-CE79-3E27-1412-DCB356E6E98B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84A2C2A7-9150-C90B-5067-63D9A0CB3390}"/>
              </a:ext>
            </a:extLst>
          </p:cNvPr>
          <p:cNvGrpSpPr/>
          <p:nvPr/>
        </p:nvGrpSpPr>
        <p:grpSpPr>
          <a:xfrm>
            <a:off x="3351906" y="4983785"/>
            <a:ext cx="7230171" cy="1042017"/>
            <a:chOff x="2480916" y="2014539"/>
            <a:chExt cx="7230171" cy="1042017"/>
          </a:xfrm>
        </p:grpSpPr>
        <p:sp>
          <p:nvSpPr>
            <p:cNvPr id="53" name="圆角矩形 1">
              <a:extLst>
                <a:ext uri="{FF2B5EF4-FFF2-40B4-BE49-F238E27FC236}">
                  <a16:creationId xmlns="" xmlns:a16="http://schemas.microsoft.com/office/drawing/2014/main" id="{6F94CE10-896C-88C4-1C68-CA00ADC6E64B}"/>
                </a:ext>
              </a:extLst>
            </p:cNvPr>
            <p:cNvSpPr/>
            <p:nvPr/>
          </p:nvSpPr>
          <p:spPr>
            <a:xfrm>
              <a:off x="2480916" y="2014539"/>
              <a:ext cx="7230171" cy="1042017"/>
            </a:xfrm>
            <a:prstGeom prst="roundRect">
              <a:avLst>
                <a:gd name="adj" fmla="val 31810"/>
              </a:avLst>
            </a:prstGeom>
            <a:solidFill>
              <a:srgbClr val="4E95D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圆角矩形 2">
              <a:extLst>
                <a:ext uri="{FF2B5EF4-FFF2-40B4-BE49-F238E27FC236}">
                  <a16:creationId xmlns="" xmlns:a16="http://schemas.microsoft.com/office/drawing/2014/main" id="{C4BB3C8B-F3E6-D7A4-58AB-5CC4159E9BFB}"/>
                </a:ext>
              </a:extLst>
            </p:cNvPr>
            <p:cNvSpPr/>
            <p:nvPr/>
          </p:nvSpPr>
          <p:spPr>
            <a:xfrm>
              <a:off x="2595550" y="2139052"/>
              <a:ext cx="7005678" cy="875480"/>
            </a:xfrm>
            <a:prstGeom prst="roundRect">
              <a:avLst>
                <a:gd name="adj" fmla="val 318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="" xmlns:a16="http://schemas.microsoft.com/office/drawing/2014/main" id="{F8AEECFA-3884-E96F-E8AD-4DCD2B6098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92032" y="5161992"/>
            <a:ext cx="6754262" cy="711836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7DDE8E1D-E9F5-32BF-2A5C-0E06E6C11D7B}"/>
              </a:ext>
            </a:extLst>
          </p:cNvPr>
          <p:cNvGrpSpPr/>
          <p:nvPr/>
        </p:nvGrpSpPr>
        <p:grpSpPr>
          <a:xfrm>
            <a:off x="8745800" y="5673617"/>
            <a:ext cx="1594052" cy="551980"/>
            <a:chOff x="7874810" y="2704371"/>
            <a:chExt cx="1594052" cy="551980"/>
          </a:xfrm>
          <a:solidFill>
            <a:srgbClr val="4E95D9"/>
          </a:solidFill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7CCC46C8-F2EE-6730-0A94-FA710B142EEA}"/>
                </a:ext>
              </a:extLst>
            </p:cNvPr>
            <p:cNvGrpSpPr/>
            <p:nvPr userDrawn="1"/>
          </p:nvGrpSpPr>
          <p:grpSpPr>
            <a:xfrm>
              <a:off x="7874810" y="2704371"/>
              <a:ext cx="1594052" cy="551980"/>
              <a:chOff x="10043887" y="2867553"/>
              <a:chExt cx="1600494" cy="680681"/>
            </a:xfrm>
            <a:grpFill/>
          </p:grpSpPr>
          <p:sp>
            <p:nvSpPr>
              <p:cNvPr id="59" name="Oval 58">
                <a:extLst>
                  <a:ext uri="{FF2B5EF4-FFF2-40B4-BE49-F238E27FC236}">
                    <a16:creationId xmlns="" xmlns:a16="http://schemas.microsoft.com/office/drawing/2014/main" id="{78F006B7-8250-5C24-E985-A45569147ADF}"/>
                  </a:ext>
                </a:extLst>
              </p:cNvPr>
              <p:cNvSpPr/>
              <p:nvPr userDrawn="1"/>
            </p:nvSpPr>
            <p:spPr>
              <a:xfrm>
                <a:off x="10043887" y="2904582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="" xmlns:a16="http://schemas.microsoft.com/office/drawing/2014/main" id="{89564812-02F2-2CBF-CD94-A6F5DB6356A0}"/>
                  </a:ext>
                </a:extLst>
              </p:cNvPr>
              <p:cNvSpPr/>
              <p:nvPr userDrawn="1"/>
            </p:nvSpPr>
            <p:spPr>
              <a:xfrm>
                <a:off x="10406437" y="2892239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="" xmlns:a16="http://schemas.microsoft.com/office/drawing/2014/main" id="{BA0A01DA-9CED-20A6-3405-C8C711B121F3}"/>
                  </a:ext>
                </a:extLst>
              </p:cNvPr>
              <p:cNvSpPr/>
              <p:nvPr userDrawn="1"/>
            </p:nvSpPr>
            <p:spPr>
              <a:xfrm>
                <a:off x="10768987" y="2879896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C9F66AF7-86C6-C2F8-2566-67A8F9A407E8}"/>
                  </a:ext>
                </a:extLst>
              </p:cNvPr>
              <p:cNvSpPr/>
              <p:nvPr userDrawn="1"/>
            </p:nvSpPr>
            <p:spPr>
              <a:xfrm>
                <a:off x="11131537" y="2867553"/>
                <a:ext cx="512844" cy="6436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7433547C-565C-E6ED-897C-28559C551985}"/>
                </a:ext>
              </a:extLst>
            </p:cNvPr>
            <p:cNvSpPr txBox="1"/>
            <p:nvPr userDrawn="1"/>
          </p:nvSpPr>
          <p:spPr>
            <a:xfrm>
              <a:off x="7929053" y="2789655"/>
              <a:ext cx="1427073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</a:rPr>
                <a:t>Tên</a:t>
              </a:r>
              <a:r>
                <a:rPr lang="en-US" sz="1600" dirty="0">
                  <a:solidFill>
                    <a:schemeClr val="bg1"/>
                  </a:solidFill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</a:rPr>
                <a:t>nội</a:t>
              </a:r>
              <a:r>
                <a:rPr lang="en-US" sz="1600" dirty="0">
                  <a:solidFill>
                    <a:schemeClr val="bg1"/>
                  </a:solidFill>
                </a:rPr>
                <a:t>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77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36D5CF6-3A80-3809-C1D4-F512511D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22AB8FC-71BA-BCBC-267F-DA0F8D26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68AD740-80C1-FBB9-343F-DDF4D0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F49A4B3D-6F25-2DFC-9222-319FCFED6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776" y="511806"/>
            <a:ext cx="9666924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rgbClr val="3D8899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6" name="Text Placeholder 21">
            <a:extLst>
              <a:ext uri="{FF2B5EF4-FFF2-40B4-BE49-F238E27FC236}">
                <a16:creationId xmlns="" xmlns:a16="http://schemas.microsoft.com/office/drawing/2014/main" id="{B91873CB-71C0-F611-8CB2-8CEEC7839F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757" y="2320489"/>
            <a:ext cx="4916556" cy="2805482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1A5748C-FDDB-1C22-F697-C528383A1411}"/>
              </a:ext>
            </a:extLst>
          </p:cNvPr>
          <p:cNvGrpSpPr/>
          <p:nvPr/>
        </p:nvGrpSpPr>
        <p:grpSpPr>
          <a:xfrm>
            <a:off x="168275" y="820057"/>
            <a:ext cx="11614107" cy="5217886"/>
            <a:chOff x="168275" y="820057"/>
            <a:chExt cx="11614107" cy="5217886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A4852763-B95A-C20F-A286-DEE87979456B}"/>
                </a:ext>
              </a:extLst>
            </p:cNvPr>
            <p:cNvSpPr/>
            <p:nvPr userDrawn="1"/>
          </p:nvSpPr>
          <p:spPr>
            <a:xfrm>
              <a:off x="4871689" y="1408517"/>
              <a:ext cx="6910693" cy="4629426"/>
            </a:xfrm>
            <a:prstGeom prst="ellipse">
              <a:avLst/>
            </a:prstGeom>
            <a:noFill/>
            <a:ln w="206375">
              <a:solidFill>
                <a:srgbClr val="50BC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group of kids in a school bus&#10;&#10;Description automatically generated">
              <a:extLst>
                <a:ext uri="{FF2B5EF4-FFF2-40B4-BE49-F238E27FC236}">
                  <a16:creationId xmlns="" xmlns:a16="http://schemas.microsoft.com/office/drawing/2014/main" id="{8E2056BC-1898-C329-0083-C7DE9B6DA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75" y="820057"/>
              <a:ext cx="4819650" cy="4695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778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856" y="97405"/>
            <a:ext cx="2375019" cy="237501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AA392C3-52BE-AD38-E457-AE4CB54FC164}"/>
              </a:ext>
            </a:extLst>
          </p:cNvPr>
          <p:cNvSpPr/>
          <p:nvPr/>
        </p:nvSpPr>
        <p:spPr>
          <a:xfrm>
            <a:off x="1031966" y="2438241"/>
            <a:ext cx="9771017" cy="3683726"/>
          </a:xfrm>
          <a:prstGeom prst="roundRect">
            <a:avLst/>
          </a:prstGeom>
          <a:noFill/>
          <a:ln w="57150">
            <a:solidFill>
              <a:srgbClr val="6CC2F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=""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18001" y="2666745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=""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2666745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=""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001" y="3841122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=""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3841122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=""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18001" y="5015499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=""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17" y="5015499"/>
            <a:ext cx="528984" cy="700904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1B20B07E-8C05-2BF2-2D58-99E215BFA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20" y="790731"/>
            <a:ext cx="7331938" cy="701731"/>
          </a:xfrm>
          <a:noFill/>
          <a:ln w="9525">
            <a:noFill/>
          </a:ln>
        </p:spPr>
        <p:txBody>
          <a:bodyPr wrap="square" anchor="t">
            <a:spAutoFit/>
          </a:bodyPr>
          <a:lstStyle>
            <a:lvl1pPr marL="0" indent="0" algn="ctr">
              <a:buNone/>
              <a:defRPr lang="en-US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lvl="0" defTabSz="1500505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5B48605-F1DC-73B3-3D84-CEBAB1335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2AE4F1-910E-6120-6711-CD1F1CD0B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EE6CF38-943E-C3C1-CB45-CD4725FE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0966" descr="1-39">
            <a:extLst>
              <a:ext uri="{FF2B5EF4-FFF2-40B4-BE49-F238E27FC236}">
                <a16:creationId xmlns="" xmlns:a16="http://schemas.microsoft.com/office/drawing/2014/main" id="{DC732390-A943-DFDB-7106-1CB33BFD5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90" y="1336981"/>
            <a:ext cx="12157075" cy="4030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21">
            <a:extLst>
              <a:ext uri="{FF2B5EF4-FFF2-40B4-BE49-F238E27FC236}">
                <a16:creationId xmlns="" xmlns:a16="http://schemas.microsoft.com/office/drawing/2014/main" id="{26D4A471-E4F5-7FC5-F1DE-58FA2943B1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994" y="2080877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="" xmlns:a16="http://schemas.microsoft.com/office/drawing/2014/main" id="{3B11D65D-ED42-60A0-40BB-0DF01A3087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92459" y="2099809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="" xmlns:a16="http://schemas.microsoft.com/office/drawing/2014/main" id="{8818F63C-E353-8D35-F45C-AEABCB519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07168" y="2094128"/>
            <a:ext cx="3117573" cy="254287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="" xmlns:a16="http://schemas.microsoft.com/office/drawing/2014/main" id="{32862488-D6E9-170D-D188-7C6B489A53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3533" y="244472"/>
            <a:ext cx="9084934" cy="824467"/>
          </a:xfrm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7E8A75-756E-2F6E-246B-FA6471D72D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71" y="4796435"/>
            <a:ext cx="2761143" cy="167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3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2010041-D450-9132-BEEF-875E790C2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673" y="24814"/>
            <a:ext cx="1962895" cy="196289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FEDD98-A6D8-0985-44C0-0ABD42F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A8A6C21-887C-742B-6103-889E226D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441370A-7280-E860-F408-52E947C4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1">
            <a:extLst>
              <a:ext uri="{FF2B5EF4-FFF2-40B4-BE49-F238E27FC236}">
                <a16:creationId xmlns="" xmlns:a16="http://schemas.microsoft.com/office/drawing/2014/main" id="{2C60BFFD-8C7B-06C6-15C7-061B12EBE6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78813" y="2222610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="" xmlns:a16="http://schemas.microsoft.com/office/drawing/2014/main" id="{C0BEF641-25F8-3970-0B96-D646F6526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2222610"/>
            <a:ext cx="528984" cy="700904"/>
          </a:xfrm>
          <a:prstGeom prst="rect">
            <a:avLst/>
          </a:prstGeom>
        </p:spPr>
      </p:pic>
      <p:sp>
        <p:nvSpPr>
          <p:cNvPr id="12" name="Text Placeholder 21">
            <a:extLst>
              <a:ext uri="{FF2B5EF4-FFF2-40B4-BE49-F238E27FC236}">
                <a16:creationId xmlns="" xmlns:a16="http://schemas.microsoft.com/office/drawing/2014/main" id="{CF0B915E-A04B-8E65-1FAC-33429B1ED7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78813" y="339698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="" xmlns:a16="http://schemas.microsoft.com/office/drawing/2014/main" id="{9C5CC06D-11C1-856C-E680-8862960F4F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3396987"/>
            <a:ext cx="528984" cy="700904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="" xmlns:a16="http://schemas.microsoft.com/office/drawing/2014/main" id="{B3FC1EAB-270A-17FE-3888-C54208E17B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8813" y="457136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5" name="Picture 14" descr="A cartoon of a robot&#10;&#10;Description automatically generated">
            <a:extLst>
              <a:ext uri="{FF2B5EF4-FFF2-40B4-BE49-F238E27FC236}">
                <a16:creationId xmlns="" xmlns:a16="http://schemas.microsoft.com/office/drawing/2014/main" id="{9B4A4380-B48B-2234-FF45-850C1A3715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29" y="4571364"/>
            <a:ext cx="528984" cy="700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AA392C3-52BE-AD38-E457-AE4CB54FC164}"/>
              </a:ext>
            </a:extLst>
          </p:cNvPr>
          <p:cNvSpPr/>
          <p:nvPr/>
        </p:nvSpPr>
        <p:spPr>
          <a:xfrm>
            <a:off x="992778" y="1994106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="" xmlns:a16="http://schemas.microsoft.com/office/drawing/2014/main" id="{52E3B831-7B00-CC83-B234-7433F22AB2EF}"/>
              </a:ext>
            </a:extLst>
          </p:cNvPr>
          <p:cNvSpPr/>
          <p:nvPr/>
        </p:nvSpPr>
        <p:spPr>
          <a:xfrm>
            <a:off x="-1320536" y="1146799"/>
            <a:ext cx="5219259" cy="1955610"/>
          </a:xfrm>
          <a:custGeom>
            <a:avLst/>
            <a:gdLst/>
            <a:ahLst/>
            <a:cxnLst/>
            <a:rect l="l" t="t" r="r" b="b"/>
            <a:pathLst>
              <a:path w="8548848" h="3398167">
                <a:moveTo>
                  <a:pt x="0" y="0"/>
                </a:moveTo>
                <a:lnTo>
                  <a:pt x="8548848" y="0"/>
                </a:lnTo>
                <a:lnTo>
                  <a:pt x="8548848" y="3398167"/>
                </a:lnTo>
                <a:lnTo>
                  <a:pt x="0" y="3398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5">
            <a:extLst>
              <a:ext uri="{FF2B5EF4-FFF2-40B4-BE49-F238E27FC236}">
                <a16:creationId xmlns="" xmlns:a16="http://schemas.microsoft.com/office/drawing/2014/main" id="{2D97901E-C600-34AA-030C-04226699C0B6}"/>
              </a:ext>
            </a:extLst>
          </p:cNvPr>
          <p:cNvGrpSpPr/>
          <p:nvPr/>
        </p:nvGrpSpPr>
        <p:grpSpPr>
          <a:xfrm>
            <a:off x="1881195" y="389897"/>
            <a:ext cx="8699858" cy="2719173"/>
            <a:chOff x="0" y="0"/>
            <a:chExt cx="3812861" cy="1264268"/>
          </a:xfrm>
        </p:grpSpPr>
        <p:sp>
          <p:nvSpPr>
            <p:cNvPr id="15" name="Freeform 6">
              <a:extLst>
                <a:ext uri="{FF2B5EF4-FFF2-40B4-BE49-F238E27FC236}">
                  <a16:creationId xmlns="" xmlns:a16="http://schemas.microsoft.com/office/drawing/2014/main" id="{F09ED8A6-DF0F-DA76-83C8-4FF9FEA4050E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chemeClr val="tx2">
                <a:lumMod val="50000"/>
                <a:lumOff val="50000"/>
              </a:schemeClr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>
              <a:extLst>
                <a:ext uri="{FF2B5EF4-FFF2-40B4-BE49-F238E27FC236}">
                  <a16:creationId xmlns="" xmlns:a16="http://schemas.microsoft.com/office/drawing/2014/main" id="{CBB534B6-5146-4D27-8540-84953F0CDA3E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54E03A0-350D-A8C6-48BF-5E890C8A4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BB143F8-00CE-0E55-5473-99A7BD2D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="" xmlns:a16="http://schemas.microsoft.com/office/drawing/2014/main" id="{56E9DB31-975D-2DCE-6183-A52AB72361A3}"/>
              </a:ext>
            </a:extLst>
          </p:cNvPr>
          <p:cNvSpPr/>
          <p:nvPr/>
        </p:nvSpPr>
        <p:spPr>
          <a:xfrm>
            <a:off x="-1320536" y="3847807"/>
            <a:ext cx="4171522" cy="1563032"/>
          </a:xfrm>
          <a:custGeom>
            <a:avLst/>
            <a:gdLst/>
            <a:ahLst/>
            <a:cxnLst/>
            <a:rect l="l" t="t" r="r" b="b"/>
            <a:pathLst>
              <a:path w="6832715" h="2716004">
                <a:moveTo>
                  <a:pt x="0" y="0"/>
                </a:moveTo>
                <a:lnTo>
                  <a:pt x="6832714" y="0"/>
                </a:lnTo>
                <a:lnTo>
                  <a:pt x="6832714" y="2716004"/>
                </a:lnTo>
                <a:lnTo>
                  <a:pt x="0" y="2716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="" xmlns:a16="http://schemas.microsoft.com/office/drawing/2014/main" id="{C601CEEB-3BB3-A5D2-EA0A-CCC41B621323}"/>
              </a:ext>
            </a:extLst>
          </p:cNvPr>
          <p:cNvSpPr/>
          <p:nvPr/>
        </p:nvSpPr>
        <p:spPr>
          <a:xfrm rot="484080" flipH="1">
            <a:off x="8285928" y="-166179"/>
            <a:ext cx="5405860" cy="2025528"/>
          </a:xfrm>
          <a:custGeom>
            <a:avLst/>
            <a:gdLst/>
            <a:ahLst/>
            <a:cxnLst/>
            <a:rect l="l" t="t" r="r" b="b"/>
            <a:pathLst>
              <a:path w="8854490" h="3519660">
                <a:moveTo>
                  <a:pt x="8854490" y="0"/>
                </a:moveTo>
                <a:lnTo>
                  <a:pt x="0" y="0"/>
                </a:lnTo>
                <a:lnTo>
                  <a:pt x="0" y="3519660"/>
                </a:lnTo>
                <a:lnTo>
                  <a:pt x="8854490" y="3519660"/>
                </a:lnTo>
                <a:lnTo>
                  <a:pt x="88544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="" xmlns:a16="http://schemas.microsoft.com/office/drawing/2014/main" id="{EC1BEC1E-81AB-079E-943D-94832824CAFD}"/>
              </a:ext>
            </a:extLst>
          </p:cNvPr>
          <p:cNvSpPr/>
          <p:nvPr/>
        </p:nvSpPr>
        <p:spPr>
          <a:xfrm>
            <a:off x="9173756" y="3766462"/>
            <a:ext cx="4605720" cy="1725723"/>
          </a:xfrm>
          <a:custGeom>
            <a:avLst/>
            <a:gdLst/>
            <a:ahLst/>
            <a:cxnLst/>
            <a:rect l="l" t="t" r="r" b="b"/>
            <a:pathLst>
              <a:path w="7543907" h="2998703">
                <a:moveTo>
                  <a:pt x="0" y="0"/>
                </a:moveTo>
                <a:lnTo>
                  <a:pt x="7543907" y="0"/>
                </a:lnTo>
                <a:lnTo>
                  <a:pt x="7543907" y="2998704"/>
                </a:lnTo>
                <a:lnTo>
                  <a:pt x="0" y="2998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2393D3D-27C5-3CE4-A80D-A33ECA1D5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3E68F6-1DF1-5735-8C41-3C485FB4D6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431" y="787458"/>
            <a:ext cx="2095500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Bài</a:t>
            </a:r>
            <a:r>
              <a:rPr lang="en-US" dirty="0"/>
              <a:t> 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="" xmlns:a16="http://schemas.microsoft.com/office/drawing/2014/main" id="{5E08176D-DF9A-F3DF-5CBB-F3C2B0C48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1681" y="1665029"/>
            <a:ext cx="7338886" cy="962025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69" y="2533484"/>
            <a:ext cx="6431861" cy="4007628"/>
          </a:xfrm>
          <a:prstGeom prst="rect">
            <a:avLst/>
          </a:prstGeom>
        </p:spPr>
      </p:pic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="" xmlns:a16="http://schemas.microsoft.com/office/drawing/2014/main" id="{3756DBCB-7A09-28E5-11B6-3010345B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16" y="499676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1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AB73401-C875-D695-017F-6A0AF1F6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A85644E-4443-74F8-B98C-67463677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7100D63-3398-E496-0407-A69A5E98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图片 43014" descr="1-35">
            <a:extLst>
              <a:ext uri="{FF2B5EF4-FFF2-40B4-BE49-F238E27FC236}">
                <a16:creationId xmlns="" xmlns:a16="http://schemas.microsoft.com/office/drawing/2014/main" id="{7D0DE8D5-5B4D-541E-6688-3EC74373B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481" y="2851904"/>
            <a:ext cx="2620629" cy="33979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A cartoon of a robot&#10;&#10;Description automatically generated">
            <a:extLst>
              <a:ext uri="{FF2B5EF4-FFF2-40B4-BE49-F238E27FC236}">
                <a16:creationId xmlns="" xmlns:a16="http://schemas.microsoft.com/office/drawing/2014/main" id="{92853DFE-23DE-10E7-EE3E-B8F87089F4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" y="3911048"/>
            <a:ext cx="867217" cy="1149062"/>
          </a:xfrm>
          <a:prstGeom prst="rect">
            <a:avLst/>
          </a:prstGeom>
        </p:spPr>
      </p:pic>
      <p:sp>
        <p:nvSpPr>
          <p:cNvPr id="7" name="Text Placeholder 21">
            <a:extLst>
              <a:ext uri="{FF2B5EF4-FFF2-40B4-BE49-F238E27FC236}">
                <a16:creationId xmlns="" xmlns:a16="http://schemas.microsoft.com/office/drawing/2014/main" id="{AB8BA2FA-F1A3-ADF8-86F5-7EE3DD5D7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3658" y="784527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 descr="A cartoon of a robot&#10;&#10;Description automatically generated">
            <a:extLst>
              <a:ext uri="{FF2B5EF4-FFF2-40B4-BE49-F238E27FC236}">
                <a16:creationId xmlns="" xmlns:a16="http://schemas.microsoft.com/office/drawing/2014/main" id="{F2130F90-A95D-0A08-01DB-96C9FE52E4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784527"/>
            <a:ext cx="528984" cy="700904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="" xmlns:a16="http://schemas.microsoft.com/office/drawing/2014/main" id="{8A615E0A-9A29-C90E-71A7-59D4780D1A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93658" y="1958904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4" name="Picture 13" descr="A cartoon of a robot&#10;&#10;Description automatically generated">
            <a:extLst>
              <a:ext uri="{FF2B5EF4-FFF2-40B4-BE49-F238E27FC236}">
                <a16:creationId xmlns="" xmlns:a16="http://schemas.microsoft.com/office/drawing/2014/main" id="{BBA9A379-446D-F06B-6E30-71B95D47C6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1958904"/>
            <a:ext cx="528984" cy="700904"/>
          </a:xfrm>
          <a:prstGeom prst="rect">
            <a:avLst/>
          </a:prstGeom>
        </p:spPr>
      </p:pic>
      <p:sp>
        <p:nvSpPr>
          <p:cNvPr id="17" name="Text Placeholder 21">
            <a:extLst>
              <a:ext uri="{FF2B5EF4-FFF2-40B4-BE49-F238E27FC236}">
                <a16:creationId xmlns="" xmlns:a16="http://schemas.microsoft.com/office/drawing/2014/main" id="{3F781C2F-20FF-2D5C-3F9D-0A2498526A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93658" y="3133281"/>
            <a:ext cx="8532285" cy="700903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8" name="Picture 17" descr="A cartoon of a robot&#10;&#10;Description automatically generated">
            <a:extLst>
              <a:ext uri="{FF2B5EF4-FFF2-40B4-BE49-F238E27FC236}">
                <a16:creationId xmlns="" xmlns:a16="http://schemas.microsoft.com/office/drawing/2014/main" id="{8DAD3DFC-D73E-C076-5049-5C580A31B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74" y="3133281"/>
            <a:ext cx="528984" cy="70090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22EF449C-3681-7B31-9754-F9038B927D6F}"/>
              </a:ext>
            </a:extLst>
          </p:cNvPr>
          <p:cNvSpPr/>
          <p:nvPr/>
        </p:nvSpPr>
        <p:spPr>
          <a:xfrm>
            <a:off x="2207623" y="556023"/>
            <a:ext cx="9771017" cy="368372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DE24B1E9-E9BA-8688-C6B7-04C3E203E5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29646" y="4862049"/>
            <a:ext cx="5579654" cy="704850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rgbClr val="02B3C5"/>
                </a:solidFill>
              </a:defRPr>
            </a:lvl1pPr>
            <a:lvl2pPr>
              <a:defRPr>
                <a:solidFill>
                  <a:srgbClr val="02B3C5"/>
                </a:solidFill>
              </a:defRPr>
            </a:lvl2pPr>
            <a:lvl3pPr>
              <a:defRPr>
                <a:solidFill>
                  <a:srgbClr val="02B3C5"/>
                </a:solidFill>
              </a:defRPr>
            </a:lvl3pPr>
            <a:lvl4pPr>
              <a:defRPr>
                <a:solidFill>
                  <a:srgbClr val="02B3C5"/>
                </a:solidFill>
              </a:defRPr>
            </a:lvl4pPr>
            <a:lvl5pPr>
              <a:defRPr>
                <a:solidFill>
                  <a:srgbClr val="02B3C5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3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4328094-C4E8-3B66-6BD6-DE817DB7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BAE6EF1-C324-1AED-BEE3-C64648E0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2EC58F2-C74B-16E6-158F-6CAFA81A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44036" descr="1-31">
            <a:extLst>
              <a:ext uri="{FF2B5EF4-FFF2-40B4-BE49-F238E27FC236}">
                <a16:creationId xmlns="" xmlns:a16="http://schemas.microsoft.com/office/drawing/2014/main" id="{7BCEB885-832B-D7D4-A38C-877E5E6F3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100" y="514033"/>
            <a:ext cx="8438146" cy="5470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44038" descr="1-33">
            <a:extLst>
              <a:ext uri="{FF2B5EF4-FFF2-40B4-BE49-F238E27FC236}">
                <a16:creationId xmlns="" xmlns:a16="http://schemas.microsoft.com/office/drawing/2014/main" id="{294F73E9-309F-2F8B-0DA3-F57EF3020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1" y="848812"/>
            <a:ext cx="2248373" cy="5495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="" xmlns:a16="http://schemas.microsoft.com/office/drawing/2014/main" id="{D56A7506-7054-21A9-3784-AEC8C9798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2" y="1529239"/>
            <a:ext cx="1009650" cy="1337786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="" xmlns:a16="http://schemas.microsoft.com/office/drawing/2014/main" id="{F26C138B-2998-C50C-F409-F55705C3E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1873" y="1832534"/>
            <a:ext cx="5866840" cy="31767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9" name="Picture 8" descr="A cartoon of a book with a pencil and a ladder&#10;&#10;Description automatically generated">
            <a:extLst>
              <a:ext uri="{FF2B5EF4-FFF2-40B4-BE49-F238E27FC236}">
                <a16:creationId xmlns="" xmlns:a16="http://schemas.microsoft.com/office/drawing/2014/main" id="{403A114A-C1BF-8062-88D0-622EEC77E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97" y="2867025"/>
            <a:ext cx="5385096" cy="34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78A6574-2436-77D0-DF6B-E53A90C2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5FB853-D29A-150A-662D-448C1F00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177D9DE-9E0D-D637-976F-278CE008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58F4EEF1-FA89-619C-E418-6A6F6859DD08}"/>
              </a:ext>
            </a:extLst>
          </p:cNvPr>
          <p:cNvGrpSpPr/>
          <p:nvPr/>
        </p:nvGrpSpPr>
        <p:grpSpPr>
          <a:xfrm>
            <a:off x="838200" y="828794"/>
            <a:ext cx="11576583" cy="5168320"/>
            <a:chOff x="1529817" y="1089123"/>
            <a:chExt cx="14862766" cy="8329699"/>
          </a:xfrm>
        </p:grpSpPr>
        <p:grpSp>
          <p:nvGrpSpPr>
            <p:cNvPr id="31" name="Group 4">
              <a:extLst>
                <a:ext uri="{FF2B5EF4-FFF2-40B4-BE49-F238E27FC236}">
                  <a16:creationId xmlns="" xmlns:a16="http://schemas.microsoft.com/office/drawing/2014/main" id="{3E2D10CB-1DA7-E691-80AE-7DF37784064E}"/>
                </a:ext>
              </a:extLst>
            </p:cNvPr>
            <p:cNvGrpSpPr/>
            <p:nvPr/>
          </p:nvGrpSpPr>
          <p:grpSpPr>
            <a:xfrm>
              <a:off x="2742134" y="1092966"/>
              <a:ext cx="12803732" cy="8325856"/>
              <a:chOff x="0" y="502885"/>
              <a:chExt cx="17071643" cy="11101141"/>
            </a:xfrm>
          </p:grpSpPr>
          <p:grpSp>
            <p:nvGrpSpPr>
              <p:cNvPr id="37" name="Group 5">
                <a:extLst>
                  <a:ext uri="{FF2B5EF4-FFF2-40B4-BE49-F238E27FC236}">
                    <a16:creationId xmlns="" xmlns:a16="http://schemas.microsoft.com/office/drawing/2014/main" id="{0182EC1F-56E2-BD12-32EB-8EC71D7C7F8A}"/>
                  </a:ext>
                </a:extLst>
              </p:cNvPr>
              <p:cNvGrpSpPr/>
              <p:nvPr/>
            </p:nvGrpSpPr>
            <p:grpSpPr>
              <a:xfrm rot="308514">
                <a:off x="1986034" y="7824819"/>
                <a:ext cx="13099574" cy="3315191"/>
                <a:chOff x="0" y="0"/>
                <a:chExt cx="2393349" cy="605700"/>
              </a:xfrm>
            </p:grpSpPr>
            <p:sp>
              <p:nvSpPr>
                <p:cNvPr id="53" name="Freeform 6">
                  <a:extLst>
                    <a:ext uri="{FF2B5EF4-FFF2-40B4-BE49-F238E27FC236}">
                      <a16:creationId xmlns="" xmlns:a16="http://schemas.microsoft.com/office/drawing/2014/main" id="{69EAA570-7DFF-79A2-432C-9834245203E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5091B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4" name="TextBox 7">
                  <a:extLst>
                    <a:ext uri="{FF2B5EF4-FFF2-40B4-BE49-F238E27FC236}">
                      <a16:creationId xmlns="" xmlns:a16="http://schemas.microsoft.com/office/drawing/2014/main" id="{8CA32785-2F08-8EF7-D8F2-D3E168C4A86B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8" name="Group 8">
                <a:extLst>
                  <a:ext uri="{FF2B5EF4-FFF2-40B4-BE49-F238E27FC236}">
                    <a16:creationId xmlns="" xmlns:a16="http://schemas.microsoft.com/office/drawing/2014/main" id="{38C77B3E-9C5B-370A-C821-E1996E37A1D0}"/>
                  </a:ext>
                </a:extLst>
              </p:cNvPr>
              <p:cNvGrpSpPr/>
              <p:nvPr/>
            </p:nvGrpSpPr>
            <p:grpSpPr>
              <a:xfrm rot="233592">
                <a:off x="2357507" y="1082347"/>
                <a:ext cx="13296311" cy="3669480"/>
                <a:chOff x="0" y="0"/>
                <a:chExt cx="2429294" cy="670430"/>
              </a:xfrm>
            </p:grpSpPr>
            <p:sp>
              <p:nvSpPr>
                <p:cNvPr id="51" name="Freeform 9">
                  <a:extLst>
                    <a:ext uri="{FF2B5EF4-FFF2-40B4-BE49-F238E27FC236}">
                      <a16:creationId xmlns="" xmlns:a16="http://schemas.microsoft.com/office/drawing/2014/main" id="{91B0AC90-1031-587B-DF15-B15E763245E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78A6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2" name="TextBox 10">
                  <a:extLst>
                    <a:ext uri="{FF2B5EF4-FFF2-40B4-BE49-F238E27FC236}">
                      <a16:creationId xmlns="" xmlns:a16="http://schemas.microsoft.com/office/drawing/2014/main" id="{5D4BDABF-1A93-776E-C069-24689C7054D1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9" name="Group 11">
                <a:extLst>
                  <a:ext uri="{FF2B5EF4-FFF2-40B4-BE49-F238E27FC236}">
                    <a16:creationId xmlns="" xmlns:a16="http://schemas.microsoft.com/office/drawing/2014/main" id="{9C5C6669-20F2-C9C4-2F59-EE1FD2FEECA7}"/>
                  </a:ext>
                </a:extLst>
              </p:cNvPr>
              <p:cNvGrpSpPr/>
              <p:nvPr/>
            </p:nvGrpSpPr>
            <p:grpSpPr>
              <a:xfrm rot="-263073">
                <a:off x="1108022" y="502885"/>
                <a:ext cx="13296311" cy="3669480"/>
                <a:chOff x="0" y="0"/>
                <a:chExt cx="2429294" cy="670430"/>
              </a:xfrm>
            </p:grpSpPr>
            <p:sp>
              <p:nvSpPr>
                <p:cNvPr id="49" name="Freeform 12">
                  <a:extLst>
                    <a:ext uri="{FF2B5EF4-FFF2-40B4-BE49-F238E27FC236}">
                      <a16:creationId xmlns="" xmlns:a16="http://schemas.microsoft.com/office/drawing/2014/main" id="{171B199E-6397-7E6C-4BFB-C7B3016E220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29294" cy="670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9294" h="670430">
                      <a:moveTo>
                        <a:pt x="0" y="0"/>
                      </a:moveTo>
                      <a:lnTo>
                        <a:pt x="2429294" y="0"/>
                      </a:lnTo>
                      <a:lnTo>
                        <a:pt x="2429294" y="670430"/>
                      </a:lnTo>
                      <a:lnTo>
                        <a:pt x="0" y="670430"/>
                      </a:lnTo>
                      <a:close/>
                    </a:path>
                  </a:pathLst>
                </a:custGeom>
                <a:solidFill>
                  <a:srgbClr val="FFC5C5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0" name="TextBox 13">
                  <a:extLst>
                    <a:ext uri="{FF2B5EF4-FFF2-40B4-BE49-F238E27FC236}">
                      <a16:creationId xmlns="" xmlns:a16="http://schemas.microsoft.com/office/drawing/2014/main" id="{8EBFF81F-46E9-43DB-849E-220AE9F4EA5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429294" cy="70853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0" name="Freeform 14">
                <a:extLst>
                  <a:ext uri="{FF2B5EF4-FFF2-40B4-BE49-F238E27FC236}">
                    <a16:creationId xmlns="" xmlns:a16="http://schemas.microsoft.com/office/drawing/2014/main" id="{FE5EFCB4-13D0-1AA9-D567-0333C2C450E6}"/>
                  </a:ext>
                </a:extLst>
              </p:cNvPr>
              <p:cNvSpPr/>
              <p:nvPr/>
            </p:nvSpPr>
            <p:spPr>
              <a:xfrm rot="5139421">
                <a:off x="1783516" y="66000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1"/>
                    </a:lnTo>
                    <a:lnTo>
                      <a:pt x="0" y="513184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1" name="Group 15">
                <a:extLst>
                  <a:ext uri="{FF2B5EF4-FFF2-40B4-BE49-F238E27FC236}">
                    <a16:creationId xmlns="" xmlns:a16="http://schemas.microsoft.com/office/drawing/2014/main" id="{140A80D0-481D-2DC6-0C38-FA8A31279B40}"/>
                  </a:ext>
                </a:extLst>
              </p:cNvPr>
              <p:cNvGrpSpPr/>
              <p:nvPr userDrawn="1"/>
            </p:nvGrpSpPr>
            <p:grpSpPr>
              <a:xfrm rot="-107102">
                <a:off x="1061670" y="8080301"/>
                <a:ext cx="13099574" cy="3523725"/>
                <a:chOff x="0" y="-38100"/>
                <a:chExt cx="2393349" cy="643800"/>
              </a:xfrm>
            </p:grpSpPr>
            <p:sp>
              <p:nvSpPr>
                <p:cNvPr id="47" name="Freeform 16">
                  <a:extLst>
                    <a:ext uri="{FF2B5EF4-FFF2-40B4-BE49-F238E27FC236}">
                      <a16:creationId xmlns="" xmlns:a16="http://schemas.microsoft.com/office/drawing/2014/main" id="{A8D7AA94-37EB-76C9-2200-045E99B9B635}"/>
                    </a:ext>
                  </a:extLst>
                </p:cNvPr>
                <p:cNvSpPr/>
                <p:nvPr userDrawn="1"/>
              </p:nvSpPr>
              <p:spPr>
                <a:xfrm>
                  <a:off x="0" y="0"/>
                  <a:ext cx="2393349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349" h="605700">
                      <a:moveTo>
                        <a:pt x="0" y="0"/>
                      </a:moveTo>
                      <a:lnTo>
                        <a:pt x="2393349" y="0"/>
                      </a:lnTo>
                      <a:lnTo>
                        <a:pt x="2393349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3CB9D8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8" name="TextBox 17">
                  <a:extLst>
                    <a:ext uri="{FF2B5EF4-FFF2-40B4-BE49-F238E27FC236}">
                      <a16:creationId xmlns="" xmlns:a16="http://schemas.microsoft.com/office/drawing/2014/main" id="{C64BCDCF-385F-50EF-F329-9C6B3EA576C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393349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2" name="Freeform 18">
                <a:extLst>
                  <a:ext uri="{FF2B5EF4-FFF2-40B4-BE49-F238E27FC236}">
                    <a16:creationId xmlns="" xmlns:a16="http://schemas.microsoft.com/office/drawing/2014/main" id="{CF1199C2-31E1-89F6-C733-B4B22633AB6E}"/>
                  </a:ext>
                </a:extLst>
              </p:cNvPr>
              <p:cNvSpPr/>
              <p:nvPr/>
            </p:nvSpPr>
            <p:spPr>
              <a:xfrm rot="5592181">
                <a:off x="1823381" y="6916493"/>
                <a:ext cx="3727000" cy="5131842"/>
              </a:xfrm>
              <a:custGeom>
                <a:avLst/>
                <a:gdLst/>
                <a:ahLst/>
                <a:cxnLst/>
                <a:rect l="l" t="t" r="r" b="b"/>
                <a:pathLst>
                  <a:path w="3727000" h="5131842">
                    <a:moveTo>
                      <a:pt x="0" y="0"/>
                    </a:moveTo>
                    <a:lnTo>
                      <a:pt x="3727001" y="0"/>
                    </a:lnTo>
                    <a:lnTo>
                      <a:pt x="3727001" y="5131842"/>
                    </a:lnTo>
                    <a:lnTo>
                      <a:pt x="0" y="51318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3" name="Group 19">
                <a:extLst>
                  <a:ext uri="{FF2B5EF4-FFF2-40B4-BE49-F238E27FC236}">
                    <a16:creationId xmlns="" xmlns:a16="http://schemas.microsoft.com/office/drawing/2014/main" id="{85570241-B747-2A31-08D9-289639F93CCA}"/>
                  </a:ext>
                </a:extLst>
              </p:cNvPr>
              <p:cNvGrpSpPr/>
              <p:nvPr/>
            </p:nvGrpSpPr>
            <p:grpSpPr>
              <a:xfrm>
                <a:off x="0" y="4675249"/>
                <a:ext cx="17071643" cy="3315191"/>
                <a:chOff x="0" y="0"/>
                <a:chExt cx="3119064" cy="605700"/>
              </a:xfrm>
            </p:grpSpPr>
            <p:sp>
              <p:nvSpPr>
                <p:cNvPr id="45" name="Freeform 20">
                  <a:extLst>
                    <a:ext uri="{FF2B5EF4-FFF2-40B4-BE49-F238E27FC236}">
                      <a16:creationId xmlns="" xmlns:a16="http://schemas.microsoft.com/office/drawing/2014/main" id="{AC984F23-0FA9-1F06-5036-CCD6D2A5EA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119064" cy="60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9064" h="605700">
                      <a:moveTo>
                        <a:pt x="0" y="0"/>
                      </a:moveTo>
                      <a:lnTo>
                        <a:pt x="3119064" y="0"/>
                      </a:lnTo>
                      <a:lnTo>
                        <a:pt x="3119064" y="605700"/>
                      </a:lnTo>
                      <a:lnTo>
                        <a:pt x="0" y="605700"/>
                      </a:lnTo>
                      <a:close/>
                    </a:path>
                  </a:pathLst>
                </a:custGeom>
                <a:solidFill>
                  <a:srgbClr val="CFCF5A"/>
                </a:solidFill>
              </p:spPr>
              <p:txBody>
                <a:bodyPr/>
                <a:lstStyle/>
                <a:p>
                  <a:endParaRPr lang="en-US"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6" name="TextBox 21">
                  <a:extLst>
                    <a:ext uri="{FF2B5EF4-FFF2-40B4-BE49-F238E27FC236}">
                      <a16:creationId xmlns="" xmlns:a16="http://schemas.microsoft.com/office/drawing/2014/main" id="{A8D6A897-E751-5BE8-1209-A16246498690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119064" cy="6438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60"/>
                    </a:lnSpc>
                    <a:spcBef>
                      <a:spcPct val="0"/>
                    </a:spcBef>
                  </a:pPr>
                  <a:endParaRPr sz="4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Freeform 22">
                <a:extLst>
                  <a:ext uri="{FF2B5EF4-FFF2-40B4-BE49-F238E27FC236}">
                    <a16:creationId xmlns="" xmlns:a16="http://schemas.microsoft.com/office/drawing/2014/main" id="{CA84142D-C426-C88B-270C-EDCE33B4B97F}"/>
                  </a:ext>
                </a:extLst>
              </p:cNvPr>
              <p:cNvSpPr/>
              <p:nvPr/>
            </p:nvSpPr>
            <p:spPr>
              <a:xfrm rot="-5400000">
                <a:off x="12867886" y="3756294"/>
                <a:ext cx="3272443" cy="5128612"/>
              </a:xfrm>
              <a:custGeom>
                <a:avLst/>
                <a:gdLst/>
                <a:ahLst/>
                <a:cxnLst/>
                <a:rect l="l" t="t" r="r" b="b"/>
                <a:pathLst>
                  <a:path w="3272443" h="5128612">
                    <a:moveTo>
                      <a:pt x="0" y="0"/>
                    </a:moveTo>
                    <a:lnTo>
                      <a:pt x="3272443" y="0"/>
                    </a:lnTo>
                    <a:lnTo>
                      <a:pt x="3272443" y="5128612"/>
                    </a:lnTo>
                    <a:lnTo>
                      <a:pt x="0" y="512861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3890" b="-62"/>
                </a:stretch>
              </a:blipFill>
            </p:spPr>
            <p:txBody>
              <a:bodyPr/>
              <a:lstStyle/>
              <a:p>
                <a:endParaRPr lang="en-US" sz="4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Freeform 23">
              <a:extLst>
                <a:ext uri="{FF2B5EF4-FFF2-40B4-BE49-F238E27FC236}">
                  <a16:creationId xmlns="" xmlns:a16="http://schemas.microsoft.com/office/drawing/2014/main" id="{F3D21761-E9BD-78DA-0A77-355834A5B1A3}"/>
                </a:ext>
              </a:extLst>
            </p:cNvPr>
            <p:cNvSpPr/>
            <p:nvPr/>
          </p:nvSpPr>
          <p:spPr>
            <a:xfrm rot="-1062897">
              <a:off x="13505200" y="1089123"/>
              <a:ext cx="2887383" cy="2782387"/>
            </a:xfrm>
            <a:custGeom>
              <a:avLst/>
              <a:gdLst/>
              <a:ahLst/>
              <a:cxnLst/>
              <a:rect l="l" t="t" r="r" b="b"/>
              <a:pathLst>
                <a:path w="2887383" h="2782387">
                  <a:moveTo>
                    <a:pt x="0" y="0"/>
                  </a:moveTo>
                  <a:lnTo>
                    <a:pt x="2887383" y="0"/>
                  </a:lnTo>
                  <a:lnTo>
                    <a:pt x="2887383" y="2782387"/>
                  </a:lnTo>
                  <a:lnTo>
                    <a:pt x="0" y="2782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24">
              <a:extLst>
                <a:ext uri="{FF2B5EF4-FFF2-40B4-BE49-F238E27FC236}">
                  <a16:creationId xmlns="" xmlns:a16="http://schemas.microsoft.com/office/drawing/2014/main" id="{35099A62-C8D0-D7D9-D11C-C9B346C2F000}"/>
                </a:ext>
              </a:extLst>
            </p:cNvPr>
            <p:cNvSpPr/>
            <p:nvPr/>
          </p:nvSpPr>
          <p:spPr>
            <a:xfrm>
              <a:off x="1529817" y="6647958"/>
              <a:ext cx="2814627" cy="2753217"/>
            </a:xfrm>
            <a:custGeom>
              <a:avLst/>
              <a:gdLst/>
              <a:ahLst/>
              <a:cxnLst/>
              <a:rect l="l" t="t" r="r" b="b"/>
              <a:pathLst>
                <a:path w="2814627" h="2753217">
                  <a:moveTo>
                    <a:pt x="0" y="0"/>
                  </a:moveTo>
                  <a:lnTo>
                    <a:pt x="2814627" y="0"/>
                  </a:lnTo>
                  <a:lnTo>
                    <a:pt x="2814627" y="2753217"/>
                  </a:lnTo>
                  <a:lnTo>
                    <a:pt x="0" y="2753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4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Text Placeholder 21">
            <a:extLst>
              <a:ext uri="{FF2B5EF4-FFF2-40B4-BE49-F238E27FC236}">
                <a16:creationId xmlns="" xmlns:a16="http://schemas.microsoft.com/office/drawing/2014/main" id="{3502C2C2-52EC-FDC6-8EEE-A9A65B6EA4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21305021">
            <a:off x="2585369" y="843819"/>
            <a:ext cx="7390946" cy="163247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6" name="Text Placeholder 21">
            <a:extLst>
              <a:ext uri="{FF2B5EF4-FFF2-40B4-BE49-F238E27FC236}">
                <a16:creationId xmlns="" xmlns:a16="http://schemas.microsoft.com/office/drawing/2014/main" id="{F431B212-4690-F619-4C6B-163F1B4ACF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32372" y="2829320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57" name="Text Placeholder 21">
            <a:extLst>
              <a:ext uri="{FF2B5EF4-FFF2-40B4-BE49-F238E27FC236}">
                <a16:creationId xmlns="" xmlns:a16="http://schemas.microsoft.com/office/drawing/2014/main" id="{CEC09DD0-50B6-EBEC-704A-13E2BC13C4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1439345">
            <a:off x="2043860" y="4468794"/>
            <a:ext cx="9450027" cy="1405368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8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89738F3-BC8C-5237-796F-0542E5E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711388C-95B1-2102-FB02-6102C17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682249-8A44-4023-5AFB-A9A6CDE6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B440F76-3867-08E3-D2A1-C1CC12262C15}"/>
              </a:ext>
            </a:extLst>
          </p:cNvPr>
          <p:cNvGrpSpPr/>
          <p:nvPr/>
        </p:nvGrpSpPr>
        <p:grpSpPr>
          <a:xfrm>
            <a:off x="462511" y="291383"/>
            <a:ext cx="11266978" cy="5390535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="" xmlns:a16="http://schemas.microsoft.com/office/drawing/2014/main" id="{EEAA8F8B-B99F-BABA-7281-F119304FFB37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="" xmlns:a16="http://schemas.microsoft.com/office/drawing/2014/main" id="{E701FDED-0D13-9A67-B010-41C8D3963AAE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="" xmlns:a16="http://schemas.microsoft.com/office/drawing/2014/main" id="{CC2FAAA9-31D0-B710-7242-2B7F30018A4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FEA386CC-24F5-4407-0B57-4196CFD99CE0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10BEA18E-F80C-BA41-5361-1846F1C396FB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78A6A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="" xmlns:a16="http://schemas.microsoft.com/office/drawing/2014/main" id="{BBBCA001-D902-6F52-8E8C-EE0058D172F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="" xmlns:a16="http://schemas.microsoft.com/office/drawing/2014/main" id="{194855D0-DEF4-E322-A527-1620B63E0523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="" xmlns:a16="http://schemas.microsoft.com/office/drawing/2014/main" id="{6797339C-E6BC-21FB-246F-93C91722F9AD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FFC5C5"/>
              </a:solidFill>
            </p:spPr>
            <p:txBody>
              <a:bodyPr/>
              <a:lstStyle/>
              <a:p>
                <a:endParaRPr lang="en-US" sz="3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="" xmlns:a16="http://schemas.microsoft.com/office/drawing/2014/main" id="{47973D41-B675-9BBA-1093-1C6FA601E73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3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="" xmlns:a16="http://schemas.microsoft.com/office/drawing/2014/main" id="{16720E9F-303F-CF2D-5024-3A2148F88E2A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="" xmlns:a16="http://schemas.microsoft.com/office/drawing/2014/main" id="{30D493E1-A7D8-034F-0B05-A5F72F5D72BA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="" xmlns:a16="http://schemas.microsoft.com/office/drawing/2014/main" id="{CF8E7B4C-D2CD-F57D-B13F-D315C6600EED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="" xmlns:a16="http://schemas.microsoft.com/office/drawing/2014/main" id="{FD04CBE4-44EB-3542-0914-2EF04522EDC4}"/>
                </a:ext>
              </a:extLst>
            </p:cNvPr>
            <p:cNvSpPr txBox="1"/>
            <p:nvPr/>
          </p:nvSpPr>
          <p:spPr>
            <a:xfrm rot="1635">
              <a:off x="5567884" y="1133914"/>
              <a:ext cx="7661440" cy="21025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96"/>
                </a:lnSpc>
              </a:pPr>
              <a:endParaRPr lang="en-US" sz="3200" dirty="0">
                <a:solidFill>
                  <a:srgbClr val="FFFFFF"/>
                </a:solidFill>
                <a:latin typeface="Blueberry"/>
                <a:ea typeface="Blueberry"/>
                <a:cs typeface="Blueberry"/>
                <a:sym typeface="Blueberry"/>
              </a:endParaRPr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="" xmlns:a16="http://schemas.microsoft.com/office/drawing/2014/main" id="{28A5E5F4-584A-0012-B0C9-8CFA2C2114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2057" y="453668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25C44047-43A3-256D-EBD2-F54C923CBC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2237544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0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6CA930D-2B70-08C7-65F1-4EA6D9CC6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0786F72-7E33-763F-2CD3-22FD0D59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310EBB2-1AC5-57AC-D71B-AEFCD1D6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64A47A7-B02E-8E41-2786-534A5F95E4D4}"/>
              </a:ext>
            </a:extLst>
          </p:cNvPr>
          <p:cNvGrpSpPr/>
          <p:nvPr/>
        </p:nvGrpSpPr>
        <p:grpSpPr>
          <a:xfrm>
            <a:off x="502236" y="724565"/>
            <a:ext cx="11955235" cy="5408869"/>
            <a:chOff x="1151164" y="1029428"/>
            <a:chExt cx="16857727" cy="8776397"/>
          </a:xfrm>
        </p:grpSpPr>
        <p:grpSp>
          <p:nvGrpSpPr>
            <p:cNvPr id="7" name="Group 4">
              <a:extLst>
                <a:ext uri="{FF2B5EF4-FFF2-40B4-BE49-F238E27FC236}">
                  <a16:creationId xmlns="" xmlns:a16="http://schemas.microsoft.com/office/drawing/2014/main" id="{196AA79E-7242-5768-B988-B06DED11013F}"/>
                </a:ext>
              </a:extLst>
            </p:cNvPr>
            <p:cNvGrpSpPr/>
            <p:nvPr/>
          </p:nvGrpSpPr>
          <p:grpSpPr>
            <a:xfrm>
              <a:off x="1151164" y="2939224"/>
              <a:ext cx="15985671" cy="6319076"/>
              <a:chOff x="0" y="0"/>
              <a:chExt cx="4210218" cy="1664283"/>
            </a:xfrm>
          </p:grpSpPr>
          <p:sp>
            <p:nvSpPr>
              <p:cNvPr id="19" name="Freeform 5">
                <a:extLst>
                  <a:ext uri="{FF2B5EF4-FFF2-40B4-BE49-F238E27FC236}">
                    <a16:creationId xmlns="" xmlns:a16="http://schemas.microsoft.com/office/drawing/2014/main" id="{BA4DD0D2-2206-6D3C-CDC1-4682CF4A2015}"/>
                  </a:ext>
                </a:extLst>
              </p:cNvPr>
              <p:cNvSpPr/>
              <p:nvPr/>
            </p:nvSpPr>
            <p:spPr>
              <a:xfrm>
                <a:off x="0" y="0"/>
                <a:ext cx="4210218" cy="1664283"/>
              </a:xfrm>
              <a:custGeom>
                <a:avLst/>
                <a:gdLst/>
                <a:ahLst/>
                <a:cxnLst/>
                <a:rect l="l" t="t" r="r" b="b"/>
                <a:pathLst>
                  <a:path w="4210218" h="1664283">
                    <a:moveTo>
                      <a:pt x="0" y="0"/>
                    </a:moveTo>
                    <a:lnTo>
                      <a:pt x="4210218" y="0"/>
                    </a:lnTo>
                    <a:lnTo>
                      <a:pt x="4210218" y="1664283"/>
                    </a:lnTo>
                    <a:lnTo>
                      <a:pt x="0" y="1664283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sq">
                <a:solidFill>
                  <a:srgbClr val="CFCF5A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="" xmlns:a16="http://schemas.microsoft.com/office/drawing/2014/main" id="{5BEBC471-04B4-8BE5-2AFC-DE62DB73443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10218" cy="16928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60"/>
                  </a:lnSpc>
                </a:pPr>
                <a:endParaRPr sz="11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B62E3FD6-67B9-B760-8D35-2C49E74666F9}"/>
                </a:ext>
              </a:extLst>
            </p:cNvPr>
            <p:cNvGrpSpPr/>
            <p:nvPr/>
          </p:nvGrpSpPr>
          <p:grpSpPr>
            <a:xfrm rot="88316">
              <a:off x="5596150" y="1416896"/>
              <a:ext cx="8457720" cy="2334139"/>
              <a:chOff x="0" y="0"/>
              <a:chExt cx="2429294" cy="670430"/>
            </a:xfrm>
          </p:grpSpPr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05C69DE8-442F-2DFF-CEFC-82E68D1E9011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5091B5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="" xmlns:a16="http://schemas.microsoft.com/office/drawing/2014/main" id="{7734310F-077E-F433-B03F-7213FC61210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="" xmlns:a16="http://schemas.microsoft.com/office/drawing/2014/main" id="{A2302A86-E6CC-AB33-5665-EF3D55E4882F}"/>
                </a:ext>
              </a:extLst>
            </p:cNvPr>
            <p:cNvGrpSpPr/>
            <p:nvPr/>
          </p:nvGrpSpPr>
          <p:grpSpPr>
            <a:xfrm rot="-959">
              <a:off x="5126029" y="1060167"/>
              <a:ext cx="8457720" cy="2334139"/>
              <a:chOff x="0" y="0"/>
              <a:chExt cx="2429294" cy="670430"/>
            </a:xfrm>
          </p:grpSpPr>
          <p:sp>
            <p:nvSpPr>
              <p:cNvPr id="15" name="Freeform 11">
                <a:extLst>
                  <a:ext uri="{FF2B5EF4-FFF2-40B4-BE49-F238E27FC236}">
                    <a16:creationId xmlns="" xmlns:a16="http://schemas.microsoft.com/office/drawing/2014/main" id="{0A318BAB-BCED-39A8-ED29-2B62BA61596E}"/>
                  </a:ext>
                </a:extLst>
              </p:cNvPr>
              <p:cNvSpPr/>
              <p:nvPr/>
            </p:nvSpPr>
            <p:spPr>
              <a:xfrm>
                <a:off x="0" y="0"/>
                <a:ext cx="2429294" cy="670430"/>
              </a:xfrm>
              <a:custGeom>
                <a:avLst/>
                <a:gdLst/>
                <a:ahLst/>
                <a:cxnLst/>
                <a:rect l="l" t="t" r="r" b="b"/>
                <a:pathLst>
                  <a:path w="2429294" h="670430">
                    <a:moveTo>
                      <a:pt x="0" y="0"/>
                    </a:moveTo>
                    <a:lnTo>
                      <a:pt x="2429294" y="0"/>
                    </a:lnTo>
                    <a:lnTo>
                      <a:pt x="2429294" y="670430"/>
                    </a:lnTo>
                    <a:lnTo>
                      <a:pt x="0" y="670430"/>
                    </a:lnTo>
                    <a:close/>
                  </a:path>
                </a:pathLst>
              </a:custGeom>
              <a:solidFill>
                <a:srgbClr val="3CB9D8"/>
              </a:solidFill>
            </p:spPr>
            <p:txBody>
              <a:bodyPr/>
              <a:lstStyle/>
              <a:p>
                <a:endParaRPr lang="en-US" sz="1100"/>
              </a:p>
            </p:txBody>
          </p:sp>
          <p:sp>
            <p:nvSpPr>
              <p:cNvPr id="16" name="TextBox 12">
                <a:extLst>
                  <a:ext uri="{FF2B5EF4-FFF2-40B4-BE49-F238E27FC236}">
                    <a16:creationId xmlns="" xmlns:a16="http://schemas.microsoft.com/office/drawing/2014/main" id="{DCF24702-C9FA-B83A-9717-8B5544B68C7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429294" cy="708530"/>
              </a:xfrm>
              <a:prstGeom prst="rect">
                <a:avLst/>
              </a:prstGeom>
            </p:spPr>
            <p:txBody>
              <a:bodyPr lIns="54922" tIns="54922" rIns="54922" bIns="54922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  <a:endParaRPr sz="1100"/>
              </a:p>
            </p:txBody>
          </p:sp>
        </p:grpSp>
        <p:sp>
          <p:nvSpPr>
            <p:cNvPr id="10" name="Freeform 13">
              <a:extLst>
                <a:ext uri="{FF2B5EF4-FFF2-40B4-BE49-F238E27FC236}">
                  <a16:creationId xmlns="" xmlns:a16="http://schemas.microsoft.com/office/drawing/2014/main" id="{DC601F3D-38BB-A755-2858-AFE9DF26320B}"/>
                </a:ext>
              </a:extLst>
            </p:cNvPr>
            <p:cNvSpPr/>
            <p:nvPr/>
          </p:nvSpPr>
          <p:spPr>
            <a:xfrm rot="5401535">
              <a:off x="5549043" y="582622"/>
              <a:ext cx="2370727" cy="3264340"/>
            </a:xfrm>
            <a:custGeom>
              <a:avLst/>
              <a:gdLst/>
              <a:ahLst/>
              <a:cxnLst/>
              <a:rect l="l" t="t" r="r" b="b"/>
              <a:pathLst>
                <a:path w="2370727" h="3264340">
                  <a:moveTo>
                    <a:pt x="0" y="0"/>
                  </a:moveTo>
                  <a:lnTo>
                    <a:pt x="2370727" y="0"/>
                  </a:lnTo>
                  <a:lnTo>
                    <a:pt x="2370727" y="3264341"/>
                  </a:lnTo>
                  <a:lnTo>
                    <a:pt x="0" y="3264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1" name="Freeform 14">
              <a:extLst>
                <a:ext uri="{FF2B5EF4-FFF2-40B4-BE49-F238E27FC236}">
                  <a16:creationId xmlns="" xmlns:a16="http://schemas.microsoft.com/office/drawing/2014/main" id="{C50AB7A2-EFB4-D131-0A6F-118314B05F00}"/>
                </a:ext>
              </a:extLst>
            </p:cNvPr>
            <p:cNvSpPr/>
            <p:nvPr/>
          </p:nvSpPr>
          <p:spPr>
            <a:xfrm rot="-1062897">
              <a:off x="15737857" y="7617374"/>
              <a:ext cx="2271034" cy="2188451"/>
            </a:xfrm>
            <a:custGeom>
              <a:avLst/>
              <a:gdLst/>
              <a:ahLst/>
              <a:cxnLst/>
              <a:rect l="l" t="t" r="r" b="b"/>
              <a:pathLst>
                <a:path w="2271034" h="2188451">
                  <a:moveTo>
                    <a:pt x="0" y="0"/>
                  </a:moveTo>
                  <a:lnTo>
                    <a:pt x="2271034" y="0"/>
                  </a:lnTo>
                  <a:lnTo>
                    <a:pt x="2271034" y="2188451"/>
                  </a:lnTo>
                  <a:lnTo>
                    <a:pt x="0" y="218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  <p:sp>
          <p:nvSpPr>
            <p:cNvPr id="12" name="Freeform 15">
              <a:extLst>
                <a:ext uri="{FF2B5EF4-FFF2-40B4-BE49-F238E27FC236}">
                  <a16:creationId xmlns="" xmlns:a16="http://schemas.microsoft.com/office/drawing/2014/main" id="{1B20FEED-098C-F283-5AE6-A6508DEECB3C}"/>
                </a:ext>
              </a:extLst>
            </p:cNvPr>
            <p:cNvSpPr/>
            <p:nvPr/>
          </p:nvSpPr>
          <p:spPr>
            <a:xfrm>
              <a:off x="3854261" y="1834914"/>
              <a:ext cx="2387161" cy="2335078"/>
            </a:xfrm>
            <a:custGeom>
              <a:avLst/>
              <a:gdLst/>
              <a:ahLst/>
              <a:cxnLst/>
              <a:rect l="l" t="t" r="r" b="b"/>
              <a:pathLst>
                <a:path w="2387161" h="2335078">
                  <a:moveTo>
                    <a:pt x="0" y="0"/>
                  </a:moveTo>
                  <a:lnTo>
                    <a:pt x="2387162" y="0"/>
                  </a:lnTo>
                  <a:lnTo>
                    <a:pt x="2387162" y="2335078"/>
                  </a:lnTo>
                  <a:lnTo>
                    <a:pt x="0" y="2335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100"/>
            </a:p>
          </p:txBody>
        </p:sp>
      </p:grpSp>
      <p:sp>
        <p:nvSpPr>
          <p:cNvPr id="21" name="Text Placeholder 21">
            <a:extLst>
              <a:ext uri="{FF2B5EF4-FFF2-40B4-BE49-F238E27FC236}">
                <a16:creationId xmlns="" xmlns:a16="http://schemas.microsoft.com/office/drawing/2014/main" id="{B342EC5F-543F-4442-6E78-BD0B78352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38145" y="933415"/>
            <a:ext cx="5198544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3A96E396-C3AA-012C-B41E-3DF5A55C47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0" y="2622597"/>
            <a:ext cx="10094843" cy="2723736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19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5E12D2-F34A-F592-0098-1AF6EC57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40B24A5-9DF3-D4CB-5E40-A22117DD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77FEF6B-3A1A-57E7-345E-2728321D3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ext Placeholder 21">
            <a:extLst>
              <a:ext uri="{FF2B5EF4-FFF2-40B4-BE49-F238E27FC236}">
                <a16:creationId xmlns="" xmlns:a16="http://schemas.microsoft.com/office/drawing/2014/main" id="{72A0FCF0-842B-A6DE-B3C4-777930F4D9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2" y="696448"/>
            <a:ext cx="5507398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BBB85580-B673-73E3-804A-F905D96005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97AA0A1-8C5E-FB7F-55C0-7D6BC416A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776" y="2137801"/>
            <a:ext cx="3227891" cy="322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8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ext Placeholder 21">
            <a:extLst>
              <a:ext uri="{FF2B5EF4-FFF2-40B4-BE49-F238E27FC236}">
                <a16:creationId xmlns="" xmlns:a16="http://schemas.microsoft.com/office/drawing/2014/main" id="{5500A4B5-0BF8-917B-0DC6-3B0E7EE833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5668507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5" name="Text Placeholder 21">
            <a:extLst>
              <a:ext uri="{FF2B5EF4-FFF2-40B4-BE49-F238E27FC236}">
                <a16:creationId xmlns="" xmlns:a16="http://schemas.microsoft.com/office/drawing/2014/main" id="{8A52AB3F-0219-A792-F9A9-661A0BC9F9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388" y="2214714"/>
            <a:ext cx="7538452" cy="382519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888EC55-FD81-ECE7-6D25-FE7FEDEB6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08" y="1776463"/>
            <a:ext cx="4607560" cy="28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4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=""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=""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0F4CEE-2438-02C5-2B1B-CE5A4FB2F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5" y="2014805"/>
            <a:ext cx="3069365" cy="306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6F42FE9-5ACA-4D8D-6E0B-C51D1B578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B98E76-8C40-DED7-BE63-C4DAE734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B028F22-9669-3795-2B43-C1537547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427" name="Text Placeholder 21">
            <a:extLst>
              <a:ext uri="{FF2B5EF4-FFF2-40B4-BE49-F238E27FC236}">
                <a16:creationId xmlns="" xmlns:a16="http://schemas.microsoft.com/office/drawing/2014/main" id="{020CBDC1-A4A5-ADF1-ABB8-2A101FA910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="1">
                <a:solidFill>
                  <a:srgbClr val="D0742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428" name="Text Placeholder 21">
            <a:extLst>
              <a:ext uri="{FF2B5EF4-FFF2-40B4-BE49-F238E27FC236}">
                <a16:creationId xmlns="" xmlns:a16="http://schemas.microsoft.com/office/drawing/2014/main" id="{70BC54B1-8BD0-B83A-AAB5-17F7E780F0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4046A65-C863-6BAA-9FBF-293A7C16C9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961"/>
            <a:ext cx="3619085" cy="361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6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F854BEB-2FAC-1CC2-15B2-BB58951F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A4112B7-3EA7-2E66-E57C-6A30AABCC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2BAA8F-9F8F-2C88-036E-31488A03D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group of kids sitting on a cloud with a computer&#10;&#10;Description automatically generated">
            <a:extLst>
              <a:ext uri="{FF2B5EF4-FFF2-40B4-BE49-F238E27FC236}">
                <a16:creationId xmlns="" xmlns:a16="http://schemas.microsoft.com/office/drawing/2014/main" id="{33F6ADD5-796E-8447-BD1D-C8845A0DE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3" y="2259804"/>
            <a:ext cx="3877941" cy="370284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="" xmlns:a16="http://schemas.microsoft.com/office/drawing/2014/main" id="{0747E75D-3694-DE83-25E5-55C291E05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8601" y="696448"/>
            <a:ext cx="6191021" cy="1058709"/>
          </a:xfrm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1" name="Text Placeholder 21">
            <a:extLst>
              <a:ext uri="{FF2B5EF4-FFF2-40B4-BE49-F238E27FC236}">
                <a16:creationId xmlns="" xmlns:a16="http://schemas.microsoft.com/office/drawing/2014/main" id="{6DCA0446-A3BD-F739-67C6-C376A413C1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285" y="2014805"/>
            <a:ext cx="7170515" cy="3414375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778C403-BF05-51BB-402D-8F748A2C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0598E6A-1188-8734-0D28-8F0BFED65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24FA1AB-9659-E2C5-8189-E67ADF670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3EE048E-FBD1-48D8-2A24-2E08635AA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" y="158492"/>
            <a:ext cx="12061190" cy="5027866"/>
          </a:xfrm>
          <a:prstGeom prst="rect">
            <a:avLst/>
          </a:prstGeom>
        </p:spPr>
      </p:pic>
      <p:grpSp>
        <p:nvGrpSpPr>
          <p:cNvPr id="10" name="Group 5">
            <a:extLst>
              <a:ext uri="{FF2B5EF4-FFF2-40B4-BE49-F238E27FC236}">
                <a16:creationId xmlns="" xmlns:a16="http://schemas.microsoft.com/office/drawing/2014/main" id="{89F9488B-0846-AFED-1763-BCA3ADEBAB95}"/>
              </a:ext>
            </a:extLst>
          </p:cNvPr>
          <p:cNvGrpSpPr/>
          <p:nvPr/>
        </p:nvGrpSpPr>
        <p:grpSpPr>
          <a:xfrm>
            <a:off x="5429071" y="2565585"/>
            <a:ext cx="6077130" cy="2719173"/>
            <a:chOff x="0" y="0"/>
            <a:chExt cx="3812861" cy="1264268"/>
          </a:xfrm>
        </p:grpSpPr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5F462A38-6EE8-8410-8563-7D18ACD14C60}"/>
                </a:ext>
              </a:extLst>
            </p:cNvPr>
            <p:cNvSpPr/>
            <p:nvPr/>
          </p:nvSpPr>
          <p:spPr>
            <a:xfrm>
              <a:off x="0" y="0"/>
              <a:ext cx="3812861" cy="1264268"/>
            </a:xfrm>
            <a:custGeom>
              <a:avLst/>
              <a:gdLst/>
              <a:ahLst/>
              <a:cxnLst/>
              <a:rect l="l" t="t" r="r" b="b"/>
              <a:pathLst>
                <a:path w="3812861" h="1264268">
                  <a:moveTo>
                    <a:pt x="1906431" y="0"/>
                  </a:moveTo>
                  <a:cubicBezTo>
                    <a:pt x="853538" y="0"/>
                    <a:pt x="0" y="283016"/>
                    <a:pt x="0" y="632134"/>
                  </a:cubicBezTo>
                  <a:cubicBezTo>
                    <a:pt x="0" y="981252"/>
                    <a:pt x="853538" y="1264268"/>
                    <a:pt x="1906431" y="1264268"/>
                  </a:cubicBezTo>
                  <a:cubicBezTo>
                    <a:pt x="2959323" y="1264268"/>
                    <a:pt x="3812861" y="981252"/>
                    <a:pt x="3812861" y="632134"/>
                  </a:cubicBezTo>
                  <a:cubicBezTo>
                    <a:pt x="3812861" y="283016"/>
                    <a:pt x="2959323" y="0"/>
                    <a:pt x="1906431" y="0"/>
                  </a:cubicBezTo>
                  <a:close/>
                </a:path>
              </a:pathLst>
            </a:custGeom>
            <a:solidFill>
              <a:srgbClr val="6CC2F1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="" xmlns:a16="http://schemas.microsoft.com/office/drawing/2014/main" id="{CDF7A9C3-03F2-E689-51C3-70CFC132D93C}"/>
                </a:ext>
              </a:extLst>
            </p:cNvPr>
            <p:cNvSpPr txBox="1"/>
            <p:nvPr/>
          </p:nvSpPr>
          <p:spPr>
            <a:xfrm>
              <a:off x="357456" y="80425"/>
              <a:ext cx="3097950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9" name="Picture 8" descr="A black background with white letters&#10;&#10;Description automatically generated">
            <a:extLst>
              <a:ext uri="{FF2B5EF4-FFF2-40B4-BE49-F238E27FC236}">
                <a16:creationId xmlns="" xmlns:a16="http://schemas.microsoft.com/office/drawing/2014/main" id="{16AECD7C-3158-7836-086C-6A3627FAC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351" y="2784668"/>
            <a:ext cx="8748569" cy="23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8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ECF40C7-A597-B04E-54C1-3FC3CD953F70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rgbClr val="EE92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BD1086-F2AE-E47D-6065-A58765EE2FEB}"/>
              </a:ext>
            </a:extLst>
          </p:cNvPr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="" xmlns:a16="http://schemas.microsoft.com/office/drawing/2014/main" id="{C53219BE-E4EE-110E-25E4-F6859978A6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21">
            <a:extLst>
              <a:ext uri="{FF2B5EF4-FFF2-40B4-BE49-F238E27FC236}">
                <a16:creationId xmlns="" xmlns:a16="http://schemas.microsoft.com/office/drawing/2014/main" id="{DA9111BE-AC0B-CC7F-3DF9-BF34FA301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3" name="Text Placeholder 21">
            <a:extLst>
              <a:ext uri="{FF2B5EF4-FFF2-40B4-BE49-F238E27FC236}">
                <a16:creationId xmlns="" xmlns:a16="http://schemas.microsoft.com/office/drawing/2014/main" id="{B1770D85-D489-D769-8164-31098D00B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783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627A5FB-B7B9-7EF7-3D06-1E0C8229BDD1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E815C5-BD5D-4673-5F4A-008D7D81C162}"/>
              </a:ext>
            </a:extLst>
          </p:cNvPr>
          <p:cNvSpPr txBox="1"/>
          <p:nvPr/>
        </p:nvSpPr>
        <p:spPr>
          <a:xfrm>
            <a:off x="6409022" y="268534"/>
            <a:ext cx="5016069" cy="63576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="" xmlns:a16="http://schemas.microsoft.com/office/drawing/2014/main" id="{47233DD9-E9C8-DD1D-4805-11C6FEB49A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61880" y="1100838"/>
            <a:ext cx="4521639" cy="4656324"/>
          </a:xfrm>
          <a:solidFill>
            <a:schemeClr val="bg1"/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="" xmlns:a16="http://schemas.microsoft.com/office/drawing/2014/main" id="{1EEAFACC-D54A-5D74-358A-3741D35202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7892" y="299369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="" xmlns:a16="http://schemas.microsoft.com/office/drawing/2014/main" id="{9613CC3A-418D-6271-5ABC-879F31C028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489" y="1857729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1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4CD951-B14F-107E-6EBA-157B544D1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0D4E652-6C7B-AC45-DF4D-DA6538E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AE91BE-19DD-0352-C7D9-AE9FE780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4DB6FC2-4DE4-FE99-42A4-7B1B043733F3}"/>
              </a:ext>
            </a:extLst>
          </p:cNvPr>
          <p:cNvSpPr/>
          <p:nvPr/>
        </p:nvSpPr>
        <p:spPr>
          <a:xfrm>
            <a:off x="766909" y="1548534"/>
            <a:ext cx="10658182" cy="4656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43B785A-BFCD-C544-F074-CB4D7BE52CB7}"/>
              </a:ext>
            </a:extLst>
          </p:cNvPr>
          <p:cNvSpPr txBox="1"/>
          <p:nvPr/>
        </p:nvSpPr>
        <p:spPr>
          <a:xfrm>
            <a:off x="695617" y="591870"/>
            <a:ext cx="5016069" cy="635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ko-KR" altLang="en-US" sz="28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="" xmlns:a16="http://schemas.microsoft.com/office/drawing/2014/main" id="{13589EC7-7F28-939E-2B8D-2A5043A95C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316" y="1100838"/>
            <a:ext cx="4521639" cy="4656324"/>
          </a:xfrm>
          <a:solidFill>
            <a:schemeClr val="bg1"/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21">
            <a:extLst>
              <a:ext uri="{FF2B5EF4-FFF2-40B4-BE49-F238E27FC236}">
                <a16:creationId xmlns="" xmlns:a16="http://schemas.microsoft.com/office/drawing/2014/main" id="{E1778B0F-79F7-F814-ADE1-46CF46DF3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5618" y="609605"/>
            <a:ext cx="5016068" cy="618033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14" name="Text Placeholder 21">
            <a:extLst>
              <a:ext uri="{FF2B5EF4-FFF2-40B4-BE49-F238E27FC236}">
                <a16:creationId xmlns="" xmlns:a16="http://schemas.microsoft.com/office/drawing/2014/main" id="{0CEDC36F-06E5-4386-A361-93FC4FEB5E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4421" y="1846031"/>
            <a:ext cx="4916556" cy="4037933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45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=""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="" xmlns:a16="http://schemas.microsoft.com/office/drawing/2014/main" id="{576DF58D-ECD6-EC14-EECD-B4843694C319}"/>
              </a:ext>
            </a:extLst>
          </p:cNvPr>
          <p:cNvSpPr/>
          <p:nvPr/>
        </p:nvSpPr>
        <p:spPr>
          <a:xfrm>
            <a:off x="5372100" y="1365200"/>
            <a:ext cx="6477000" cy="4914900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3" y="0"/>
                </a:lnTo>
                <a:lnTo>
                  <a:pt x="102549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nk letters on a black background&#10;&#10;Description automatically generated">
            <a:extLst>
              <a:ext uri="{FF2B5EF4-FFF2-40B4-BE49-F238E27FC236}">
                <a16:creationId xmlns="" xmlns:a16="http://schemas.microsoft.com/office/drawing/2014/main" id="{7EE2FEDD-47B3-A558-8A73-EC8465630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65200"/>
            <a:ext cx="5753100" cy="230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08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="" xmlns:a16="http://schemas.microsoft.com/office/drawing/2014/main" id="{E2DE51DF-023C-0127-B91F-1371444DCAD4}"/>
              </a:ext>
            </a:extLst>
          </p:cNvPr>
          <p:cNvSpPr/>
          <p:nvPr/>
        </p:nvSpPr>
        <p:spPr>
          <a:xfrm>
            <a:off x="8626928" y="3176991"/>
            <a:ext cx="2710543" cy="2211944"/>
          </a:xfrm>
          <a:custGeom>
            <a:avLst/>
            <a:gdLst/>
            <a:ahLst/>
            <a:cxnLst/>
            <a:rect l="l" t="t" r="r" b="b"/>
            <a:pathLst>
              <a:path w="8298756" h="8229600">
                <a:moveTo>
                  <a:pt x="0" y="0"/>
                </a:moveTo>
                <a:lnTo>
                  <a:pt x="8298756" y="0"/>
                </a:lnTo>
                <a:lnTo>
                  <a:pt x="8298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15FFC6F-1736-8AEF-8F5F-9BD6432D6261}"/>
              </a:ext>
            </a:extLst>
          </p:cNvPr>
          <p:cNvSpPr/>
          <p:nvPr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326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black background with orange letters&#10;&#10;Description automatically generated">
            <a:extLst>
              <a:ext uri="{FF2B5EF4-FFF2-40B4-BE49-F238E27FC236}">
                <a16:creationId xmlns="" xmlns:a16="http://schemas.microsoft.com/office/drawing/2014/main" id="{47EE5B3E-4902-FD12-C766-1A6F8482F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1199753"/>
            <a:ext cx="9932124" cy="1669625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18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8AD7A68-6260-8692-18E1-4C16E35A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30A1BB-EBA9-3422-B27C-0BC0FA7D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40238DF-443A-6D9D-2914-6E5FD95D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515FFC6F-1736-8AEF-8F5F-9BD6432D6261}"/>
              </a:ext>
            </a:extLst>
          </p:cNvPr>
          <p:cNvSpPr/>
          <p:nvPr/>
        </p:nvSpPr>
        <p:spPr>
          <a:xfrm>
            <a:off x="420190" y="907868"/>
            <a:ext cx="7117080" cy="5042263"/>
          </a:xfrm>
          <a:prstGeom prst="roundRect">
            <a:avLst/>
          </a:prstGeom>
          <a:noFill/>
          <a:ln w="76200">
            <a:solidFill>
              <a:srgbClr val="D5A8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7643277E-78E6-3BA4-44BE-4C1C441955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563" y="1200150"/>
            <a:ext cx="5891212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Freeform 4">
            <a:extLst>
              <a:ext uri="{FF2B5EF4-FFF2-40B4-BE49-F238E27FC236}">
                <a16:creationId xmlns="" xmlns:a16="http://schemas.microsoft.com/office/drawing/2014/main" id="{1DE54BCE-3326-2C89-2018-DC6D68E2DD18}"/>
              </a:ext>
            </a:extLst>
          </p:cNvPr>
          <p:cNvSpPr/>
          <p:nvPr/>
        </p:nvSpPr>
        <p:spPr>
          <a:xfrm>
            <a:off x="7811678" y="2501085"/>
            <a:ext cx="3589111" cy="3652156"/>
          </a:xfrm>
          <a:custGeom>
            <a:avLst/>
            <a:gdLst/>
            <a:ahLst/>
            <a:cxnLst/>
            <a:rect l="l" t="t" r="r" b="b"/>
            <a:pathLst>
              <a:path w="8794193" h="8229600">
                <a:moveTo>
                  <a:pt x="0" y="0"/>
                </a:moveTo>
                <a:lnTo>
                  <a:pt x="8794193" y="0"/>
                </a:lnTo>
                <a:lnTo>
                  <a:pt x="87941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="" xmlns:a16="http://schemas.microsoft.com/office/drawing/2014/main" id="{25CE29CA-04DE-0514-07D3-A2617B94A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58" y="704759"/>
            <a:ext cx="11205028" cy="205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63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5780E30-28C1-F84C-FB64-9903C8E4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9D89D5C-7071-8129-E583-6BC6128D0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="" xmlns:a16="http://schemas.microsoft.com/office/drawing/2014/main" id="{17A929ED-F414-F082-0C2A-CF0BD967D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68B1D58-8DF8-4C94-A023-666188B299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83" y="1804543"/>
            <a:ext cx="12192000" cy="2049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018"/>
            <a:ext cx="4349809" cy="43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00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C7D50B-435F-E830-39D3-2DCA7C3D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0CE56A-9E01-31F2-EF37-820DDFB5F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B0D600-EDA0-C543-DEAF-7659251D5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77D7DB-72D2-899E-E353-B8F2B4B9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DD680D-1057-92F0-213A-96100968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21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2854BB-6D30-A7CD-AC00-B5A4340F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2DBD8E-CA31-831A-9E46-0F0613D6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69AAE3-C067-026C-D21C-0FB53E519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4CE714-B1FC-ADFC-8862-09CAF9753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5A85C5-674D-7234-AF6E-CCA65A52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10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A1A2D6-B8D8-7322-98DE-06F8AD802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4BEAC8-9EF0-B2F0-BC14-00E980DAF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F9F52B1-9942-23FD-3903-41C984B68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225B280-51A1-A50A-2C55-E5A590EE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980280-E9A3-C256-B739-2B8871FC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792FD50-A10D-357E-193D-04527D2C1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6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1A05467-1C85-2DD4-7C4A-F4B40CE5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2F7083D-0CB7-BEB6-B089-3712AC04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14E4F58-1EF3-7F20-CF31-FD6E6C50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2">
            <a:extLst>
              <a:ext uri="{FF2B5EF4-FFF2-40B4-BE49-F238E27FC236}">
                <a16:creationId xmlns="" xmlns:a16="http://schemas.microsoft.com/office/drawing/2014/main" id="{5F85C8E9-F72A-327D-C5E6-5BB4CC092C8A}"/>
              </a:ext>
            </a:extLst>
          </p:cNvPr>
          <p:cNvGrpSpPr/>
          <p:nvPr/>
        </p:nvGrpSpPr>
        <p:grpSpPr>
          <a:xfrm>
            <a:off x="1170057" y="66368"/>
            <a:ext cx="9566990" cy="4125998"/>
            <a:chOff x="0" y="0"/>
            <a:chExt cx="2957471" cy="1264267"/>
          </a:xfrm>
        </p:grpSpPr>
        <p:sp>
          <p:nvSpPr>
            <p:cNvPr id="19" name="Freeform 3">
              <a:extLst>
                <a:ext uri="{FF2B5EF4-FFF2-40B4-BE49-F238E27FC236}">
                  <a16:creationId xmlns="" xmlns:a16="http://schemas.microsoft.com/office/drawing/2014/main" id="{B945EDBE-0978-8EA9-F1F9-C973E23C81C7}"/>
                </a:ext>
              </a:extLst>
            </p:cNvPr>
            <p:cNvSpPr/>
            <p:nvPr/>
          </p:nvSpPr>
          <p:spPr>
            <a:xfrm>
              <a:off x="0" y="0"/>
              <a:ext cx="2957471" cy="1264268"/>
            </a:xfrm>
            <a:custGeom>
              <a:avLst/>
              <a:gdLst/>
              <a:ahLst/>
              <a:cxnLst/>
              <a:rect l="l" t="t" r="r" b="b"/>
              <a:pathLst>
                <a:path w="2957471" h="1264268">
                  <a:moveTo>
                    <a:pt x="1478736" y="0"/>
                  </a:moveTo>
                  <a:cubicBezTo>
                    <a:pt x="662053" y="0"/>
                    <a:pt x="0" y="283016"/>
                    <a:pt x="0" y="632134"/>
                  </a:cubicBezTo>
                  <a:cubicBezTo>
                    <a:pt x="0" y="981252"/>
                    <a:pt x="662053" y="1264268"/>
                    <a:pt x="1478736" y="1264268"/>
                  </a:cubicBezTo>
                  <a:cubicBezTo>
                    <a:pt x="2295419" y="1264268"/>
                    <a:pt x="2957471" y="981252"/>
                    <a:pt x="2957471" y="632134"/>
                  </a:cubicBezTo>
                  <a:cubicBezTo>
                    <a:pt x="2957471" y="283016"/>
                    <a:pt x="2295419" y="0"/>
                    <a:pt x="147873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4E4D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4">
              <a:extLst>
                <a:ext uri="{FF2B5EF4-FFF2-40B4-BE49-F238E27FC236}">
                  <a16:creationId xmlns="" xmlns:a16="http://schemas.microsoft.com/office/drawing/2014/main" id="{542A3185-3AB0-8A82-DA63-B52BB4C78830}"/>
                </a:ext>
              </a:extLst>
            </p:cNvPr>
            <p:cNvSpPr txBox="1"/>
            <p:nvPr/>
          </p:nvSpPr>
          <p:spPr>
            <a:xfrm>
              <a:off x="277263" y="80425"/>
              <a:ext cx="2402946" cy="106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5">
            <a:extLst>
              <a:ext uri="{FF2B5EF4-FFF2-40B4-BE49-F238E27FC236}">
                <a16:creationId xmlns="" xmlns:a16="http://schemas.microsoft.com/office/drawing/2014/main" id="{176D6118-AA51-55CA-AF21-B25E1431CE3C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="" xmlns:a16="http://schemas.microsoft.com/office/drawing/2014/main" id="{8F7A53FB-0D74-2581-13D5-B2F872297B5E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 descr="Blue letters on a black background&#10;&#10;Description automatically generated">
            <a:extLst>
              <a:ext uri="{FF2B5EF4-FFF2-40B4-BE49-F238E27FC236}">
                <a16:creationId xmlns="" xmlns:a16="http://schemas.microsoft.com/office/drawing/2014/main" id="{7A6E8525-CDF4-65DE-3531-5C251A32E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5" y="386116"/>
            <a:ext cx="9238301" cy="27127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E5668F7-117B-C8E0-C837-5A9AC73EE427}"/>
              </a:ext>
            </a:extLst>
          </p:cNvPr>
          <p:cNvGrpSpPr/>
          <p:nvPr/>
        </p:nvGrpSpPr>
        <p:grpSpPr>
          <a:xfrm>
            <a:off x="3390900" y="1481581"/>
            <a:ext cx="4762500" cy="4762500"/>
            <a:chOff x="3390900" y="1481581"/>
            <a:chExt cx="4762500" cy="4762500"/>
          </a:xfrm>
        </p:grpSpPr>
        <p:pic>
          <p:nvPicPr>
            <p:cNvPr id="2" name="Picture 1" descr="A group of kids sitting on a bench with a computer&#10;&#10;Description automatically generated">
              <a:extLst>
                <a:ext uri="{FF2B5EF4-FFF2-40B4-BE49-F238E27FC236}">
                  <a16:creationId xmlns="" xmlns:a16="http://schemas.microsoft.com/office/drawing/2014/main" id="{A7B12E4B-126A-DE5B-C40B-97C0C253A5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900" y="1481581"/>
              <a:ext cx="4762500" cy="4762500"/>
            </a:xfrm>
            <a:prstGeom prst="rect">
              <a:avLst/>
            </a:prstGeom>
          </p:spPr>
        </p:pic>
        <p:pic>
          <p:nvPicPr>
            <p:cNvPr id="6" name="Picture 5" descr="A blue and white logo&#10;&#10;Description automatically generated">
              <a:extLst>
                <a:ext uri="{FF2B5EF4-FFF2-40B4-BE49-F238E27FC236}">
                  <a16:creationId xmlns="" xmlns:a16="http://schemas.microsoft.com/office/drawing/2014/main" id="{D7C67B3C-0BF4-2509-E273-A0AEC2D15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37">
              <a:off x="5917345" y="4147331"/>
              <a:ext cx="357309" cy="357309"/>
            </a:xfrm>
            <a:prstGeom prst="rect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</p:spTree>
    <p:extLst>
      <p:ext uri="{BB962C8B-B14F-4D97-AF65-F5344CB8AC3E}">
        <p14:creationId xmlns:p14="http://schemas.microsoft.com/office/powerpoint/2010/main" val="380746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249FF-B8C1-A21A-81C6-39F9E5212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08271DE-3FF5-1E8B-A746-0AB2B3876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4714E00-475D-55F5-6E45-5F8BDCCA7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FFED508-752D-206A-1B5C-0AC8A519F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88B5493-3698-5436-F1F5-53D4BD0C53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0A64F7E-E0EB-3963-208C-B779B0CC0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10688B9-0A87-E828-3D18-7245FF21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1AC823F-14E9-F504-1BCF-89E64417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35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44BECA-9A0D-7D43-1445-33F21A68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C840363-A7C7-9116-7C13-F801CABC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87A0E3C-9241-D265-1613-441D2116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5423797-CD77-1652-001F-495E6833C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96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50C0AB-BE25-C6FA-DB5B-C1CCF4B4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633F76-14CE-037F-C4C2-9FCD8C0BB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F56BE34-FF19-9D0C-4069-070CD831C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0645AD8-26F3-0F22-1C8D-9B9C0AAAE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B6BC25-049B-2563-146E-6BFC3C820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27C056-C986-A1E7-6E42-A50F205B7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89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00F08F-2E1A-F8AA-BD84-AE96E8820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63A1C32-BA91-3251-361A-341EBA416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B39A2AF-0600-A1DE-9244-7DC1F42FA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553D34-8D3B-598D-3C51-C3A0E964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58C3F1F-E93E-E83C-2712-8C4CA4C7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4A4166-C769-51C0-E16D-7B49D79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88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DC6CA3-82C5-9DA9-FB3D-F83A658D8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F70C27-F4C7-13B0-9EBF-8FA77DEF9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0AC5C4-3C9B-0CF1-D76A-B16B124BE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F741BD-83F2-F905-5696-0D0B82D6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6D51AE-F020-7A67-C80F-4CB867B4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AC19FDF-3FE7-A410-EA76-290B38FF3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72AC48E-D75F-3F9D-6627-5695F811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207B7FB-DBEA-5ADA-8A7A-31E6362C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="" xmlns:a16="http://schemas.microsoft.com/office/drawing/2014/main" id="{81190936-6C24-5064-F8FE-192EC9475411}"/>
              </a:ext>
            </a:extLst>
          </p:cNvPr>
          <p:cNvSpPr/>
          <p:nvPr/>
        </p:nvSpPr>
        <p:spPr>
          <a:xfrm>
            <a:off x="1350186" y="0"/>
            <a:ext cx="8633922" cy="4048124"/>
          </a:xfrm>
          <a:custGeom>
            <a:avLst/>
            <a:gdLst/>
            <a:ahLst/>
            <a:cxnLst/>
            <a:rect l="l" t="t" r="r" b="b"/>
            <a:pathLst>
              <a:path w="2789056" h="1264268">
                <a:moveTo>
                  <a:pt x="1394528" y="0"/>
                </a:moveTo>
                <a:cubicBezTo>
                  <a:pt x="624351" y="0"/>
                  <a:pt x="0" y="283016"/>
                  <a:pt x="0" y="632134"/>
                </a:cubicBezTo>
                <a:cubicBezTo>
                  <a:pt x="0" y="981252"/>
                  <a:pt x="624351" y="1264268"/>
                  <a:pt x="1394528" y="1264268"/>
                </a:cubicBezTo>
                <a:cubicBezTo>
                  <a:pt x="2164704" y="1264268"/>
                  <a:pt x="2789056" y="981252"/>
                  <a:pt x="2789056" y="632134"/>
                </a:cubicBezTo>
                <a:cubicBezTo>
                  <a:pt x="2789056" y="283016"/>
                  <a:pt x="2164704" y="0"/>
                  <a:pt x="139452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="" xmlns:a16="http://schemas.microsoft.com/office/drawing/2014/main" id="{2532C527-CF28-C191-4FB3-FE05A09223D0}"/>
              </a:ext>
            </a:extLst>
          </p:cNvPr>
          <p:cNvSpPr txBox="1"/>
          <p:nvPr/>
        </p:nvSpPr>
        <p:spPr>
          <a:xfrm>
            <a:off x="2159616" y="257517"/>
            <a:ext cx="7015062" cy="34110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6A152C40-7F61-30F0-616D-F2DD7EA7DC90}"/>
              </a:ext>
            </a:extLst>
          </p:cNvPr>
          <p:cNvSpPr/>
          <p:nvPr/>
        </p:nvSpPr>
        <p:spPr>
          <a:xfrm flipH="1">
            <a:off x="7994072" y="124884"/>
            <a:ext cx="5751426" cy="2364701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="" xmlns:a16="http://schemas.microsoft.com/office/drawing/2014/main" id="{A4CD498A-96F6-35A4-E793-6FD61A2B9F03}"/>
              </a:ext>
            </a:extLst>
          </p:cNvPr>
          <p:cNvSpPr/>
          <p:nvPr/>
        </p:nvSpPr>
        <p:spPr>
          <a:xfrm flipH="1">
            <a:off x="-915874" y="375542"/>
            <a:ext cx="4532121" cy="1863383"/>
          </a:xfrm>
          <a:custGeom>
            <a:avLst/>
            <a:gdLst/>
            <a:ahLst/>
            <a:cxnLst/>
            <a:rect l="l" t="t" r="r" b="b"/>
            <a:pathLst>
              <a:path w="7697457" h="3059739">
                <a:moveTo>
                  <a:pt x="7697457" y="0"/>
                </a:moveTo>
                <a:lnTo>
                  <a:pt x="0" y="0"/>
                </a:lnTo>
                <a:lnTo>
                  <a:pt x="0" y="3059740"/>
                </a:lnTo>
                <a:lnTo>
                  <a:pt x="7697457" y="3059740"/>
                </a:lnTo>
                <a:lnTo>
                  <a:pt x="76974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="" xmlns:a16="http://schemas.microsoft.com/office/drawing/2014/main" id="{E874888F-AA9E-A009-3D72-DC6764AEE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22" y="351388"/>
            <a:ext cx="5889204" cy="14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EFBC45F-612C-4B3B-E324-58B307F2D0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327" y="2532422"/>
            <a:ext cx="6206266" cy="35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="" xmlns:a16="http://schemas.microsoft.com/office/drawing/2014/main" id="{A86F528B-3E0D-8A79-A1EB-310485779267}"/>
              </a:ext>
            </a:extLst>
          </p:cNvPr>
          <p:cNvSpPr/>
          <p:nvPr/>
        </p:nvSpPr>
        <p:spPr>
          <a:xfrm>
            <a:off x="1170057" y="66368"/>
            <a:ext cx="9566990" cy="4126001"/>
          </a:xfrm>
          <a:custGeom>
            <a:avLst/>
            <a:gdLst/>
            <a:ahLst/>
            <a:cxnLst/>
            <a:rect l="l" t="t" r="r" b="b"/>
            <a:pathLst>
              <a:path w="2957471" h="1264268">
                <a:moveTo>
                  <a:pt x="1478736" y="0"/>
                </a:moveTo>
                <a:cubicBezTo>
                  <a:pt x="662053" y="0"/>
                  <a:pt x="0" y="283016"/>
                  <a:pt x="0" y="632134"/>
                </a:cubicBezTo>
                <a:cubicBezTo>
                  <a:pt x="0" y="981252"/>
                  <a:pt x="662053" y="1264268"/>
                  <a:pt x="1478736" y="1264268"/>
                </a:cubicBezTo>
                <a:cubicBezTo>
                  <a:pt x="2295419" y="1264268"/>
                  <a:pt x="2957471" y="981252"/>
                  <a:pt x="2957471" y="632134"/>
                </a:cubicBezTo>
                <a:cubicBezTo>
                  <a:pt x="2957471" y="283016"/>
                  <a:pt x="2295419" y="0"/>
                  <a:pt x="1478736" y="0"/>
                </a:cubicBez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 w="9525" cap="sq">
            <a:solidFill>
              <a:srgbClr val="F4E4D8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="" xmlns:a16="http://schemas.microsoft.com/office/drawing/2014/main" id="{7716BCA1-634B-1C65-B648-1CD98554B2DF}"/>
              </a:ext>
            </a:extLst>
          </p:cNvPr>
          <p:cNvSpPr/>
          <p:nvPr/>
        </p:nvSpPr>
        <p:spPr>
          <a:xfrm flipH="1">
            <a:off x="8574448" y="1780778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1"/>
                </a:lnTo>
                <a:lnTo>
                  <a:pt x="9768352" y="3882921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="" xmlns:a16="http://schemas.microsoft.com/office/drawing/2014/main" id="{8D5C7205-F89A-D007-E9C8-ACF404A76550}"/>
              </a:ext>
            </a:extLst>
          </p:cNvPr>
          <p:cNvSpPr/>
          <p:nvPr/>
        </p:nvSpPr>
        <p:spPr>
          <a:xfrm flipH="1">
            <a:off x="-1669427" y="1942527"/>
            <a:ext cx="6010068" cy="2410193"/>
          </a:xfrm>
          <a:custGeom>
            <a:avLst/>
            <a:gdLst/>
            <a:ahLst/>
            <a:cxnLst/>
            <a:rect l="l" t="t" r="r" b="b"/>
            <a:pathLst>
              <a:path w="9768352" h="3882920">
                <a:moveTo>
                  <a:pt x="9768352" y="0"/>
                </a:moveTo>
                <a:lnTo>
                  <a:pt x="0" y="0"/>
                </a:lnTo>
                <a:lnTo>
                  <a:pt x="0" y="3882920"/>
                </a:lnTo>
                <a:lnTo>
                  <a:pt x="9768352" y="3882920"/>
                </a:lnTo>
                <a:lnTo>
                  <a:pt x="97683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ECE33AB-5D24-245A-0E69-AF74B102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0B730ED-DAF6-B7BD-55C6-2E8181737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0905D7D-2961-9A5B-FC1A-1A9EC83B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A white text on a black background&#10;&#10;Description automatically generated">
            <a:extLst>
              <a:ext uri="{FF2B5EF4-FFF2-40B4-BE49-F238E27FC236}">
                <a16:creationId xmlns="" xmlns:a16="http://schemas.microsoft.com/office/drawing/2014/main" id="{D7A5F8E3-C5A5-97D7-F0F8-B5A9C021C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8" y="419841"/>
            <a:ext cx="12192000" cy="3212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A6D5052-4FA7-8F25-EBA7-D1A5BF0A6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044" y="1942527"/>
            <a:ext cx="4384880" cy="4384880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="" xmlns:a16="http://schemas.microsoft.com/office/drawing/2014/main" id="{9D0DBB06-EC8E-B647-1ED3-257642D4B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588" y="4352720"/>
            <a:ext cx="362064" cy="36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4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dder and cubes with numbers&#10;&#10;Description automatically generated">
            <a:extLst>
              <a:ext uri="{FF2B5EF4-FFF2-40B4-BE49-F238E27FC236}">
                <a16:creationId xmlns="" xmlns:a16="http://schemas.microsoft.com/office/drawing/2014/main" id="{D06D4AE9-113A-50B4-0701-32FC49806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46" y="2206511"/>
            <a:ext cx="3602502" cy="34666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8B2F35D-B248-8678-7B3E-E6FD13CE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8AAB389-CC6C-AD69-5E4D-1EF463670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21BCD43-BCD3-D32D-4091-934413C2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H_Other_1">
            <a:extLst>
              <a:ext uri="{FF2B5EF4-FFF2-40B4-BE49-F238E27FC236}">
                <a16:creationId xmlns="" xmlns:a16="http://schemas.microsoft.com/office/drawing/2014/main" id="{9909AFCB-0617-1A2E-F831-9E7F27846D20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346922" y="1689746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02B3C5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8" name="MH_Other_2">
            <a:extLst>
              <a:ext uri="{FF2B5EF4-FFF2-40B4-BE49-F238E27FC236}">
                <a16:creationId xmlns="" xmlns:a16="http://schemas.microsoft.com/office/drawing/2014/main" id="{C50D3CA9-92B4-E3DC-B807-324654F9EEC3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flipH="1">
            <a:off x="10239597" y="3174058"/>
            <a:ext cx="784225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FFBF53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0" name="MH_Other_3">
            <a:extLst>
              <a:ext uri="{FF2B5EF4-FFF2-40B4-BE49-F238E27FC236}">
                <a16:creationId xmlns="" xmlns:a16="http://schemas.microsoft.com/office/drawing/2014/main" id="{8159C7F1-2E3C-AB50-9BD6-B0D855B61ADC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5346922" y="4666650"/>
            <a:ext cx="782638" cy="923925"/>
          </a:xfrm>
          <a:custGeom>
            <a:avLst/>
            <a:gdLst>
              <a:gd name="T0" fmla="*/ 894085 w 4268"/>
              <a:gd name="T1" fmla="*/ 1679836 h 5034"/>
              <a:gd name="T2" fmla="*/ 695736 w 4268"/>
              <a:gd name="T3" fmla="*/ 1585986 h 5034"/>
              <a:gd name="T4" fmla="*/ 499280 w 4268"/>
              <a:gd name="T5" fmla="*/ 1455429 h 5034"/>
              <a:gd name="T6" fmla="*/ 311151 w 4268"/>
              <a:gd name="T7" fmla="*/ 1274163 h 5034"/>
              <a:gd name="T8" fmla="*/ 154818 w 4268"/>
              <a:gd name="T9" fmla="*/ 1035375 h 5034"/>
              <a:gd name="T10" fmla="*/ 85169 w 4268"/>
              <a:gd name="T11" fmla="*/ 858272 h 5034"/>
              <a:gd name="T12" fmla="*/ 47316 w 4268"/>
              <a:gd name="T13" fmla="*/ 693656 h 5034"/>
              <a:gd name="T14" fmla="*/ 27633 w 4268"/>
              <a:gd name="T15" fmla="*/ 597914 h 5034"/>
              <a:gd name="T16" fmla="*/ 757 w 4268"/>
              <a:gd name="T17" fmla="*/ 830647 h 5034"/>
              <a:gd name="T18" fmla="*/ 11356 w 4268"/>
              <a:gd name="T19" fmla="*/ 1056567 h 5034"/>
              <a:gd name="T20" fmla="*/ 50723 w 4268"/>
              <a:gd name="T21" fmla="*/ 1251079 h 5034"/>
              <a:gd name="T22" fmla="*/ 127564 w 4268"/>
              <a:gd name="T23" fmla="*/ 1457700 h 5034"/>
              <a:gd name="T24" fmla="*/ 227117 w 4268"/>
              <a:gd name="T25" fmla="*/ 1628749 h 5034"/>
              <a:gd name="T26" fmla="*/ 332348 w 4268"/>
              <a:gd name="T27" fmla="*/ 1749467 h 5034"/>
              <a:gd name="T28" fmla="*/ 444771 w 4268"/>
              <a:gd name="T29" fmla="*/ 1832342 h 5034"/>
              <a:gd name="T30" fmla="*/ 560980 w 4268"/>
              <a:gd name="T31" fmla="*/ 1881538 h 5034"/>
              <a:gd name="T32" fmla="*/ 676431 w 4268"/>
              <a:gd name="T33" fmla="*/ 1903108 h 5034"/>
              <a:gd name="T34" fmla="*/ 843362 w 4268"/>
              <a:gd name="T35" fmla="*/ 1892512 h 5034"/>
              <a:gd name="T36" fmla="*/ 1038683 w 4268"/>
              <a:gd name="T37" fmla="*/ 1858832 h 5034"/>
              <a:gd name="T38" fmla="*/ 1322201 w 4268"/>
              <a:gd name="T39" fmla="*/ 1838775 h 5034"/>
              <a:gd name="T40" fmla="*/ 1516008 w 4268"/>
              <a:gd name="T41" fmla="*/ 1785039 h 5034"/>
              <a:gd name="T42" fmla="*/ 1579979 w 4268"/>
              <a:gd name="T43" fmla="*/ 1750602 h 5034"/>
              <a:gd name="T44" fmla="*/ 1398664 w 4268"/>
              <a:gd name="T45" fmla="*/ 1771037 h 5034"/>
              <a:gd name="T46" fmla="*/ 1156406 w 4268"/>
              <a:gd name="T47" fmla="*/ 1752872 h 5034"/>
              <a:gd name="T48" fmla="*/ 157089 w 4268"/>
              <a:gd name="T49" fmla="*/ 73036 h 5034"/>
              <a:gd name="T50" fmla="*/ 126807 w 4268"/>
              <a:gd name="T51" fmla="*/ 278522 h 5034"/>
              <a:gd name="T52" fmla="*/ 120751 w 4268"/>
              <a:gd name="T53" fmla="*/ 466979 h 5034"/>
              <a:gd name="T54" fmla="*/ 135135 w 4268"/>
              <a:gd name="T55" fmla="*/ 637271 h 5034"/>
              <a:gd name="T56" fmla="*/ 171474 w 4268"/>
              <a:gd name="T57" fmla="*/ 576344 h 5034"/>
              <a:gd name="T58" fmla="*/ 238473 w 4268"/>
              <a:gd name="T59" fmla="*/ 459788 h 5034"/>
              <a:gd name="T60" fmla="*/ 209705 w 4268"/>
              <a:gd name="T61" fmla="*/ 571803 h 5034"/>
              <a:gd name="T62" fmla="*/ 193428 w 4268"/>
              <a:gd name="T63" fmla="*/ 742095 h 5034"/>
              <a:gd name="T64" fmla="*/ 209326 w 4268"/>
              <a:gd name="T65" fmla="*/ 910495 h 5034"/>
              <a:gd name="T66" fmla="*/ 282761 w 4268"/>
              <a:gd name="T67" fmla="*/ 1059973 h 5034"/>
              <a:gd name="T68" fmla="*/ 341812 w 4268"/>
              <a:gd name="T69" fmla="*/ 1099330 h 5034"/>
              <a:gd name="T70" fmla="*/ 369066 w 4268"/>
              <a:gd name="T71" fmla="*/ 912765 h 5034"/>
              <a:gd name="T72" fmla="*/ 420924 w 4268"/>
              <a:gd name="T73" fmla="*/ 767449 h 5034"/>
              <a:gd name="T74" fmla="*/ 430009 w 4268"/>
              <a:gd name="T75" fmla="*/ 818537 h 5034"/>
              <a:gd name="T76" fmla="*/ 428116 w 4268"/>
              <a:gd name="T77" fmla="*/ 1022887 h 5034"/>
              <a:gd name="T78" fmla="*/ 465212 w 4268"/>
              <a:gd name="T79" fmla="*/ 1249565 h 5034"/>
              <a:gd name="T80" fmla="*/ 610567 w 4268"/>
              <a:gd name="T81" fmla="*/ 1416073 h 5034"/>
              <a:gd name="T82" fmla="*/ 668103 w 4268"/>
              <a:gd name="T83" fmla="*/ 1328278 h 5034"/>
              <a:gd name="T84" fmla="*/ 670753 w 4268"/>
              <a:gd name="T85" fmla="*/ 1121657 h 5034"/>
              <a:gd name="T86" fmla="*/ 705578 w 4268"/>
              <a:gd name="T87" fmla="*/ 961961 h 5034"/>
              <a:gd name="T88" fmla="*/ 719205 w 4268"/>
              <a:gd name="T89" fmla="*/ 1091004 h 5034"/>
              <a:gd name="T90" fmla="*/ 760464 w 4268"/>
              <a:gd name="T91" fmla="*/ 1298760 h 5034"/>
              <a:gd name="T92" fmla="*/ 840713 w 4268"/>
              <a:gd name="T93" fmla="*/ 1521654 h 5034"/>
              <a:gd name="T94" fmla="*/ 1029977 w 4268"/>
              <a:gd name="T95" fmla="*/ 1631776 h 5034"/>
              <a:gd name="T96" fmla="*/ 1163976 w 4268"/>
              <a:gd name="T97" fmla="*/ 1661672 h 5034"/>
              <a:gd name="T98" fmla="*/ 1198044 w 4268"/>
              <a:gd name="T99" fmla="*/ 1469052 h 5034"/>
              <a:gd name="T100" fmla="*/ 1196151 w 4268"/>
              <a:gd name="T101" fmla="*/ 1309735 h 5034"/>
              <a:gd name="T102" fmla="*/ 1159434 w 4268"/>
              <a:gd name="T103" fmla="*/ 1126198 h 5034"/>
              <a:gd name="T104" fmla="*/ 1071237 w 4268"/>
              <a:gd name="T105" fmla="*/ 931308 h 5034"/>
              <a:gd name="T106" fmla="*/ 914147 w 4268"/>
              <a:gd name="T107" fmla="*/ 737932 h 5034"/>
              <a:gd name="T108" fmla="*/ 674917 w 4268"/>
              <a:gd name="T109" fmla="*/ 549097 h 5034"/>
              <a:gd name="T110" fmla="*/ 403890 w 4268"/>
              <a:gd name="T111" fmla="*/ 298579 h 5034"/>
              <a:gd name="T112" fmla="*/ 239987 w 4268"/>
              <a:gd name="T113" fmla="*/ 101797 h 503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268" h="5034">
                <a:moveTo>
                  <a:pt x="2846" y="4597"/>
                </a:moveTo>
                <a:lnTo>
                  <a:pt x="2846" y="4597"/>
                </a:lnTo>
                <a:lnTo>
                  <a:pt x="2803" y="4585"/>
                </a:lnTo>
                <a:lnTo>
                  <a:pt x="2749" y="4571"/>
                </a:lnTo>
                <a:lnTo>
                  <a:pt x="2687" y="4553"/>
                </a:lnTo>
                <a:lnTo>
                  <a:pt x="2617" y="4531"/>
                </a:lnTo>
                <a:lnTo>
                  <a:pt x="2538" y="4504"/>
                </a:lnTo>
                <a:lnTo>
                  <a:pt x="2454" y="4474"/>
                </a:lnTo>
                <a:lnTo>
                  <a:pt x="2362" y="4439"/>
                </a:lnTo>
                <a:lnTo>
                  <a:pt x="2265" y="4399"/>
                </a:lnTo>
                <a:lnTo>
                  <a:pt x="2215" y="4378"/>
                </a:lnTo>
                <a:lnTo>
                  <a:pt x="2164" y="4355"/>
                </a:lnTo>
                <a:lnTo>
                  <a:pt x="2112" y="4331"/>
                </a:lnTo>
                <a:lnTo>
                  <a:pt x="2059" y="4305"/>
                </a:lnTo>
                <a:lnTo>
                  <a:pt x="2004" y="4279"/>
                </a:lnTo>
                <a:lnTo>
                  <a:pt x="1950" y="4251"/>
                </a:lnTo>
                <a:lnTo>
                  <a:pt x="1894" y="4222"/>
                </a:lnTo>
                <a:lnTo>
                  <a:pt x="1838" y="4191"/>
                </a:lnTo>
                <a:lnTo>
                  <a:pt x="1781" y="4158"/>
                </a:lnTo>
                <a:lnTo>
                  <a:pt x="1724" y="4125"/>
                </a:lnTo>
                <a:lnTo>
                  <a:pt x="1666" y="4089"/>
                </a:lnTo>
                <a:lnTo>
                  <a:pt x="1608" y="4052"/>
                </a:lnTo>
                <a:lnTo>
                  <a:pt x="1550" y="4014"/>
                </a:lnTo>
                <a:lnTo>
                  <a:pt x="1492" y="3974"/>
                </a:lnTo>
                <a:lnTo>
                  <a:pt x="1434" y="3933"/>
                </a:lnTo>
                <a:lnTo>
                  <a:pt x="1376" y="3891"/>
                </a:lnTo>
                <a:lnTo>
                  <a:pt x="1319" y="3846"/>
                </a:lnTo>
                <a:lnTo>
                  <a:pt x="1261" y="3800"/>
                </a:lnTo>
                <a:lnTo>
                  <a:pt x="1204" y="3752"/>
                </a:lnTo>
                <a:lnTo>
                  <a:pt x="1147" y="3702"/>
                </a:lnTo>
                <a:lnTo>
                  <a:pt x="1092" y="3651"/>
                </a:lnTo>
                <a:lnTo>
                  <a:pt x="1036" y="3598"/>
                </a:lnTo>
                <a:lnTo>
                  <a:pt x="981" y="3543"/>
                </a:lnTo>
                <a:lnTo>
                  <a:pt x="927" y="3487"/>
                </a:lnTo>
                <a:lnTo>
                  <a:pt x="874" y="3428"/>
                </a:lnTo>
                <a:lnTo>
                  <a:pt x="822" y="3367"/>
                </a:lnTo>
                <a:lnTo>
                  <a:pt x="770" y="3305"/>
                </a:lnTo>
                <a:lnTo>
                  <a:pt x="720" y="3241"/>
                </a:lnTo>
                <a:lnTo>
                  <a:pt x="671" y="3174"/>
                </a:lnTo>
                <a:lnTo>
                  <a:pt x="624" y="3106"/>
                </a:lnTo>
                <a:lnTo>
                  <a:pt x="577" y="3037"/>
                </a:lnTo>
                <a:lnTo>
                  <a:pt x="533" y="2965"/>
                </a:lnTo>
                <a:lnTo>
                  <a:pt x="489" y="2891"/>
                </a:lnTo>
                <a:lnTo>
                  <a:pt x="448" y="2814"/>
                </a:lnTo>
                <a:lnTo>
                  <a:pt x="409" y="2736"/>
                </a:lnTo>
                <a:lnTo>
                  <a:pt x="371" y="2656"/>
                </a:lnTo>
                <a:lnTo>
                  <a:pt x="334" y="2573"/>
                </a:lnTo>
                <a:lnTo>
                  <a:pt x="318" y="2531"/>
                </a:lnTo>
                <a:lnTo>
                  <a:pt x="301" y="2489"/>
                </a:lnTo>
                <a:lnTo>
                  <a:pt x="284" y="2445"/>
                </a:lnTo>
                <a:lnTo>
                  <a:pt x="268" y="2402"/>
                </a:lnTo>
                <a:lnTo>
                  <a:pt x="253" y="2357"/>
                </a:lnTo>
                <a:lnTo>
                  <a:pt x="238" y="2312"/>
                </a:lnTo>
                <a:lnTo>
                  <a:pt x="225" y="2268"/>
                </a:lnTo>
                <a:lnTo>
                  <a:pt x="212" y="2221"/>
                </a:lnTo>
                <a:lnTo>
                  <a:pt x="198" y="2175"/>
                </a:lnTo>
                <a:lnTo>
                  <a:pt x="186" y="2127"/>
                </a:lnTo>
                <a:lnTo>
                  <a:pt x="174" y="2080"/>
                </a:lnTo>
                <a:lnTo>
                  <a:pt x="163" y="2031"/>
                </a:lnTo>
                <a:lnTo>
                  <a:pt x="152" y="1983"/>
                </a:lnTo>
                <a:lnTo>
                  <a:pt x="142" y="1933"/>
                </a:lnTo>
                <a:lnTo>
                  <a:pt x="134" y="1884"/>
                </a:lnTo>
                <a:lnTo>
                  <a:pt x="125" y="1833"/>
                </a:lnTo>
                <a:lnTo>
                  <a:pt x="117" y="1781"/>
                </a:lnTo>
                <a:lnTo>
                  <a:pt x="110" y="1730"/>
                </a:lnTo>
                <a:lnTo>
                  <a:pt x="103" y="1678"/>
                </a:lnTo>
                <a:lnTo>
                  <a:pt x="98" y="1624"/>
                </a:lnTo>
                <a:lnTo>
                  <a:pt x="92" y="1571"/>
                </a:lnTo>
                <a:lnTo>
                  <a:pt x="88" y="1517"/>
                </a:lnTo>
                <a:lnTo>
                  <a:pt x="84" y="1533"/>
                </a:lnTo>
                <a:lnTo>
                  <a:pt x="73" y="1580"/>
                </a:lnTo>
                <a:lnTo>
                  <a:pt x="59" y="1654"/>
                </a:lnTo>
                <a:lnTo>
                  <a:pt x="50" y="1702"/>
                </a:lnTo>
                <a:lnTo>
                  <a:pt x="41" y="1756"/>
                </a:lnTo>
                <a:lnTo>
                  <a:pt x="33" y="1816"/>
                </a:lnTo>
                <a:lnTo>
                  <a:pt x="24" y="1881"/>
                </a:lnTo>
                <a:lnTo>
                  <a:pt x="18" y="1952"/>
                </a:lnTo>
                <a:lnTo>
                  <a:pt x="11" y="2028"/>
                </a:lnTo>
                <a:lnTo>
                  <a:pt x="5" y="2109"/>
                </a:lnTo>
                <a:lnTo>
                  <a:pt x="2" y="2195"/>
                </a:lnTo>
                <a:lnTo>
                  <a:pt x="0" y="2286"/>
                </a:lnTo>
                <a:lnTo>
                  <a:pt x="1" y="2379"/>
                </a:lnTo>
                <a:lnTo>
                  <a:pt x="3" y="2477"/>
                </a:lnTo>
                <a:lnTo>
                  <a:pt x="6" y="2528"/>
                </a:lnTo>
                <a:lnTo>
                  <a:pt x="9" y="2579"/>
                </a:lnTo>
                <a:lnTo>
                  <a:pt x="13" y="2631"/>
                </a:lnTo>
                <a:lnTo>
                  <a:pt x="18" y="2684"/>
                </a:lnTo>
                <a:lnTo>
                  <a:pt x="23" y="2737"/>
                </a:lnTo>
                <a:lnTo>
                  <a:pt x="30" y="2792"/>
                </a:lnTo>
                <a:lnTo>
                  <a:pt x="38" y="2847"/>
                </a:lnTo>
                <a:lnTo>
                  <a:pt x="45" y="2902"/>
                </a:lnTo>
                <a:lnTo>
                  <a:pt x="54" y="2958"/>
                </a:lnTo>
                <a:lnTo>
                  <a:pt x="65" y="3015"/>
                </a:lnTo>
                <a:lnTo>
                  <a:pt x="77" y="3072"/>
                </a:lnTo>
                <a:lnTo>
                  <a:pt x="89" y="3130"/>
                </a:lnTo>
                <a:lnTo>
                  <a:pt x="102" y="3189"/>
                </a:lnTo>
                <a:lnTo>
                  <a:pt x="117" y="3247"/>
                </a:lnTo>
                <a:lnTo>
                  <a:pt x="134" y="3306"/>
                </a:lnTo>
                <a:lnTo>
                  <a:pt x="150" y="3366"/>
                </a:lnTo>
                <a:lnTo>
                  <a:pt x="169" y="3425"/>
                </a:lnTo>
                <a:lnTo>
                  <a:pt x="188" y="3486"/>
                </a:lnTo>
                <a:lnTo>
                  <a:pt x="209" y="3546"/>
                </a:lnTo>
                <a:lnTo>
                  <a:pt x="232" y="3607"/>
                </a:lnTo>
                <a:lnTo>
                  <a:pt x="256" y="3667"/>
                </a:lnTo>
                <a:lnTo>
                  <a:pt x="282" y="3729"/>
                </a:lnTo>
                <a:lnTo>
                  <a:pt x="309" y="3790"/>
                </a:lnTo>
                <a:lnTo>
                  <a:pt x="337" y="3852"/>
                </a:lnTo>
                <a:lnTo>
                  <a:pt x="367" y="3913"/>
                </a:lnTo>
                <a:lnTo>
                  <a:pt x="399" y="3974"/>
                </a:lnTo>
                <a:lnTo>
                  <a:pt x="431" y="4036"/>
                </a:lnTo>
                <a:lnTo>
                  <a:pt x="467" y="4097"/>
                </a:lnTo>
                <a:lnTo>
                  <a:pt x="504" y="4158"/>
                </a:lnTo>
                <a:lnTo>
                  <a:pt x="542" y="4218"/>
                </a:lnTo>
                <a:lnTo>
                  <a:pt x="571" y="4262"/>
                </a:lnTo>
                <a:lnTo>
                  <a:pt x="600" y="4304"/>
                </a:lnTo>
                <a:lnTo>
                  <a:pt x="629" y="4346"/>
                </a:lnTo>
                <a:lnTo>
                  <a:pt x="659" y="4385"/>
                </a:lnTo>
                <a:lnTo>
                  <a:pt x="689" y="4423"/>
                </a:lnTo>
                <a:lnTo>
                  <a:pt x="720" y="4459"/>
                </a:lnTo>
                <a:lnTo>
                  <a:pt x="750" y="4495"/>
                </a:lnTo>
                <a:lnTo>
                  <a:pt x="782" y="4529"/>
                </a:lnTo>
                <a:lnTo>
                  <a:pt x="814" y="4562"/>
                </a:lnTo>
                <a:lnTo>
                  <a:pt x="845" y="4593"/>
                </a:lnTo>
                <a:lnTo>
                  <a:pt x="878" y="4623"/>
                </a:lnTo>
                <a:lnTo>
                  <a:pt x="910" y="4652"/>
                </a:lnTo>
                <a:lnTo>
                  <a:pt x="942" y="4680"/>
                </a:lnTo>
                <a:lnTo>
                  <a:pt x="976" y="4707"/>
                </a:lnTo>
                <a:lnTo>
                  <a:pt x="1008" y="4732"/>
                </a:lnTo>
                <a:lnTo>
                  <a:pt x="1042" y="4756"/>
                </a:lnTo>
                <a:lnTo>
                  <a:pt x="1075" y="4779"/>
                </a:lnTo>
                <a:lnTo>
                  <a:pt x="1108" y="4801"/>
                </a:lnTo>
                <a:lnTo>
                  <a:pt x="1142" y="4822"/>
                </a:lnTo>
                <a:lnTo>
                  <a:pt x="1175" y="4842"/>
                </a:lnTo>
                <a:lnTo>
                  <a:pt x="1210" y="4860"/>
                </a:lnTo>
                <a:lnTo>
                  <a:pt x="1243" y="4878"/>
                </a:lnTo>
                <a:lnTo>
                  <a:pt x="1277" y="4894"/>
                </a:lnTo>
                <a:lnTo>
                  <a:pt x="1311" y="4910"/>
                </a:lnTo>
                <a:lnTo>
                  <a:pt x="1346" y="4924"/>
                </a:lnTo>
                <a:lnTo>
                  <a:pt x="1380" y="4938"/>
                </a:lnTo>
                <a:lnTo>
                  <a:pt x="1414" y="4950"/>
                </a:lnTo>
                <a:lnTo>
                  <a:pt x="1449" y="4961"/>
                </a:lnTo>
                <a:lnTo>
                  <a:pt x="1482" y="4972"/>
                </a:lnTo>
                <a:lnTo>
                  <a:pt x="1517" y="4981"/>
                </a:lnTo>
                <a:lnTo>
                  <a:pt x="1550" y="4990"/>
                </a:lnTo>
                <a:lnTo>
                  <a:pt x="1585" y="4998"/>
                </a:lnTo>
                <a:lnTo>
                  <a:pt x="1618" y="5006"/>
                </a:lnTo>
                <a:lnTo>
                  <a:pt x="1653" y="5011"/>
                </a:lnTo>
                <a:lnTo>
                  <a:pt x="1686" y="5017"/>
                </a:lnTo>
                <a:lnTo>
                  <a:pt x="1720" y="5022"/>
                </a:lnTo>
                <a:lnTo>
                  <a:pt x="1753" y="5026"/>
                </a:lnTo>
                <a:lnTo>
                  <a:pt x="1787" y="5029"/>
                </a:lnTo>
                <a:lnTo>
                  <a:pt x="1820" y="5032"/>
                </a:lnTo>
                <a:lnTo>
                  <a:pt x="1852" y="5033"/>
                </a:lnTo>
                <a:lnTo>
                  <a:pt x="1886" y="5034"/>
                </a:lnTo>
                <a:lnTo>
                  <a:pt x="1918" y="5034"/>
                </a:lnTo>
                <a:lnTo>
                  <a:pt x="1983" y="5033"/>
                </a:lnTo>
                <a:lnTo>
                  <a:pt x="2047" y="5028"/>
                </a:lnTo>
                <a:lnTo>
                  <a:pt x="2108" y="5022"/>
                </a:lnTo>
                <a:lnTo>
                  <a:pt x="2169" y="5013"/>
                </a:lnTo>
                <a:lnTo>
                  <a:pt x="2228" y="5001"/>
                </a:lnTo>
                <a:lnTo>
                  <a:pt x="2286" y="4989"/>
                </a:lnTo>
                <a:lnTo>
                  <a:pt x="2343" y="4975"/>
                </a:lnTo>
                <a:lnTo>
                  <a:pt x="2397" y="4958"/>
                </a:lnTo>
                <a:lnTo>
                  <a:pt x="2449" y="4940"/>
                </a:lnTo>
                <a:lnTo>
                  <a:pt x="2501" y="4921"/>
                </a:lnTo>
                <a:lnTo>
                  <a:pt x="2549" y="4901"/>
                </a:lnTo>
                <a:lnTo>
                  <a:pt x="2648" y="4908"/>
                </a:lnTo>
                <a:lnTo>
                  <a:pt x="2744" y="4912"/>
                </a:lnTo>
                <a:lnTo>
                  <a:pt x="2839" y="4914"/>
                </a:lnTo>
                <a:lnTo>
                  <a:pt x="2930" y="4914"/>
                </a:lnTo>
                <a:lnTo>
                  <a:pt x="3018" y="4911"/>
                </a:lnTo>
                <a:lnTo>
                  <a:pt x="3104" y="4907"/>
                </a:lnTo>
                <a:lnTo>
                  <a:pt x="3188" y="4900"/>
                </a:lnTo>
                <a:lnTo>
                  <a:pt x="3268" y="4892"/>
                </a:lnTo>
                <a:lnTo>
                  <a:pt x="3346" y="4882"/>
                </a:lnTo>
                <a:lnTo>
                  <a:pt x="3421" y="4871"/>
                </a:lnTo>
                <a:lnTo>
                  <a:pt x="3493" y="4859"/>
                </a:lnTo>
                <a:lnTo>
                  <a:pt x="3563" y="4845"/>
                </a:lnTo>
                <a:lnTo>
                  <a:pt x="3628" y="4831"/>
                </a:lnTo>
                <a:lnTo>
                  <a:pt x="3692" y="4815"/>
                </a:lnTo>
                <a:lnTo>
                  <a:pt x="3752" y="4800"/>
                </a:lnTo>
                <a:lnTo>
                  <a:pt x="3809" y="4784"/>
                </a:lnTo>
                <a:lnTo>
                  <a:pt x="3864" y="4767"/>
                </a:lnTo>
                <a:lnTo>
                  <a:pt x="3914" y="4750"/>
                </a:lnTo>
                <a:lnTo>
                  <a:pt x="3962" y="4734"/>
                </a:lnTo>
                <a:lnTo>
                  <a:pt x="4005" y="4717"/>
                </a:lnTo>
                <a:lnTo>
                  <a:pt x="4047" y="4701"/>
                </a:lnTo>
                <a:lnTo>
                  <a:pt x="4085" y="4686"/>
                </a:lnTo>
                <a:lnTo>
                  <a:pt x="4149" y="4658"/>
                </a:lnTo>
                <a:lnTo>
                  <a:pt x="4201" y="4633"/>
                </a:lnTo>
                <a:lnTo>
                  <a:pt x="4237" y="4613"/>
                </a:lnTo>
                <a:lnTo>
                  <a:pt x="4268" y="4597"/>
                </a:lnTo>
                <a:lnTo>
                  <a:pt x="4222" y="4612"/>
                </a:lnTo>
                <a:lnTo>
                  <a:pt x="4174" y="4626"/>
                </a:lnTo>
                <a:lnTo>
                  <a:pt x="4125" y="4638"/>
                </a:lnTo>
                <a:lnTo>
                  <a:pt x="4073" y="4648"/>
                </a:lnTo>
                <a:lnTo>
                  <a:pt x="4022" y="4657"/>
                </a:lnTo>
                <a:lnTo>
                  <a:pt x="3969" y="4663"/>
                </a:lnTo>
                <a:lnTo>
                  <a:pt x="3915" y="4670"/>
                </a:lnTo>
                <a:lnTo>
                  <a:pt x="3860" y="4675"/>
                </a:lnTo>
                <a:lnTo>
                  <a:pt x="3806" y="4677"/>
                </a:lnTo>
                <a:lnTo>
                  <a:pt x="3751" y="4679"/>
                </a:lnTo>
                <a:lnTo>
                  <a:pt x="3695" y="4680"/>
                </a:lnTo>
                <a:lnTo>
                  <a:pt x="3641" y="4680"/>
                </a:lnTo>
                <a:lnTo>
                  <a:pt x="3586" y="4679"/>
                </a:lnTo>
                <a:lnTo>
                  <a:pt x="3531" y="4678"/>
                </a:lnTo>
                <a:lnTo>
                  <a:pt x="3478" y="4676"/>
                </a:lnTo>
                <a:lnTo>
                  <a:pt x="3425" y="4672"/>
                </a:lnTo>
                <a:lnTo>
                  <a:pt x="3323" y="4663"/>
                </a:lnTo>
                <a:lnTo>
                  <a:pt x="3226" y="4655"/>
                </a:lnTo>
                <a:lnTo>
                  <a:pt x="3136" y="4643"/>
                </a:lnTo>
                <a:lnTo>
                  <a:pt x="3055" y="4632"/>
                </a:lnTo>
                <a:lnTo>
                  <a:pt x="2985" y="4621"/>
                </a:lnTo>
                <a:lnTo>
                  <a:pt x="2924" y="4611"/>
                </a:lnTo>
                <a:lnTo>
                  <a:pt x="2846" y="4597"/>
                </a:lnTo>
                <a:close/>
                <a:moveTo>
                  <a:pt x="456" y="0"/>
                </a:moveTo>
                <a:lnTo>
                  <a:pt x="456" y="0"/>
                </a:lnTo>
                <a:lnTo>
                  <a:pt x="441" y="65"/>
                </a:lnTo>
                <a:lnTo>
                  <a:pt x="428" y="130"/>
                </a:lnTo>
                <a:lnTo>
                  <a:pt x="415" y="193"/>
                </a:lnTo>
                <a:lnTo>
                  <a:pt x="402" y="256"/>
                </a:lnTo>
                <a:lnTo>
                  <a:pt x="391" y="318"/>
                </a:lnTo>
                <a:lnTo>
                  <a:pt x="381" y="379"/>
                </a:lnTo>
                <a:lnTo>
                  <a:pt x="371" y="441"/>
                </a:lnTo>
                <a:lnTo>
                  <a:pt x="362" y="501"/>
                </a:lnTo>
                <a:lnTo>
                  <a:pt x="354" y="561"/>
                </a:lnTo>
                <a:lnTo>
                  <a:pt x="348" y="620"/>
                </a:lnTo>
                <a:lnTo>
                  <a:pt x="341" y="678"/>
                </a:lnTo>
                <a:lnTo>
                  <a:pt x="335" y="736"/>
                </a:lnTo>
                <a:lnTo>
                  <a:pt x="331" y="794"/>
                </a:lnTo>
                <a:lnTo>
                  <a:pt x="326" y="851"/>
                </a:lnTo>
                <a:lnTo>
                  <a:pt x="323" y="907"/>
                </a:lnTo>
                <a:lnTo>
                  <a:pt x="321" y="963"/>
                </a:lnTo>
                <a:lnTo>
                  <a:pt x="319" y="1019"/>
                </a:lnTo>
                <a:lnTo>
                  <a:pt x="318" y="1073"/>
                </a:lnTo>
                <a:lnTo>
                  <a:pt x="318" y="1127"/>
                </a:lnTo>
                <a:lnTo>
                  <a:pt x="318" y="1180"/>
                </a:lnTo>
                <a:lnTo>
                  <a:pt x="319" y="1234"/>
                </a:lnTo>
                <a:lnTo>
                  <a:pt x="320" y="1286"/>
                </a:lnTo>
                <a:lnTo>
                  <a:pt x="322" y="1338"/>
                </a:lnTo>
                <a:lnTo>
                  <a:pt x="325" y="1389"/>
                </a:lnTo>
                <a:lnTo>
                  <a:pt x="329" y="1439"/>
                </a:lnTo>
                <a:lnTo>
                  <a:pt x="333" y="1489"/>
                </a:lnTo>
                <a:lnTo>
                  <a:pt x="339" y="1539"/>
                </a:lnTo>
                <a:lnTo>
                  <a:pt x="344" y="1588"/>
                </a:lnTo>
                <a:lnTo>
                  <a:pt x="350" y="1636"/>
                </a:lnTo>
                <a:lnTo>
                  <a:pt x="357" y="1684"/>
                </a:lnTo>
                <a:lnTo>
                  <a:pt x="364" y="1732"/>
                </a:lnTo>
                <a:lnTo>
                  <a:pt x="372" y="1779"/>
                </a:lnTo>
                <a:lnTo>
                  <a:pt x="381" y="1742"/>
                </a:lnTo>
                <a:lnTo>
                  <a:pt x="390" y="1708"/>
                </a:lnTo>
                <a:lnTo>
                  <a:pt x="400" y="1673"/>
                </a:lnTo>
                <a:lnTo>
                  <a:pt x="410" y="1641"/>
                </a:lnTo>
                <a:lnTo>
                  <a:pt x="431" y="1580"/>
                </a:lnTo>
                <a:lnTo>
                  <a:pt x="453" y="1523"/>
                </a:lnTo>
                <a:lnTo>
                  <a:pt x="475" y="1471"/>
                </a:lnTo>
                <a:lnTo>
                  <a:pt x="497" y="1425"/>
                </a:lnTo>
                <a:lnTo>
                  <a:pt x="519" y="1382"/>
                </a:lnTo>
                <a:lnTo>
                  <a:pt x="540" y="1344"/>
                </a:lnTo>
                <a:lnTo>
                  <a:pt x="560" y="1312"/>
                </a:lnTo>
                <a:lnTo>
                  <a:pt x="579" y="1283"/>
                </a:lnTo>
                <a:lnTo>
                  <a:pt x="595" y="1259"/>
                </a:lnTo>
                <a:lnTo>
                  <a:pt x="610" y="1240"/>
                </a:lnTo>
                <a:lnTo>
                  <a:pt x="630" y="1215"/>
                </a:lnTo>
                <a:lnTo>
                  <a:pt x="638" y="1206"/>
                </a:lnTo>
                <a:lnTo>
                  <a:pt x="622" y="1249"/>
                </a:lnTo>
                <a:lnTo>
                  <a:pt x="608" y="1293"/>
                </a:lnTo>
                <a:lnTo>
                  <a:pt x="595" y="1338"/>
                </a:lnTo>
                <a:lnTo>
                  <a:pt x="583" y="1381"/>
                </a:lnTo>
                <a:lnTo>
                  <a:pt x="572" y="1425"/>
                </a:lnTo>
                <a:lnTo>
                  <a:pt x="562" y="1468"/>
                </a:lnTo>
                <a:lnTo>
                  <a:pt x="554" y="1511"/>
                </a:lnTo>
                <a:lnTo>
                  <a:pt x="546" y="1555"/>
                </a:lnTo>
                <a:lnTo>
                  <a:pt x="538" y="1598"/>
                </a:lnTo>
                <a:lnTo>
                  <a:pt x="533" y="1641"/>
                </a:lnTo>
                <a:lnTo>
                  <a:pt x="527" y="1683"/>
                </a:lnTo>
                <a:lnTo>
                  <a:pt x="523" y="1725"/>
                </a:lnTo>
                <a:lnTo>
                  <a:pt x="519" y="1766"/>
                </a:lnTo>
                <a:lnTo>
                  <a:pt x="516" y="1807"/>
                </a:lnTo>
                <a:lnTo>
                  <a:pt x="513" y="1885"/>
                </a:lnTo>
                <a:lnTo>
                  <a:pt x="511" y="1961"/>
                </a:lnTo>
                <a:lnTo>
                  <a:pt x="511" y="2033"/>
                </a:lnTo>
                <a:lnTo>
                  <a:pt x="513" y="2102"/>
                </a:lnTo>
                <a:lnTo>
                  <a:pt x="516" y="2164"/>
                </a:lnTo>
                <a:lnTo>
                  <a:pt x="521" y="2222"/>
                </a:lnTo>
                <a:lnTo>
                  <a:pt x="525" y="2274"/>
                </a:lnTo>
                <a:lnTo>
                  <a:pt x="530" y="2320"/>
                </a:lnTo>
                <a:lnTo>
                  <a:pt x="535" y="2359"/>
                </a:lnTo>
                <a:lnTo>
                  <a:pt x="553" y="2406"/>
                </a:lnTo>
                <a:lnTo>
                  <a:pt x="572" y="2453"/>
                </a:lnTo>
                <a:lnTo>
                  <a:pt x="592" y="2499"/>
                </a:lnTo>
                <a:lnTo>
                  <a:pt x="613" y="2543"/>
                </a:lnTo>
                <a:lnTo>
                  <a:pt x="633" y="2588"/>
                </a:lnTo>
                <a:lnTo>
                  <a:pt x="656" y="2631"/>
                </a:lnTo>
                <a:lnTo>
                  <a:pt x="678" y="2675"/>
                </a:lnTo>
                <a:lnTo>
                  <a:pt x="700" y="2717"/>
                </a:lnTo>
                <a:lnTo>
                  <a:pt x="724" y="2760"/>
                </a:lnTo>
                <a:lnTo>
                  <a:pt x="747" y="2801"/>
                </a:lnTo>
                <a:lnTo>
                  <a:pt x="772" y="2841"/>
                </a:lnTo>
                <a:lnTo>
                  <a:pt x="796" y="2881"/>
                </a:lnTo>
                <a:lnTo>
                  <a:pt x="822" y="2920"/>
                </a:lnTo>
                <a:lnTo>
                  <a:pt x="847" y="2959"/>
                </a:lnTo>
                <a:lnTo>
                  <a:pt x="873" y="2997"/>
                </a:lnTo>
                <a:lnTo>
                  <a:pt x="900" y="3034"/>
                </a:lnTo>
                <a:lnTo>
                  <a:pt x="901" y="2968"/>
                </a:lnTo>
                <a:lnTo>
                  <a:pt x="903" y="2905"/>
                </a:lnTo>
                <a:lnTo>
                  <a:pt x="907" y="2842"/>
                </a:lnTo>
                <a:lnTo>
                  <a:pt x="912" y="2782"/>
                </a:lnTo>
                <a:lnTo>
                  <a:pt x="918" y="2723"/>
                </a:lnTo>
                <a:lnTo>
                  <a:pt x="926" y="2666"/>
                </a:lnTo>
                <a:lnTo>
                  <a:pt x="933" y="2611"/>
                </a:lnTo>
                <a:lnTo>
                  <a:pt x="942" y="2559"/>
                </a:lnTo>
                <a:lnTo>
                  <a:pt x="953" y="2508"/>
                </a:lnTo>
                <a:lnTo>
                  <a:pt x="963" y="2458"/>
                </a:lnTo>
                <a:lnTo>
                  <a:pt x="975" y="2412"/>
                </a:lnTo>
                <a:lnTo>
                  <a:pt x="987" y="2366"/>
                </a:lnTo>
                <a:lnTo>
                  <a:pt x="999" y="2323"/>
                </a:lnTo>
                <a:lnTo>
                  <a:pt x="1011" y="2282"/>
                </a:lnTo>
                <a:lnTo>
                  <a:pt x="1025" y="2243"/>
                </a:lnTo>
                <a:lnTo>
                  <a:pt x="1038" y="2206"/>
                </a:lnTo>
                <a:lnTo>
                  <a:pt x="1050" y="2171"/>
                </a:lnTo>
                <a:lnTo>
                  <a:pt x="1064" y="2138"/>
                </a:lnTo>
                <a:lnTo>
                  <a:pt x="1088" y="2079"/>
                </a:lnTo>
                <a:lnTo>
                  <a:pt x="1112" y="2028"/>
                </a:lnTo>
                <a:lnTo>
                  <a:pt x="1133" y="1987"/>
                </a:lnTo>
                <a:lnTo>
                  <a:pt x="1151" y="1954"/>
                </a:lnTo>
                <a:lnTo>
                  <a:pt x="1164" y="1930"/>
                </a:lnTo>
                <a:lnTo>
                  <a:pt x="1175" y="1911"/>
                </a:lnTo>
                <a:lnTo>
                  <a:pt x="1163" y="1974"/>
                </a:lnTo>
                <a:lnTo>
                  <a:pt x="1152" y="2037"/>
                </a:lnTo>
                <a:lnTo>
                  <a:pt x="1143" y="2099"/>
                </a:lnTo>
                <a:lnTo>
                  <a:pt x="1136" y="2163"/>
                </a:lnTo>
                <a:lnTo>
                  <a:pt x="1130" y="2225"/>
                </a:lnTo>
                <a:lnTo>
                  <a:pt x="1126" y="2287"/>
                </a:lnTo>
                <a:lnTo>
                  <a:pt x="1123" y="2348"/>
                </a:lnTo>
                <a:lnTo>
                  <a:pt x="1122" y="2409"/>
                </a:lnTo>
                <a:lnTo>
                  <a:pt x="1121" y="2470"/>
                </a:lnTo>
                <a:lnTo>
                  <a:pt x="1122" y="2530"/>
                </a:lnTo>
                <a:lnTo>
                  <a:pt x="1124" y="2588"/>
                </a:lnTo>
                <a:lnTo>
                  <a:pt x="1127" y="2646"/>
                </a:lnTo>
                <a:lnTo>
                  <a:pt x="1131" y="2703"/>
                </a:lnTo>
                <a:lnTo>
                  <a:pt x="1136" y="2758"/>
                </a:lnTo>
                <a:lnTo>
                  <a:pt x="1142" y="2813"/>
                </a:lnTo>
                <a:lnTo>
                  <a:pt x="1147" y="2866"/>
                </a:lnTo>
                <a:lnTo>
                  <a:pt x="1154" y="2917"/>
                </a:lnTo>
                <a:lnTo>
                  <a:pt x="1162" y="2967"/>
                </a:lnTo>
                <a:lnTo>
                  <a:pt x="1178" y="3063"/>
                </a:lnTo>
                <a:lnTo>
                  <a:pt x="1194" y="3151"/>
                </a:lnTo>
                <a:lnTo>
                  <a:pt x="1211" y="3230"/>
                </a:lnTo>
                <a:lnTo>
                  <a:pt x="1229" y="3302"/>
                </a:lnTo>
                <a:lnTo>
                  <a:pt x="1245" y="3364"/>
                </a:lnTo>
                <a:lnTo>
                  <a:pt x="1259" y="3415"/>
                </a:lnTo>
                <a:lnTo>
                  <a:pt x="1270" y="3456"/>
                </a:lnTo>
                <a:lnTo>
                  <a:pt x="1338" y="3518"/>
                </a:lnTo>
                <a:lnTo>
                  <a:pt x="1406" y="3578"/>
                </a:lnTo>
                <a:lnTo>
                  <a:pt x="1474" y="3635"/>
                </a:lnTo>
                <a:lnTo>
                  <a:pt x="1543" y="3690"/>
                </a:lnTo>
                <a:lnTo>
                  <a:pt x="1613" y="3742"/>
                </a:lnTo>
                <a:lnTo>
                  <a:pt x="1683" y="3792"/>
                </a:lnTo>
                <a:lnTo>
                  <a:pt x="1752" y="3839"/>
                </a:lnTo>
                <a:lnTo>
                  <a:pt x="1822" y="3885"/>
                </a:lnTo>
                <a:lnTo>
                  <a:pt x="1807" y="3807"/>
                </a:lnTo>
                <a:lnTo>
                  <a:pt x="1793" y="3730"/>
                </a:lnTo>
                <a:lnTo>
                  <a:pt x="1782" y="3655"/>
                </a:lnTo>
                <a:lnTo>
                  <a:pt x="1773" y="3582"/>
                </a:lnTo>
                <a:lnTo>
                  <a:pt x="1765" y="3510"/>
                </a:lnTo>
                <a:lnTo>
                  <a:pt x="1761" y="3441"/>
                </a:lnTo>
                <a:lnTo>
                  <a:pt x="1758" y="3374"/>
                </a:lnTo>
                <a:lnTo>
                  <a:pt x="1755" y="3309"/>
                </a:lnTo>
                <a:lnTo>
                  <a:pt x="1755" y="3246"/>
                </a:lnTo>
                <a:lnTo>
                  <a:pt x="1757" y="3186"/>
                </a:lnTo>
                <a:lnTo>
                  <a:pt x="1759" y="3127"/>
                </a:lnTo>
                <a:lnTo>
                  <a:pt x="1762" y="3070"/>
                </a:lnTo>
                <a:lnTo>
                  <a:pt x="1767" y="3016"/>
                </a:lnTo>
                <a:lnTo>
                  <a:pt x="1772" y="2964"/>
                </a:lnTo>
                <a:lnTo>
                  <a:pt x="1779" y="2915"/>
                </a:lnTo>
                <a:lnTo>
                  <a:pt x="1786" y="2868"/>
                </a:lnTo>
                <a:lnTo>
                  <a:pt x="1793" y="2823"/>
                </a:lnTo>
                <a:lnTo>
                  <a:pt x="1801" y="2781"/>
                </a:lnTo>
                <a:lnTo>
                  <a:pt x="1809" y="2742"/>
                </a:lnTo>
                <a:lnTo>
                  <a:pt x="1818" y="2705"/>
                </a:lnTo>
                <a:lnTo>
                  <a:pt x="1835" y="2639"/>
                </a:lnTo>
                <a:lnTo>
                  <a:pt x="1850" y="2584"/>
                </a:lnTo>
                <a:lnTo>
                  <a:pt x="1864" y="2542"/>
                </a:lnTo>
                <a:lnTo>
                  <a:pt x="1875" y="2511"/>
                </a:lnTo>
                <a:lnTo>
                  <a:pt x="1885" y="2485"/>
                </a:lnTo>
                <a:lnTo>
                  <a:pt x="1884" y="2552"/>
                </a:lnTo>
                <a:lnTo>
                  <a:pt x="1884" y="2620"/>
                </a:lnTo>
                <a:lnTo>
                  <a:pt x="1886" y="2686"/>
                </a:lnTo>
                <a:lnTo>
                  <a:pt x="1889" y="2753"/>
                </a:lnTo>
                <a:lnTo>
                  <a:pt x="1894" y="2819"/>
                </a:lnTo>
                <a:lnTo>
                  <a:pt x="1900" y="2883"/>
                </a:lnTo>
                <a:lnTo>
                  <a:pt x="1908" y="2948"/>
                </a:lnTo>
                <a:lnTo>
                  <a:pt x="1917" y="3012"/>
                </a:lnTo>
                <a:lnTo>
                  <a:pt x="1928" y="3075"/>
                </a:lnTo>
                <a:lnTo>
                  <a:pt x="1939" y="3137"/>
                </a:lnTo>
                <a:lnTo>
                  <a:pt x="1952" y="3198"/>
                </a:lnTo>
                <a:lnTo>
                  <a:pt x="1965" y="3258"/>
                </a:lnTo>
                <a:lnTo>
                  <a:pt x="1979" y="3317"/>
                </a:lnTo>
                <a:lnTo>
                  <a:pt x="1993" y="3375"/>
                </a:lnTo>
                <a:lnTo>
                  <a:pt x="2009" y="3432"/>
                </a:lnTo>
                <a:lnTo>
                  <a:pt x="2024" y="3487"/>
                </a:lnTo>
                <a:lnTo>
                  <a:pt x="2041" y="3541"/>
                </a:lnTo>
                <a:lnTo>
                  <a:pt x="2057" y="3594"/>
                </a:lnTo>
                <a:lnTo>
                  <a:pt x="2073" y="3644"/>
                </a:lnTo>
                <a:lnTo>
                  <a:pt x="2091" y="3694"/>
                </a:lnTo>
                <a:lnTo>
                  <a:pt x="2125" y="3787"/>
                </a:lnTo>
                <a:lnTo>
                  <a:pt x="2158" y="3873"/>
                </a:lnTo>
                <a:lnTo>
                  <a:pt x="2190" y="3951"/>
                </a:lnTo>
                <a:lnTo>
                  <a:pt x="2221" y="4021"/>
                </a:lnTo>
                <a:lnTo>
                  <a:pt x="2248" y="4081"/>
                </a:lnTo>
                <a:lnTo>
                  <a:pt x="2272" y="4131"/>
                </a:lnTo>
                <a:lnTo>
                  <a:pt x="2354" y="4169"/>
                </a:lnTo>
                <a:lnTo>
                  <a:pt x="2435" y="4204"/>
                </a:lnTo>
                <a:lnTo>
                  <a:pt x="2512" y="4235"/>
                </a:lnTo>
                <a:lnTo>
                  <a:pt x="2586" y="4264"/>
                </a:lnTo>
                <a:lnTo>
                  <a:pt x="2656" y="4290"/>
                </a:lnTo>
                <a:lnTo>
                  <a:pt x="2721" y="4312"/>
                </a:lnTo>
                <a:lnTo>
                  <a:pt x="2783" y="4332"/>
                </a:lnTo>
                <a:lnTo>
                  <a:pt x="2839" y="4350"/>
                </a:lnTo>
                <a:lnTo>
                  <a:pt x="2890" y="4365"/>
                </a:lnTo>
                <a:lnTo>
                  <a:pt x="2936" y="4378"/>
                </a:lnTo>
                <a:lnTo>
                  <a:pt x="3008" y="4397"/>
                </a:lnTo>
                <a:lnTo>
                  <a:pt x="3054" y="4407"/>
                </a:lnTo>
                <a:lnTo>
                  <a:pt x="3069" y="4410"/>
                </a:lnTo>
                <a:lnTo>
                  <a:pt x="3075" y="4391"/>
                </a:lnTo>
                <a:lnTo>
                  <a:pt x="3091" y="4339"/>
                </a:lnTo>
                <a:lnTo>
                  <a:pt x="3101" y="4300"/>
                </a:lnTo>
                <a:lnTo>
                  <a:pt x="3112" y="4253"/>
                </a:lnTo>
                <a:lnTo>
                  <a:pt x="3123" y="4200"/>
                </a:lnTo>
                <a:lnTo>
                  <a:pt x="3134" y="4139"/>
                </a:lnTo>
                <a:lnTo>
                  <a:pt x="3144" y="4073"/>
                </a:lnTo>
                <a:lnTo>
                  <a:pt x="3154" y="4001"/>
                </a:lnTo>
                <a:lnTo>
                  <a:pt x="3162" y="3923"/>
                </a:lnTo>
                <a:lnTo>
                  <a:pt x="3165" y="3882"/>
                </a:lnTo>
                <a:lnTo>
                  <a:pt x="3168" y="3839"/>
                </a:lnTo>
                <a:lnTo>
                  <a:pt x="3170" y="3796"/>
                </a:lnTo>
                <a:lnTo>
                  <a:pt x="3171" y="3751"/>
                </a:lnTo>
                <a:lnTo>
                  <a:pt x="3171" y="3705"/>
                </a:lnTo>
                <a:lnTo>
                  <a:pt x="3171" y="3659"/>
                </a:lnTo>
                <a:lnTo>
                  <a:pt x="3170" y="3611"/>
                </a:lnTo>
                <a:lnTo>
                  <a:pt x="3168" y="3562"/>
                </a:lnTo>
                <a:lnTo>
                  <a:pt x="3164" y="3512"/>
                </a:lnTo>
                <a:lnTo>
                  <a:pt x="3160" y="3461"/>
                </a:lnTo>
                <a:lnTo>
                  <a:pt x="3154" y="3410"/>
                </a:lnTo>
                <a:lnTo>
                  <a:pt x="3148" y="3359"/>
                </a:lnTo>
                <a:lnTo>
                  <a:pt x="3140" y="3305"/>
                </a:lnTo>
                <a:lnTo>
                  <a:pt x="3131" y="3251"/>
                </a:lnTo>
                <a:lnTo>
                  <a:pt x="3121" y="3198"/>
                </a:lnTo>
                <a:lnTo>
                  <a:pt x="3109" y="3143"/>
                </a:lnTo>
                <a:lnTo>
                  <a:pt x="3095" y="3087"/>
                </a:lnTo>
                <a:lnTo>
                  <a:pt x="3080" y="3032"/>
                </a:lnTo>
                <a:lnTo>
                  <a:pt x="3063" y="2976"/>
                </a:lnTo>
                <a:lnTo>
                  <a:pt x="3045" y="2919"/>
                </a:lnTo>
                <a:lnTo>
                  <a:pt x="3025" y="2863"/>
                </a:lnTo>
                <a:lnTo>
                  <a:pt x="3003" y="2805"/>
                </a:lnTo>
                <a:lnTo>
                  <a:pt x="2979" y="2748"/>
                </a:lnTo>
                <a:lnTo>
                  <a:pt x="2953" y="2692"/>
                </a:lnTo>
                <a:lnTo>
                  <a:pt x="2926" y="2634"/>
                </a:lnTo>
                <a:lnTo>
                  <a:pt x="2895" y="2576"/>
                </a:lnTo>
                <a:lnTo>
                  <a:pt x="2864" y="2519"/>
                </a:lnTo>
                <a:lnTo>
                  <a:pt x="2830" y="2461"/>
                </a:lnTo>
                <a:lnTo>
                  <a:pt x="2793" y="2403"/>
                </a:lnTo>
                <a:lnTo>
                  <a:pt x="2755" y="2346"/>
                </a:lnTo>
                <a:lnTo>
                  <a:pt x="2714" y="2288"/>
                </a:lnTo>
                <a:lnTo>
                  <a:pt x="2670" y="2231"/>
                </a:lnTo>
                <a:lnTo>
                  <a:pt x="2624" y="2174"/>
                </a:lnTo>
                <a:lnTo>
                  <a:pt x="2576" y="2117"/>
                </a:lnTo>
                <a:lnTo>
                  <a:pt x="2525" y="2061"/>
                </a:lnTo>
                <a:lnTo>
                  <a:pt x="2472" y="2006"/>
                </a:lnTo>
                <a:lnTo>
                  <a:pt x="2415" y="1950"/>
                </a:lnTo>
                <a:lnTo>
                  <a:pt x="2356" y="1895"/>
                </a:lnTo>
                <a:lnTo>
                  <a:pt x="2293" y="1842"/>
                </a:lnTo>
                <a:lnTo>
                  <a:pt x="2228" y="1788"/>
                </a:lnTo>
                <a:lnTo>
                  <a:pt x="2160" y="1735"/>
                </a:lnTo>
                <a:lnTo>
                  <a:pt x="2089" y="1682"/>
                </a:lnTo>
                <a:lnTo>
                  <a:pt x="1983" y="1605"/>
                </a:lnTo>
                <a:lnTo>
                  <a:pt x="1881" y="1528"/>
                </a:lnTo>
                <a:lnTo>
                  <a:pt x="1783" y="1451"/>
                </a:lnTo>
                <a:lnTo>
                  <a:pt x="1688" y="1374"/>
                </a:lnTo>
                <a:lnTo>
                  <a:pt x="1598" y="1297"/>
                </a:lnTo>
                <a:lnTo>
                  <a:pt x="1511" y="1222"/>
                </a:lnTo>
                <a:lnTo>
                  <a:pt x="1429" y="1147"/>
                </a:lnTo>
                <a:lnTo>
                  <a:pt x="1349" y="1073"/>
                </a:lnTo>
                <a:lnTo>
                  <a:pt x="1274" y="1000"/>
                </a:lnTo>
                <a:lnTo>
                  <a:pt x="1201" y="928"/>
                </a:lnTo>
                <a:lnTo>
                  <a:pt x="1132" y="858"/>
                </a:lnTo>
                <a:lnTo>
                  <a:pt x="1067" y="789"/>
                </a:lnTo>
                <a:lnTo>
                  <a:pt x="1006" y="722"/>
                </a:lnTo>
                <a:lnTo>
                  <a:pt x="948" y="657"/>
                </a:lnTo>
                <a:lnTo>
                  <a:pt x="893" y="594"/>
                </a:lnTo>
                <a:lnTo>
                  <a:pt x="842" y="533"/>
                </a:lnTo>
                <a:lnTo>
                  <a:pt x="794" y="475"/>
                </a:lnTo>
                <a:lnTo>
                  <a:pt x="749" y="420"/>
                </a:lnTo>
                <a:lnTo>
                  <a:pt x="708" y="366"/>
                </a:lnTo>
                <a:lnTo>
                  <a:pt x="670" y="316"/>
                </a:lnTo>
                <a:lnTo>
                  <a:pt x="634" y="269"/>
                </a:lnTo>
                <a:lnTo>
                  <a:pt x="603" y="225"/>
                </a:lnTo>
                <a:lnTo>
                  <a:pt x="550" y="147"/>
                </a:lnTo>
                <a:lnTo>
                  <a:pt x="508" y="85"/>
                </a:lnTo>
                <a:lnTo>
                  <a:pt x="479" y="39"/>
                </a:lnTo>
                <a:lnTo>
                  <a:pt x="456" y="0"/>
                </a:lnTo>
                <a:close/>
              </a:path>
            </a:pathLst>
          </a:custGeom>
          <a:solidFill>
            <a:srgbClr val="BECE37"/>
          </a:solidFill>
          <a:ln w="19050" cap="flat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lumMod val="85000"/>
                  </a:sysClr>
                </a:gs>
              </a:gsLst>
              <a:lin ang="2700000" scaled="1"/>
              <a:tileRect/>
            </a:gradFill>
            <a:prstDash val="solid"/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微软雅黑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F2E8A31F-BA6B-7353-B936-FAF064BD8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2747" y="1857764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02B3C5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17">
            <a:extLst>
              <a:ext uri="{FF2B5EF4-FFF2-40B4-BE49-F238E27FC236}">
                <a16:creationId xmlns="" xmlns:a16="http://schemas.microsoft.com/office/drawing/2014/main" id="{3C9910C7-CF87-0344-FDB4-A71EA296DD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2747" y="3476553"/>
            <a:ext cx="4006850" cy="93345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rgbClr val="FFB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09343932-4324-1032-EA27-84DB192D09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2747" y="5031862"/>
            <a:ext cx="4006850" cy="933450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>
                <a:solidFill>
                  <a:srgbClr val="BECE37"/>
                </a:solidFill>
              </a:defRPr>
            </a:lvl1pPr>
          </a:lstStyle>
          <a:p>
            <a:pPr marL="0" lvl="0">
              <a:lnSpc>
                <a:spcPct val="12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yellow text on a black background&#10;&#10;Description automatically generated">
            <a:extLst>
              <a:ext uri="{FF2B5EF4-FFF2-40B4-BE49-F238E27FC236}">
                <a16:creationId xmlns="" xmlns:a16="http://schemas.microsoft.com/office/drawing/2014/main" id="{935A05C5-A934-2C75-9746-442367AA7C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46" y="-116226"/>
            <a:ext cx="7938927" cy="2031216"/>
          </a:xfrm>
          <a:prstGeom prst="rect">
            <a:avLst/>
          </a:prstGeom>
        </p:spPr>
      </p:pic>
      <p:pic>
        <p:nvPicPr>
          <p:cNvPr id="16" name="Picture 15" descr="A cartoon of a robot&#10;&#10;Description automatically generated">
            <a:extLst>
              <a:ext uri="{FF2B5EF4-FFF2-40B4-BE49-F238E27FC236}">
                <a16:creationId xmlns="" xmlns:a16="http://schemas.microsoft.com/office/drawing/2014/main" id="{963221CB-BE8F-8556-6DF1-5495D22CA5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61" y="977973"/>
            <a:ext cx="1420077" cy="18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6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8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DE25358-D635-DB0D-E6A5-9E231909D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4D0594F-EC86-4F3E-1C47-A41A3D9B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7B94D7-A8F4-4B4A-13FA-56255AD8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2023" y="6356350"/>
            <a:ext cx="1932283" cy="286163"/>
          </a:xfrm>
        </p:spPr>
        <p:txBody>
          <a:bodyPr/>
          <a:lstStyle>
            <a:lvl1pPr>
              <a:defRPr sz="2000"/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="" xmlns:a16="http://schemas.microsoft.com/office/drawing/2014/main" id="{AA773363-5424-DB1E-F20E-98EFABB019F8}"/>
              </a:ext>
            </a:extLst>
          </p:cNvPr>
          <p:cNvSpPr/>
          <p:nvPr/>
        </p:nvSpPr>
        <p:spPr>
          <a:xfrm rot="288391">
            <a:off x="1380415" y="2003238"/>
            <a:ext cx="2879287" cy="3272953"/>
          </a:xfrm>
          <a:custGeom>
            <a:avLst/>
            <a:gdLst/>
            <a:ahLst/>
            <a:cxnLst/>
            <a:rect l="l" t="t" r="r" b="b"/>
            <a:pathLst>
              <a:path w="5830712" h="6475543">
                <a:moveTo>
                  <a:pt x="0" y="0"/>
                </a:moveTo>
                <a:lnTo>
                  <a:pt x="5830712" y="0"/>
                </a:lnTo>
                <a:lnTo>
                  <a:pt x="5830712" y="6475543"/>
                </a:lnTo>
                <a:lnTo>
                  <a:pt x="0" y="6475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1" t="-9206" r="-15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="" xmlns:a16="http://schemas.microsoft.com/office/drawing/2014/main" id="{CC2C074C-6BDE-B521-F3BA-63BD1C52489E}"/>
              </a:ext>
            </a:extLst>
          </p:cNvPr>
          <p:cNvSpPr/>
          <p:nvPr/>
        </p:nvSpPr>
        <p:spPr>
          <a:xfrm>
            <a:off x="6052873" y="1451670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000"/>
          </a:p>
        </p:txBody>
      </p:sp>
      <p:sp>
        <p:nvSpPr>
          <p:cNvPr id="15" name="Freeform 12">
            <a:extLst>
              <a:ext uri="{FF2B5EF4-FFF2-40B4-BE49-F238E27FC236}">
                <a16:creationId xmlns="" xmlns:a16="http://schemas.microsoft.com/office/drawing/2014/main" id="{7A271B6D-8E43-25FD-EB50-371B052D0A5B}"/>
              </a:ext>
            </a:extLst>
          </p:cNvPr>
          <p:cNvSpPr/>
          <p:nvPr/>
        </p:nvSpPr>
        <p:spPr>
          <a:xfrm>
            <a:off x="4928396" y="3049604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18" name="Freeform 15">
            <a:extLst>
              <a:ext uri="{FF2B5EF4-FFF2-40B4-BE49-F238E27FC236}">
                <a16:creationId xmlns="" xmlns:a16="http://schemas.microsoft.com/office/drawing/2014/main" id="{99904C92-8617-129A-26B3-E7FE1DA5A077}"/>
              </a:ext>
            </a:extLst>
          </p:cNvPr>
          <p:cNvSpPr/>
          <p:nvPr/>
        </p:nvSpPr>
        <p:spPr>
          <a:xfrm>
            <a:off x="3812098" y="4647538"/>
            <a:ext cx="5427406" cy="1487055"/>
          </a:xfrm>
          <a:custGeom>
            <a:avLst/>
            <a:gdLst/>
            <a:ahLst/>
            <a:cxnLst/>
            <a:rect l="l" t="t" r="r" b="b"/>
            <a:pathLst>
              <a:path w="10273483" h="2529845">
                <a:moveTo>
                  <a:pt x="0" y="0"/>
                </a:moveTo>
                <a:lnTo>
                  <a:pt x="10273483" y="0"/>
                </a:lnTo>
                <a:lnTo>
                  <a:pt x="10273483" y="2529845"/>
                </a:lnTo>
                <a:lnTo>
                  <a:pt x="0" y="25298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2000"/>
          </a:p>
        </p:txBody>
      </p:sp>
      <p:sp>
        <p:nvSpPr>
          <p:cNvPr id="22" name="Text Placeholder 21">
            <a:extLst>
              <a:ext uri="{FF2B5EF4-FFF2-40B4-BE49-F238E27FC236}">
                <a16:creationId xmlns="" xmlns:a16="http://schemas.microsoft.com/office/drawing/2014/main" id="{B62F9C90-C9B2-A00F-12FB-853504B24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9613" y="271528"/>
            <a:ext cx="7259891" cy="824467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3" name="Text Placeholder 21">
            <a:extLst>
              <a:ext uri="{FF2B5EF4-FFF2-40B4-BE49-F238E27FC236}">
                <a16:creationId xmlns="" xmlns:a16="http://schemas.microsoft.com/office/drawing/2014/main" id="{3E3123C1-4855-EFC2-7910-D5F08E313F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763" y="1757464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4" name="Text Placeholder 21">
            <a:extLst>
              <a:ext uri="{FF2B5EF4-FFF2-40B4-BE49-F238E27FC236}">
                <a16:creationId xmlns="" xmlns:a16="http://schemas.microsoft.com/office/drawing/2014/main" id="{42EC7BC8-B776-393E-1D92-3A13F09F6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8159" y="334373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  <p:sp>
        <p:nvSpPr>
          <p:cNvPr id="25" name="Text Placeholder 21">
            <a:extLst>
              <a:ext uri="{FF2B5EF4-FFF2-40B4-BE49-F238E27FC236}">
                <a16:creationId xmlns="" xmlns:a16="http://schemas.microsoft.com/office/drawing/2014/main" id="{D1ED4CA5-9915-334A-ED87-4310059EC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8600" y="4947488"/>
            <a:ext cx="5007879" cy="824467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đây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9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8" grpId="0" animBg="1"/>
      <p:bldP spid="23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6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in)">
                      <p:cBhvr>
                        <p:cTn dur="2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直接连接符 2">
            <a:extLst>
              <a:ext uri="{FF2B5EF4-FFF2-40B4-BE49-F238E27FC236}">
                <a16:creationId xmlns="" xmlns:a16="http://schemas.microsoft.com/office/drawing/2014/main" id="{8F10E5AE-CD40-164C-1DE2-DA6575165D9E}"/>
              </a:ext>
            </a:extLst>
          </p:cNvPr>
          <p:cNvCxnSpPr>
            <a:cxnSpLocks/>
          </p:cNvCxnSpPr>
          <p:nvPr/>
        </p:nvCxnSpPr>
        <p:spPr>
          <a:xfrm>
            <a:off x="6068622" y="1475204"/>
            <a:ext cx="0" cy="4657967"/>
          </a:xfrm>
          <a:prstGeom prst="line">
            <a:avLst/>
          </a:prstGeom>
          <a:noFill/>
          <a:ln w="28575" cap="flat" cmpd="sng" algn="ctr">
            <a:solidFill>
              <a:srgbClr val="3F404B"/>
            </a:solidFill>
            <a:prstDash val="sysDot"/>
            <a:miter lim="800000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678A5B8-8108-52DA-29E6-FDC938022EBD}"/>
              </a:ext>
            </a:extLst>
          </p:cNvPr>
          <p:cNvGrpSpPr/>
          <p:nvPr/>
        </p:nvGrpSpPr>
        <p:grpSpPr>
          <a:xfrm>
            <a:off x="5479203" y="1154375"/>
            <a:ext cx="4338475" cy="1723968"/>
            <a:chOff x="5479203" y="1154375"/>
            <a:chExt cx="4338475" cy="1723968"/>
          </a:xfrm>
        </p:grpSpPr>
        <p:pic>
          <p:nvPicPr>
            <p:cNvPr id="8" name="图片 18">
              <a:extLst>
                <a:ext uri="{FF2B5EF4-FFF2-40B4-BE49-F238E27FC236}">
                  <a16:creationId xmlns="" xmlns:a16="http://schemas.microsoft.com/office/drawing/2014/main" id="{4B548BEB-EE12-4F2F-D34D-6C577080B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964" y="1168962"/>
              <a:ext cx="3280165" cy="1709381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919DDF6F-BA38-B804-1226-E30A31AA57DA}"/>
                </a:ext>
              </a:extLst>
            </p:cNvPr>
            <p:cNvGrpSpPr/>
            <p:nvPr userDrawn="1"/>
          </p:nvGrpSpPr>
          <p:grpSpPr>
            <a:xfrm>
              <a:off x="5479203" y="1154375"/>
              <a:ext cx="4338475" cy="1221231"/>
              <a:chOff x="5478520" y="1170748"/>
              <a:chExt cx="4338475" cy="1221231"/>
            </a:xfrm>
          </p:grpSpPr>
          <p:sp>
            <p:nvSpPr>
              <p:cNvPr id="10" name="Freeform 56">
                <a:extLst>
                  <a:ext uri="{FF2B5EF4-FFF2-40B4-BE49-F238E27FC236}">
                    <a16:creationId xmlns="" xmlns:a16="http://schemas.microsoft.com/office/drawing/2014/main" id="{9DBC0CBB-CFAE-FE58-0A63-0017F305D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8576" y="1170748"/>
                <a:ext cx="3058419" cy="972981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00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="" xmlns:a16="http://schemas.microsoft.com/office/drawing/2014/main" id="{29F6951B-4388-92CA-A2CA-CDC353EFF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8520" y="1170748"/>
                <a:ext cx="1280059" cy="972981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="" xmlns:a16="http://schemas.microsoft.com/office/drawing/2014/main" id="{E9CA26B3-062B-3386-9668-F14DFBF5E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9873" y="1811393"/>
                <a:ext cx="322410" cy="580586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CDE57382-0632-D0AD-B8AA-86CF1DDD70C5}"/>
                </a:ext>
              </a:extLst>
            </p:cNvPr>
            <p:cNvSpPr txBox="1"/>
            <p:nvPr userDrawn="1"/>
          </p:nvSpPr>
          <p:spPr>
            <a:xfrm>
              <a:off x="5788750" y="1404081"/>
              <a:ext cx="1077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01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D859300-941C-CA53-AAB9-DB8314D0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A500CA6-DB03-866E-4205-76B30A701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0F5494-8E0C-322C-D17F-4B22C7BC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A4CFC032-0D2F-1D3C-5F09-279BD65F4ABF}"/>
              </a:ext>
            </a:extLst>
          </p:cNvPr>
          <p:cNvGrpSpPr/>
          <p:nvPr/>
        </p:nvGrpSpPr>
        <p:grpSpPr>
          <a:xfrm>
            <a:off x="2328617" y="2446139"/>
            <a:ext cx="4368476" cy="1729435"/>
            <a:chOff x="2328617" y="2446139"/>
            <a:chExt cx="4368476" cy="1729435"/>
          </a:xfrm>
        </p:grpSpPr>
        <p:grpSp>
          <p:nvGrpSpPr>
            <p:cNvPr id="45" name="组合 3">
              <a:extLst>
                <a:ext uri="{FF2B5EF4-FFF2-40B4-BE49-F238E27FC236}">
                  <a16:creationId xmlns="" xmlns:a16="http://schemas.microsoft.com/office/drawing/2014/main" id="{FC5C041C-7001-D106-6665-C4F0E0990EF2}"/>
                </a:ext>
              </a:extLst>
            </p:cNvPr>
            <p:cNvGrpSpPr/>
            <p:nvPr userDrawn="1"/>
          </p:nvGrpSpPr>
          <p:grpSpPr>
            <a:xfrm>
              <a:off x="2328617" y="2446139"/>
              <a:ext cx="4338475" cy="1729435"/>
              <a:chOff x="5879462" y="287200"/>
              <a:chExt cx="3545784" cy="790365"/>
            </a:xfrm>
          </p:grpSpPr>
          <p:pic>
            <p:nvPicPr>
              <p:cNvPr id="46" name="图片 4">
                <a:extLst>
                  <a:ext uri="{FF2B5EF4-FFF2-40B4-BE49-F238E27FC236}">
                    <a16:creationId xmlns="" xmlns:a16="http://schemas.microsoft.com/office/drawing/2014/main" id="{9AAE83A1-967C-6482-7C55-B91A19754C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07485" y="296365"/>
                <a:ext cx="2680840" cy="781200"/>
              </a:xfrm>
              <a:prstGeom prst="rect">
                <a:avLst/>
              </a:prstGeom>
            </p:spPr>
          </p:pic>
          <p:grpSp>
            <p:nvGrpSpPr>
              <p:cNvPr id="47" name="组合 5">
                <a:extLst>
                  <a:ext uri="{FF2B5EF4-FFF2-40B4-BE49-F238E27FC236}">
                    <a16:creationId xmlns="" xmlns:a16="http://schemas.microsoft.com/office/drawing/2014/main" id="{94B54D31-345A-C7B8-4390-6DDA2E324D2D}"/>
                  </a:ext>
                </a:extLst>
              </p:cNvPr>
              <p:cNvGrpSpPr/>
              <p:nvPr/>
            </p:nvGrpSpPr>
            <p:grpSpPr>
              <a:xfrm flipH="1">
                <a:off x="5879462" y="287200"/>
                <a:ext cx="3545784" cy="558112"/>
                <a:chOff x="7995986" y="760883"/>
                <a:chExt cx="3436053" cy="540840"/>
              </a:xfrm>
            </p:grpSpPr>
            <p:sp>
              <p:nvSpPr>
                <p:cNvPr id="48" name="Freeform 56">
                  <a:extLst>
                    <a:ext uri="{FF2B5EF4-FFF2-40B4-BE49-F238E27FC236}">
                      <a16:creationId xmlns="" xmlns:a16="http://schemas.microsoft.com/office/drawing/2014/main" id="{22EEA318-2864-44E8-006E-600F4F713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9785" y="760883"/>
                  <a:ext cx="2422254" cy="430899"/>
                </a:xfrm>
                <a:custGeom>
                  <a:avLst/>
                  <a:gdLst>
                    <a:gd name="T0" fmla="*/ 2353 w 2385"/>
                    <a:gd name="T1" fmla="*/ 0 h 425"/>
                    <a:gd name="T2" fmla="*/ 0 w 2385"/>
                    <a:gd name="T3" fmla="*/ 0 h 425"/>
                    <a:gd name="T4" fmla="*/ 0 w 2385"/>
                    <a:gd name="T5" fmla="*/ 425 h 425"/>
                    <a:gd name="T6" fmla="*/ 2353 w 2385"/>
                    <a:gd name="T7" fmla="*/ 425 h 425"/>
                    <a:gd name="T8" fmla="*/ 2385 w 2385"/>
                    <a:gd name="T9" fmla="*/ 393 h 425"/>
                    <a:gd name="T10" fmla="*/ 2385 w 2385"/>
                    <a:gd name="T11" fmla="*/ 32 h 425"/>
                    <a:gd name="T12" fmla="*/ 2353 w 2385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85" h="425">
                      <a:moveTo>
                        <a:pt x="235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25"/>
                        <a:pt x="0" y="425"/>
                        <a:pt x="0" y="425"/>
                      </a:cubicBezTo>
                      <a:cubicBezTo>
                        <a:pt x="2353" y="425"/>
                        <a:pt x="2353" y="425"/>
                        <a:pt x="2353" y="425"/>
                      </a:cubicBezTo>
                      <a:cubicBezTo>
                        <a:pt x="2370" y="425"/>
                        <a:pt x="2385" y="411"/>
                        <a:pt x="2385" y="393"/>
                      </a:cubicBezTo>
                      <a:cubicBezTo>
                        <a:pt x="2385" y="32"/>
                        <a:pt x="2385" y="32"/>
                        <a:pt x="2385" y="32"/>
                      </a:cubicBezTo>
                      <a:cubicBezTo>
                        <a:pt x="2385" y="15"/>
                        <a:pt x="2370" y="0"/>
                        <a:pt x="2353" y="0"/>
                      </a:cubicBezTo>
                      <a:close/>
                    </a:path>
                  </a:pathLst>
                </a:custGeom>
                <a:solidFill>
                  <a:srgbClr val="F0747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57">
                  <a:extLst>
                    <a:ext uri="{FF2B5EF4-FFF2-40B4-BE49-F238E27FC236}">
                      <a16:creationId xmlns="" xmlns:a16="http://schemas.microsoft.com/office/drawing/2014/main" id="{C26E2D04-AA9D-AF2A-CE92-A682523D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5986" y="760883"/>
                  <a:ext cx="1013801" cy="430899"/>
                </a:xfrm>
                <a:custGeom>
                  <a:avLst/>
                  <a:gdLst>
                    <a:gd name="T0" fmla="*/ 32 w 734"/>
                    <a:gd name="T1" fmla="*/ 0 h 425"/>
                    <a:gd name="T2" fmla="*/ 0 w 734"/>
                    <a:gd name="T3" fmla="*/ 32 h 425"/>
                    <a:gd name="T4" fmla="*/ 0 w 734"/>
                    <a:gd name="T5" fmla="*/ 393 h 425"/>
                    <a:gd name="T6" fmla="*/ 32 w 734"/>
                    <a:gd name="T7" fmla="*/ 425 h 425"/>
                    <a:gd name="T8" fmla="*/ 734 w 734"/>
                    <a:gd name="T9" fmla="*/ 425 h 425"/>
                    <a:gd name="T10" fmla="*/ 734 w 734"/>
                    <a:gd name="T11" fmla="*/ 0 h 425"/>
                    <a:gd name="T12" fmla="*/ 32 w 734"/>
                    <a:gd name="T13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4" h="425">
                      <a:moveTo>
                        <a:pt x="32" y="0"/>
                      </a:move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393"/>
                        <a:pt x="0" y="393"/>
                        <a:pt x="0" y="393"/>
                      </a:cubicBezTo>
                      <a:cubicBezTo>
                        <a:pt x="0" y="411"/>
                        <a:pt x="14" y="425"/>
                        <a:pt x="32" y="425"/>
                      </a:cubicBezTo>
                      <a:cubicBezTo>
                        <a:pt x="734" y="425"/>
                        <a:pt x="734" y="425"/>
                        <a:pt x="734" y="425"/>
                      </a:cubicBezTo>
                      <a:cubicBezTo>
                        <a:pt x="734" y="0"/>
                        <a:pt x="734" y="0"/>
                        <a:pt x="734" y="0"/>
                      </a:cubicBez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58">
                  <a:extLst>
                    <a:ext uri="{FF2B5EF4-FFF2-40B4-BE49-F238E27FC236}">
                      <a16:creationId xmlns="" xmlns:a16="http://schemas.microsoft.com/office/drawing/2014/main" id="{967C9642-4EBD-391B-D398-ECB4EC235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37616" y="1044602"/>
                  <a:ext cx="255347" cy="257121"/>
                </a:xfrm>
                <a:custGeom>
                  <a:avLst/>
                  <a:gdLst>
                    <a:gd name="T0" fmla="*/ 72 w 144"/>
                    <a:gd name="T1" fmla="*/ 145 h 145"/>
                    <a:gd name="T2" fmla="*/ 0 w 144"/>
                    <a:gd name="T3" fmla="*/ 73 h 145"/>
                    <a:gd name="T4" fmla="*/ 72 w 144"/>
                    <a:gd name="T5" fmla="*/ 0 h 145"/>
                    <a:gd name="T6" fmla="*/ 144 w 144"/>
                    <a:gd name="T7" fmla="*/ 73 h 145"/>
                    <a:gd name="T8" fmla="*/ 72 w 144"/>
                    <a:gd name="T9" fmla="*/ 145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" h="145">
                      <a:moveTo>
                        <a:pt x="72" y="145"/>
                      </a:moveTo>
                      <a:lnTo>
                        <a:pt x="0" y="73"/>
                      </a:lnTo>
                      <a:lnTo>
                        <a:pt x="72" y="0"/>
                      </a:lnTo>
                      <a:lnTo>
                        <a:pt x="144" y="73"/>
                      </a:lnTo>
                      <a:lnTo>
                        <a:pt x="72" y="145"/>
                      </a:lnTo>
                      <a:close/>
                    </a:path>
                  </a:pathLst>
                </a:custGeom>
                <a:solidFill>
                  <a:srgbClr val="FFFFFF">
                    <a:lumMod val="8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1" name="文本框 36">
              <a:extLst>
                <a:ext uri="{FF2B5EF4-FFF2-40B4-BE49-F238E27FC236}">
                  <a16:creationId xmlns="" xmlns:a16="http://schemas.microsoft.com/office/drawing/2014/main" id="{17909BAA-C98B-797D-77B1-50BAF8FBB515}"/>
                </a:ext>
              </a:extLst>
            </p:cNvPr>
            <p:cNvSpPr txBox="1"/>
            <p:nvPr userDrawn="1"/>
          </p:nvSpPr>
          <p:spPr>
            <a:xfrm>
              <a:off x="5413964" y="257922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02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196CD09B-5C00-40F6-2A1E-C8C333C0394D}"/>
              </a:ext>
            </a:extLst>
          </p:cNvPr>
          <p:cNvGrpSpPr/>
          <p:nvPr/>
        </p:nvGrpSpPr>
        <p:grpSpPr>
          <a:xfrm>
            <a:off x="2328617" y="4948401"/>
            <a:ext cx="4368476" cy="1729435"/>
            <a:chOff x="2328617" y="4948401"/>
            <a:chExt cx="4368476" cy="1729435"/>
          </a:xfrm>
        </p:grpSpPr>
        <p:pic>
          <p:nvPicPr>
            <p:cNvPr id="53" name="图片 11">
              <a:extLst>
                <a:ext uri="{FF2B5EF4-FFF2-40B4-BE49-F238E27FC236}">
                  <a16:creationId xmlns="" xmlns:a16="http://schemas.microsoft.com/office/drawing/2014/main" id="{E9397F4F-F4CF-1277-8CC0-4D0C5226E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52328" y="4968455"/>
              <a:ext cx="3280165" cy="1709381"/>
            </a:xfrm>
            <a:prstGeom prst="rect">
              <a:avLst/>
            </a:prstGeom>
          </p:spPr>
        </p:pic>
        <p:grpSp>
          <p:nvGrpSpPr>
            <p:cNvPr id="54" name="组合 12">
              <a:extLst>
                <a:ext uri="{FF2B5EF4-FFF2-40B4-BE49-F238E27FC236}">
                  <a16:creationId xmlns="" xmlns:a16="http://schemas.microsoft.com/office/drawing/2014/main" id="{B0F73070-9978-16AE-8985-78E91E752929}"/>
                </a:ext>
              </a:extLst>
            </p:cNvPr>
            <p:cNvGrpSpPr/>
            <p:nvPr/>
          </p:nvGrpSpPr>
          <p:grpSpPr>
            <a:xfrm flipH="1">
              <a:off x="2328617" y="4948401"/>
              <a:ext cx="4338475" cy="1221231"/>
              <a:chOff x="7995986" y="760883"/>
              <a:chExt cx="3436053" cy="540840"/>
            </a:xfrm>
          </p:grpSpPr>
          <p:sp>
            <p:nvSpPr>
              <p:cNvPr id="55" name="Freeform 56">
                <a:extLst>
                  <a:ext uri="{FF2B5EF4-FFF2-40B4-BE49-F238E27FC236}">
                    <a16:creationId xmlns="" xmlns:a16="http://schemas.microsoft.com/office/drawing/2014/main" id="{F8B4D4FF-1CCC-46A8-F7D3-51F90C69B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BECE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Freeform 57">
                <a:extLst>
                  <a:ext uri="{FF2B5EF4-FFF2-40B4-BE49-F238E27FC236}">
                    <a16:creationId xmlns="" xmlns:a16="http://schemas.microsoft.com/office/drawing/2014/main" id="{2088590D-8763-AB43-76CD-C16B463A1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Freeform 58">
                <a:extLst>
                  <a:ext uri="{FF2B5EF4-FFF2-40B4-BE49-F238E27FC236}">
                    <a16:creationId xmlns="" xmlns:a16="http://schemas.microsoft.com/office/drawing/2014/main" id="{2B7FB884-2F5B-17A3-B8DC-B7E62B11F6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58" name="文本框 43">
              <a:extLst>
                <a:ext uri="{FF2B5EF4-FFF2-40B4-BE49-F238E27FC236}">
                  <a16:creationId xmlns="" xmlns:a16="http://schemas.microsoft.com/office/drawing/2014/main" id="{902F2B16-59F0-02B3-FDD1-D0E9F4CFB4A6}"/>
                </a:ext>
              </a:extLst>
            </p:cNvPr>
            <p:cNvSpPr txBox="1"/>
            <p:nvPr userDrawn="1"/>
          </p:nvSpPr>
          <p:spPr>
            <a:xfrm>
              <a:off x="5413964" y="5181806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04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BFB800A-60D2-411D-485E-512E3E634EDD}"/>
              </a:ext>
            </a:extLst>
          </p:cNvPr>
          <p:cNvGrpSpPr/>
          <p:nvPr/>
        </p:nvGrpSpPr>
        <p:grpSpPr>
          <a:xfrm>
            <a:off x="5401990" y="3701487"/>
            <a:ext cx="4419865" cy="1729435"/>
            <a:chOff x="5401990" y="3701487"/>
            <a:chExt cx="4419865" cy="1729435"/>
          </a:xfrm>
        </p:grpSpPr>
        <p:pic>
          <p:nvPicPr>
            <p:cNvPr id="60" name="图片 18">
              <a:extLst>
                <a:ext uri="{FF2B5EF4-FFF2-40B4-BE49-F238E27FC236}">
                  <a16:creationId xmlns="" xmlns:a16="http://schemas.microsoft.com/office/drawing/2014/main" id="{031C1BD0-12B2-89D8-1A3F-2B64798E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979" y="3721541"/>
              <a:ext cx="3280165" cy="1709381"/>
            </a:xfrm>
            <a:prstGeom prst="rect">
              <a:avLst/>
            </a:prstGeom>
          </p:spPr>
        </p:pic>
        <p:grpSp>
          <p:nvGrpSpPr>
            <p:cNvPr id="61" name="组合 19">
              <a:extLst>
                <a:ext uri="{FF2B5EF4-FFF2-40B4-BE49-F238E27FC236}">
                  <a16:creationId xmlns="" xmlns:a16="http://schemas.microsoft.com/office/drawing/2014/main" id="{E476DA8B-29AC-635F-A788-D397B1530B1C}"/>
                </a:ext>
              </a:extLst>
            </p:cNvPr>
            <p:cNvGrpSpPr/>
            <p:nvPr/>
          </p:nvGrpSpPr>
          <p:grpSpPr>
            <a:xfrm>
              <a:off x="5483380" y="3701487"/>
              <a:ext cx="4338475" cy="1221231"/>
              <a:chOff x="7995986" y="760883"/>
              <a:chExt cx="3436053" cy="540840"/>
            </a:xfrm>
          </p:grpSpPr>
          <p:sp>
            <p:nvSpPr>
              <p:cNvPr id="62" name="Freeform 56">
                <a:extLst>
                  <a:ext uri="{FF2B5EF4-FFF2-40B4-BE49-F238E27FC236}">
                    <a16:creationId xmlns="" xmlns:a16="http://schemas.microsoft.com/office/drawing/2014/main" id="{7123FF69-EA71-1653-48C9-49759FF5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85" y="760883"/>
                <a:ext cx="2422254" cy="430899"/>
              </a:xfrm>
              <a:custGeom>
                <a:avLst/>
                <a:gdLst>
                  <a:gd name="T0" fmla="*/ 2353 w 2385"/>
                  <a:gd name="T1" fmla="*/ 0 h 425"/>
                  <a:gd name="T2" fmla="*/ 0 w 2385"/>
                  <a:gd name="T3" fmla="*/ 0 h 425"/>
                  <a:gd name="T4" fmla="*/ 0 w 2385"/>
                  <a:gd name="T5" fmla="*/ 425 h 425"/>
                  <a:gd name="T6" fmla="*/ 2353 w 2385"/>
                  <a:gd name="T7" fmla="*/ 425 h 425"/>
                  <a:gd name="T8" fmla="*/ 2385 w 2385"/>
                  <a:gd name="T9" fmla="*/ 393 h 425"/>
                  <a:gd name="T10" fmla="*/ 2385 w 2385"/>
                  <a:gd name="T11" fmla="*/ 32 h 425"/>
                  <a:gd name="T12" fmla="*/ 2353 w 2385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5" h="425">
                    <a:moveTo>
                      <a:pt x="235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2353" y="425"/>
                      <a:pt x="2353" y="425"/>
                      <a:pt x="2353" y="425"/>
                    </a:cubicBezTo>
                    <a:cubicBezTo>
                      <a:pt x="2370" y="425"/>
                      <a:pt x="2385" y="411"/>
                      <a:pt x="2385" y="393"/>
                    </a:cubicBezTo>
                    <a:cubicBezTo>
                      <a:pt x="2385" y="32"/>
                      <a:pt x="2385" y="32"/>
                      <a:pt x="2385" y="32"/>
                    </a:cubicBezTo>
                    <a:cubicBezTo>
                      <a:pt x="2385" y="15"/>
                      <a:pt x="2370" y="0"/>
                      <a:pt x="2353" y="0"/>
                    </a:cubicBezTo>
                    <a:close/>
                  </a:path>
                </a:pathLst>
              </a:custGeom>
              <a:solidFill>
                <a:srgbClr val="FFB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57">
                <a:extLst>
                  <a:ext uri="{FF2B5EF4-FFF2-40B4-BE49-F238E27FC236}">
                    <a16:creationId xmlns="" xmlns:a16="http://schemas.microsoft.com/office/drawing/2014/main" id="{6EBAE34B-C8DB-7561-2074-7EC554E23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5986" y="760883"/>
                <a:ext cx="1013801" cy="430899"/>
              </a:xfrm>
              <a:custGeom>
                <a:avLst/>
                <a:gdLst>
                  <a:gd name="T0" fmla="*/ 32 w 734"/>
                  <a:gd name="T1" fmla="*/ 0 h 425"/>
                  <a:gd name="T2" fmla="*/ 0 w 734"/>
                  <a:gd name="T3" fmla="*/ 32 h 425"/>
                  <a:gd name="T4" fmla="*/ 0 w 734"/>
                  <a:gd name="T5" fmla="*/ 393 h 425"/>
                  <a:gd name="T6" fmla="*/ 32 w 734"/>
                  <a:gd name="T7" fmla="*/ 425 h 425"/>
                  <a:gd name="T8" fmla="*/ 734 w 734"/>
                  <a:gd name="T9" fmla="*/ 425 h 425"/>
                  <a:gd name="T10" fmla="*/ 734 w 734"/>
                  <a:gd name="T11" fmla="*/ 0 h 425"/>
                  <a:gd name="T12" fmla="*/ 32 w 734"/>
                  <a:gd name="T13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4" h="425">
                    <a:moveTo>
                      <a:pt x="32" y="0"/>
                    </a:moveTo>
                    <a:cubicBezTo>
                      <a:pt x="14" y="0"/>
                      <a:pt x="0" y="15"/>
                      <a:pt x="0" y="32"/>
                    </a:cubicBezTo>
                    <a:cubicBezTo>
                      <a:pt x="0" y="393"/>
                      <a:pt x="0" y="393"/>
                      <a:pt x="0" y="393"/>
                    </a:cubicBezTo>
                    <a:cubicBezTo>
                      <a:pt x="0" y="411"/>
                      <a:pt x="14" y="425"/>
                      <a:pt x="32" y="425"/>
                    </a:cubicBezTo>
                    <a:cubicBezTo>
                      <a:pt x="734" y="425"/>
                      <a:pt x="734" y="425"/>
                      <a:pt x="734" y="425"/>
                    </a:cubicBezTo>
                    <a:cubicBezTo>
                      <a:pt x="734" y="0"/>
                      <a:pt x="734" y="0"/>
                      <a:pt x="734" y="0"/>
                    </a:cubicBez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58">
                <a:extLst>
                  <a:ext uri="{FF2B5EF4-FFF2-40B4-BE49-F238E27FC236}">
                    <a16:creationId xmlns="" xmlns:a16="http://schemas.microsoft.com/office/drawing/2014/main" id="{259AADBA-73A6-4A85-A05E-4CAF90BAE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7616" y="1044602"/>
                <a:ext cx="255347" cy="257121"/>
              </a:xfrm>
              <a:custGeom>
                <a:avLst/>
                <a:gdLst>
                  <a:gd name="T0" fmla="*/ 72 w 144"/>
                  <a:gd name="T1" fmla="*/ 145 h 145"/>
                  <a:gd name="T2" fmla="*/ 0 w 144"/>
                  <a:gd name="T3" fmla="*/ 73 h 145"/>
                  <a:gd name="T4" fmla="*/ 72 w 144"/>
                  <a:gd name="T5" fmla="*/ 0 h 145"/>
                  <a:gd name="T6" fmla="*/ 144 w 144"/>
                  <a:gd name="T7" fmla="*/ 73 h 145"/>
                  <a:gd name="T8" fmla="*/ 72 w 144"/>
                  <a:gd name="T9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5">
                    <a:moveTo>
                      <a:pt x="72" y="145"/>
                    </a:moveTo>
                    <a:lnTo>
                      <a:pt x="0" y="73"/>
                    </a:lnTo>
                    <a:lnTo>
                      <a:pt x="72" y="0"/>
                    </a:lnTo>
                    <a:lnTo>
                      <a:pt x="144" y="73"/>
                    </a:lnTo>
                    <a:lnTo>
                      <a:pt x="72" y="145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65" name="文本框 50">
              <a:extLst>
                <a:ext uri="{FF2B5EF4-FFF2-40B4-BE49-F238E27FC236}">
                  <a16:creationId xmlns="" xmlns:a16="http://schemas.microsoft.com/office/drawing/2014/main" id="{2177ED0D-01DB-C9DB-B8E7-A7BA1E272B6A}"/>
                </a:ext>
              </a:extLst>
            </p:cNvPr>
            <p:cNvSpPr txBox="1"/>
            <p:nvPr userDrawn="1"/>
          </p:nvSpPr>
          <p:spPr>
            <a:xfrm>
              <a:off x="5401990" y="3957111"/>
              <a:ext cx="1283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kern="0" dirty="0">
                  <a:solidFill>
                    <a:srgbClr val="673B77"/>
                  </a:solidFill>
                  <a:latin typeface="微软雅黑"/>
                  <a:ea typeface="微软雅黑"/>
                  <a:cs typeface="+mn-ea"/>
                  <a:sym typeface="+mn-lt"/>
                </a:rPr>
                <a:t>03</a:t>
              </a:r>
              <a:endParaRPr lang="zh-CN" altLang="en-US" sz="3200" b="1" kern="0" dirty="0">
                <a:solidFill>
                  <a:srgbClr val="673B77"/>
                </a:solidFill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84" name="Text Placeholder 21">
            <a:extLst>
              <a:ext uri="{FF2B5EF4-FFF2-40B4-BE49-F238E27FC236}">
                <a16:creationId xmlns="" xmlns:a16="http://schemas.microsoft.com/office/drawing/2014/main" id="{4F55A73F-59CB-F5C0-EE63-B0A856FF34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2769" y="2435288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2F689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KHÁM PHÁ</a:t>
            </a:r>
          </a:p>
        </p:txBody>
      </p:sp>
      <p:sp>
        <p:nvSpPr>
          <p:cNvPr id="85" name="Text Placeholder 21">
            <a:extLst>
              <a:ext uri="{FF2B5EF4-FFF2-40B4-BE49-F238E27FC236}">
                <a16:creationId xmlns="" xmlns:a16="http://schemas.microsoft.com/office/drawing/2014/main" id="{81BD3B4C-0E5B-B955-740F-0356FDC102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78088" y="3741229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LUYỆN TẬP</a:t>
            </a:r>
          </a:p>
        </p:txBody>
      </p:sp>
      <p:sp>
        <p:nvSpPr>
          <p:cNvPr id="86" name="Text Placeholder 21">
            <a:extLst>
              <a:ext uri="{FF2B5EF4-FFF2-40B4-BE49-F238E27FC236}">
                <a16:creationId xmlns="" xmlns:a16="http://schemas.microsoft.com/office/drawing/2014/main" id="{B72FD284-8BD3-9DD9-08AA-0D7BCFFB33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63850" y="4977396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THỰC HÀNH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23AB5D75-2E7E-45FD-F475-B12F913C3C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13483" y="180164"/>
            <a:ext cx="6419850" cy="1108075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CÁC HOẠT ĐỘNG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="" xmlns:a16="http://schemas.microsoft.com/office/drawing/2014/main" id="{7F9FBF4B-E8DE-A999-566E-8D543A9D50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2798" y="1201267"/>
            <a:ext cx="3050114" cy="94301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baseline="0">
                <a:solidFill>
                  <a:srgbClr val="094CB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94CB9"/>
                </a:solidFill>
              </a:defRPr>
            </a:lvl2pPr>
            <a:lvl3pPr>
              <a:defRPr>
                <a:solidFill>
                  <a:srgbClr val="094CB9"/>
                </a:solidFill>
              </a:defRPr>
            </a:lvl3pPr>
            <a:lvl4pPr>
              <a:defRPr>
                <a:solidFill>
                  <a:srgbClr val="094CB9"/>
                </a:solidFill>
              </a:defRPr>
            </a:lvl4pPr>
            <a:lvl5pPr>
              <a:defRPr>
                <a:solidFill>
                  <a:srgbClr val="094CB9"/>
                </a:solidFill>
              </a:defRPr>
            </a:lvl5pPr>
          </a:lstStyle>
          <a:p>
            <a:pPr lvl="0"/>
            <a:r>
              <a:rPr lang="en-US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5083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5721786-E75D-E27D-65D3-F7DC341F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3CEF6A-82C8-8E59-43B6-BEE694FA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33D8E8-2F0E-77F3-EE73-AD9748489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B605DC-1381-48FA-B635-27EBE14C23C7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3AFF7D-47FB-844F-2342-700BB7ACC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662DFB-B640-A09C-F7D0-2FD80E79F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41045-18BC-44EC-8AC3-15C5E979D7D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="" xmlns:a16="http://schemas.microsoft.com/office/drawing/2014/main" id="{DF375C5A-42E7-0B24-501C-20E85F16EFB5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" y="43332"/>
            <a:ext cx="389988" cy="389988"/>
          </a:xfrm>
          <a:prstGeom prst="rect">
            <a:avLst/>
          </a:prstGeom>
        </p:spPr>
      </p:pic>
      <p:pic>
        <p:nvPicPr>
          <p:cNvPr id="11" name="Picture 10" descr="A blue and black text&#10;&#10;Description automatically generated">
            <a:extLst>
              <a:ext uri="{FF2B5EF4-FFF2-40B4-BE49-F238E27FC236}">
                <a16:creationId xmlns="" xmlns:a16="http://schemas.microsoft.com/office/drawing/2014/main" id="{A4D63B6A-8F13-75C6-2421-F80909396912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3" y="92129"/>
            <a:ext cx="1247775" cy="3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9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981325" y="789016"/>
            <a:ext cx="6343650" cy="87601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dirty="0"/>
              <a:t>Chủ đề 1. Sử dụng máy tính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828381" y="1531679"/>
            <a:ext cx="7338886" cy="96202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/>
              <a:t>BÀI 3. KÍCH HOẠT, THOÁT KHỎI</a:t>
            </a:r>
            <a:br>
              <a:rPr lang="en-US" sz="3200" dirty="0"/>
            </a:br>
            <a:r>
              <a:rPr lang="en-US" sz="3200" dirty="0"/>
              <a:t>     PHẦN MỀM MÁY TÍNH</a:t>
            </a:r>
          </a:p>
        </p:txBody>
      </p:sp>
    </p:spTree>
    <p:extLst>
      <p:ext uri="{BB962C8B-B14F-4D97-AF65-F5344CB8AC3E}">
        <p14:creationId xmlns:p14="http://schemas.microsoft.com/office/powerpoint/2010/main" val="30595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B0E6E-3E51-E040-52FD-C144746E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32" y="379025"/>
            <a:ext cx="10272409" cy="91605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Ghép nối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8637" y="4816325"/>
            <a:ext cx="2826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Kéo thả chuột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5B370EF-7942-6364-DCCD-13C8E0B2F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417" y="1615238"/>
            <a:ext cx="3167468" cy="2018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A8432B3-3BA9-82B1-8474-068F4232B191}"/>
              </a:ext>
            </a:extLst>
          </p:cNvPr>
          <p:cNvSpPr txBox="1"/>
          <p:nvPr/>
        </p:nvSpPr>
        <p:spPr>
          <a:xfrm>
            <a:off x="7030327" y="4740125"/>
            <a:ext cx="3054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Nháy đúp chuột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8A9B073-989F-3BF5-8AEA-C5A5940933C4}"/>
              </a:ext>
            </a:extLst>
          </p:cNvPr>
          <p:cNvSpPr txBox="1"/>
          <p:nvPr/>
        </p:nvSpPr>
        <p:spPr>
          <a:xfrm>
            <a:off x="1133475" y="1615237"/>
            <a:ext cx="485775" cy="51935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2E7A29E6-0D6D-4890-3317-59C3DF5FD7B9}"/>
              </a:ext>
            </a:extLst>
          </p:cNvPr>
          <p:cNvSpPr/>
          <p:nvPr/>
        </p:nvSpPr>
        <p:spPr>
          <a:xfrm>
            <a:off x="2933700" y="3571875"/>
            <a:ext cx="5476875" cy="1266825"/>
          </a:xfrm>
          <a:custGeom>
            <a:avLst/>
            <a:gdLst>
              <a:gd name="connsiteX0" fmla="*/ 0 w 5476875"/>
              <a:gd name="connsiteY0" fmla="*/ 0 h 1266825"/>
              <a:gd name="connsiteX1" fmla="*/ 114300 w 5476875"/>
              <a:gd name="connsiteY1" fmla="*/ 142875 h 1266825"/>
              <a:gd name="connsiteX2" fmla="*/ 219075 w 5476875"/>
              <a:gd name="connsiteY2" fmla="*/ 209550 h 1266825"/>
              <a:gd name="connsiteX3" fmla="*/ 466725 w 5476875"/>
              <a:gd name="connsiteY3" fmla="*/ 295275 h 1266825"/>
              <a:gd name="connsiteX4" fmla="*/ 1057275 w 5476875"/>
              <a:gd name="connsiteY4" fmla="*/ 333375 h 1266825"/>
              <a:gd name="connsiteX5" fmla="*/ 1276350 w 5476875"/>
              <a:gd name="connsiteY5" fmla="*/ 352425 h 1266825"/>
              <a:gd name="connsiteX6" fmla="*/ 1609725 w 5476875"/>
              <a:gd name="connsiteY6" fmla="*/ 466725 h 1266825"/>
              <a:gd name="connsiteX7" fmla="*/ 1943100 w 5476875"/>
              <a:gd name="connsiteY7" fmla="*/ 495300 h 1266825"/>
              <a:gd name="connsiteX8" fmla="*/ 2190750 w 5476875"/>
              <a:gd name="connsiteY8" fmla="*/ 457200 h 1266825"/>
              <a:gd name="connsiteX9" fmla="*/ 2419350 w 5476875"/>
              <a:gd name="connsiteY9" fmla="*/ 466725 h 1266825"/>
              <a:gd name="connsiteX10" fmla="*/ 2905125 w 5476875"/>
              <a:gd name="connsiteY10" fmla="*/ 571500 h 1266825"/>
              <a:gd name="connsiteX11" fmla="*/ 3505200 w 5476875"/>
              <a:gd name="connsiteY11" fmla="*/ 561975 h 1266825"/>
              <a:gd name="connsiteX12" fmla="*/ 3638550 w 5476875"/>
              <a:gd name="connsiteY12" fmla="*/ 590550 h 1266825"/>
              <a:gd name="connsiteX13" fmla="*/ 3724275 w 5476875"/>
              <a:gd name="connsiteY13" fmla="*/ 609600 h 1266825"/>
              <a:gd name="connsiteX14" fmla="*/ 3838575 w 5476875"/>
              <a:gd name="connsiteY14" fmla="*/ 638175 h 1266825"/>
              <a:gd name="connsiteX15" fmla="*/ 3971925 w 5476875"/>
              <a:gd name="connsiteY15" fmla="*/ 657225 h 1266825"/>
              <a:gd name="connsiteX16" fmla="*/ 4076700 w 5476875"/>
              <a:gd name="connsiteY16" fmla="*/ 676275 h 1266825"/>
              <a:gd name="connsiteX17" fmla="*/ 4181475 w 5476875"/>
              <a:gd name="connsiteY17" fmla="*/ 685800 h 1266825"/>
              <a:gd name="connsiteX18" fmla="*/ 4305300 w 5476875"/>
              <a:gd name="connsiteY18" fmla="*/ 704850 h 1266825"/>
              <a:gd name="connsiteX19" fmla="*/ 4352925 w 5476875"/>
              <a:gd name="connsiteY19" fmla="*/ 714375 h 1266825"/>
              <a:gd name="connsiteX20" fmla="*/ 4448175 w 5476875"/>
              <a:gd name="connsiteY20" fmla="*/ 723900 h 1266825"/>
              <a:gd name="connsiteX21" fmla="*/ 4714875 w 5476875"/>
              <a:gd name="connsiteY21" fmla="*/ 838200 h 1266825"/>
              <a:gd name="connsiteX22" fmla="*/ 4791075 w 5476875"/>
              <a:gd name="connsiteY22" fmla="*/ 876300 h 1266825"/>
              <a:gd name="connsiteX23" fmla="*/ 4876800 w 5476875"/>
              <a:gd name="connsiteY23" fmla="*/ 914400 h 1266825"/>
              <a:gd name="connsiteX24" fmla="*/ 5029200 w 5476875"/>
              <a:gd name="connsiteY24" fmla="*/ 1000125 h 1266825"/>
              <a:gd name="connsiteX25" fmla="*/ 5095875 w 5476875"/>
              <a:gd name="connsiteY25" fmla="*/ 1038225 h 1266825"/>
              <a:gd name="connsiteX26" fmla="*/ 5324475 w 5476875"/>
              <a:gd name="connsiteY26" fmla="*/ 1152525 h 1266825"/>
              <a:gd name="connsiteX27" fmla="*/ 5362575 w 5476875"/>
              <a:gd name="connsiteY27" fmla="*/ 1171575 h 1266825"/>
              <a:gd name="connsiteX28" fmla="*/ 5391150 w 5476875"/>
              <a:gd name="connsiteY28" fmla="*/ 1181100 h 1266825"/>
              <a:gd name="connsiteX29" fmla="*/ 5419725 w 5476875"/>
              <a:gd name="connsiteY29" fmla="*/ 1200150 h 1266825"/>
              <a:gd name="connsiteX30" fmla="*/ 5438775 w 5476875"/>
              <a:gd name="connsiteY30" fmla="*/ 1228725 h 1266825"/>
              <a:gd name="connsiteX31" fmla="*/ 5476875 w 5476875"/>
              <a:gd name="connsiteY31" fmla="*/ 1266825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476875" h="1266825">
                <a:moveTo>
                  <a:pt x="0" y="0"/>
                </a:moveTo>
                <a:cubicBezTo>
                  <a:pt x="38100" y="47625"/>
                  <a:pt x="62845" y="110131"/>
                  <a:pt x="114300" y="142875"/>
                </a:cubicBezTo>
                <a:cubicBezTo>
                  <a:pt x="149225" y="165100"/>
                  <a:pt x="182373" y="190401"/>
                  <a:pt x="219075" y="209550"/>
                </a:cubicBezTo>
                <a:cubicBezTo>
                  <a:pt x="277191" y="239871"/>
                  <a:pt x="404410" y="285131"/>
                  <a:pt x="466725" y="295275"/>
                </a:cubicBezTo>
                <a:cubicBezTo>
                  <a:pt x="676791" y="329472"/>
                  <a:pt x="843418" y="326894"/>
                  <a:pt x="1057275" y="333375"/>
                </a:cubicBezTo>
                <a:cubicBezTo>
                  <a:pt x="1130300" y="339725"/>
                  <a:pt x="1205096" y="335226"/>
                  <a:pt x="1276350" y="352425"/>
                </a:cubicBezTo>
                <a:cubicBezTo>
                  <a:pt x="1390545" y="379989"/>
                  <a:pt x="1493431" y="450112"/>
                  <a:pt x="1609725" y="466725"/>
                </a:cubicBezTo>
                <a:cubicBezTo>
                  <a:pt x="1809155" y="495215"/>
                  <a:pt x="1698225" y="483639"/>
                  <a:pt x="1943100" y="495300"/>
                </a:cubicBezTo>
                <a:cubicBezTo>
                  <a:pt x="1979125" y="489296"/>
                  <a:pt x="2161641" y="457966"/>
                  <a:pt x="2190750" y="457200"/>
                </a:cubicBezTo>
                <a:cubicBezTo>
                  <a:pt x="2266990" y="455194"/>
                  <a:pt x="2343150" y="463550"/>
                  <a:pt x="2419350" y="466725"/>
                </a:cubicBezTo>
                <a:cubicBezTo>
                  <a:pt x="2755834" y="574881"/>
                  <a:pt x="2593022" y="544361"/>
                  <a:pt x="2905125" y="571500"/>
                </a:cubicBezTo>
                <a:cubicBezTo>
                  <a:pt x="3290042" y="540291"/>
                  <a:pt x="3175182" y="531036"/>
                  <a:pt x="3505200" y="561975"/>
                </a:cubicBezTo>
                <a:cubicBezTo>
                  <a:pt x="3552706" y="566429"/>
                  <a:pt x="3591698" y="579526"/>
                  <a:pt x="3638550" y="590550"/>
                </a:cubicBezTo>
                <a:cubicBezTo>
                  <a:pt x="3667044" y="597254"/>
                  <a:pt x="3695799" y="602820"/>
                  <a:pt x="3724275" y="609600"/>
                </a:cubicBezTo>
                <a:cubicBezTo>
                  <a:pt x="3762480" y="618696"/>
                  <a:pt x="3800009" y="630758"/>
                  <a:pt x="3838575" y="638175"/>
                </a:cubicBezTo>
                <a:cubicBezTo>
                  <a:pt x="3882668" y="646654"/>
                  <a:pt x="3927588" y="650131"/>
                  <a:pt x="3971925" y="657225"/>
                </a:cubicBezTo>
                <a:cubicBezTo>
                  <a:pt x="4006977" y="662833"/>
                  <a:pt x="4041528" y="671479"/>
                  <a:pt x="4076700" y="676275"/>
                </a:cubicBezTo>
                <a:cubicBezTo>
                  <a:pt x="4111447" y="681013"/>
                  <a:pt x="4146677" y="681450"/>
                  <a:pt x="4181475" y="685800"/>
                </a:cubicBezTo>
                <a:cubicBezTo>
                  <a:pt x="4222913" y="690980"/>
                  <a:pt x="4264108" y="697985"/>
                  <a:pt x="4305300" y="704850"/>
                </a:cubicBezTo>
                <a:cubicBezTo>
                  <a:pt x="4321269" y="707512"/>
                  <a:pt x="4336878" y="712235"/>
                  <a:pt x="4352925" y="714375"/>
                </a:cubicBezTo>
                <a:cubicBezTo>
                  <a:pt x="4384553" y="718592"/>
                  <a:pt x="4416425" y="720725"/>
                  <a:pt x="4448175" y="723900"/>
                </a:cubicBezTo>
                <a:cubicBezTo>
                  <a:pt x="4621566" y="810595"/>
                  <a:pt x="4411261" y="708080"/>
                  <a:pt x="4714875" y="838200"/>
                </a:cubicBezTo>
                <a:cubicBezTo>
                  <a:pt x="4740977" y="849387"/>
                  <a:pt x="4765380" y="864208"/>
                  <a:pt x="4791075" y="876300"/>
                </a:cubicBezTo>
                <a:cubicBezTo>
                  <a:pt x="4819369" y="889615"/>
                  <a:pt x="4849057" y="899973"/>
                  <a:pt x="4876800" y="914400"/>
                </a:cubicBezTo>
                <a:cubicBezTo>
                  <a:pt x="4928512" y="941290"/>
                  <a:pt x="4978459" y="971445"/>
                  <a:pt x="5029200" y="1000125"/>
                </a:cubicBezTo>
                <a:cubicBezTo>
                  <a:pt x="5051484" y="1012721"/>
                  <a:pt x="5071907" y="1029237"/>
                  <a:pt x="5095875" y="1038225"/>
                </a:cubicBezTo>
                <a:cubicBezTo>
                  <a:pt x="5267616" y="1102628"/>
                  <a:pt x="5060410" y="1020492"/>
                  <a:pt x="5324475" y="1152525"/>
                </a:cubicBezTo>
                <a:cubicBezTo>
                  <a:pt x="5337175" y="1158875"/>
                  <a:pt x="5349524" y="1165982"/>
                  <a:pt x="5362575" y="1171575"/>
                </a:cubicBezTo>
                <a:cubicBezTo>
                  <a:pt x="5371803" y="1175530"/>
                  <a:pt x="5382170" y="1176610"/>
                  <a:pt x="5391150" y="1181100"/>
                </a:cubicBezTo>
                <a:cubicBezTo>
                  <a:pt x="5401389" y="1186220"/>
                  <a:pt x="5410200" y="1193800"/>
                  <a:pt x="5419725" y="1200150"/>
                </a:cubicBezTo>
                <a:cubicBezTo>
                  <a:pt x="5426075" y="1209675"/>
                  <a:pt x="5431325" y="1220033"/>
                  <a:pt x="5438775" y="1228725"/>
                </a:cubicBezTo>
                <a:cubicBezTo>
                  <a:pt x="5450464" y="1242362"/>
                  <a:pt x="5476875" y="1266825"/>
                  <a:pt x="5476875" y="1266825"/>
                </a:cubicBezTo>
              </a:path>
            </a:pathLst>
          </a:custGeom>
          <a:ln w="19050">
            <a:headEnd type="arrow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8B476AC8-B276-BC86-15D3-D08AF479245A}"/>
              </a:ext>
            </a:extLst>
          </p:cNvPr>
          <p:cNvSpPr/>
          <p:nvPr/>
        </p:nvSpPr>
        <p:spPr>
          <a:xfrm>
            <a:off x="2733676" y="3619500"/>
            <a:ext cx="5305424" cy="1266825"/>
          </a:xfrm>
          <a:custGeom>
            <a:avLst/>
            <a:gdLst>
              <a:gd name="connsiteX0" fmla="*/ 0 w 5419725"/>
              <a:gd name="connsiteY0" fmla="*/ 1285875 h 1285875"/>
              <a:gd name="connsiteX1" fmla="*/ 38100 w 5419725"/>
              <a:gd name="connsiteY1" fmla="*/ 1228725 h 1285875"/>
              <a:gd name="connsiteX2" fmla="*/ 409575 w 5419725"/>
              <a:gd name="connsiteY2" fmla="*/ 1028700 h 1285875"/>
              <a:gd name="connsiteX3" fmla="*/ 514350 w 5419725"/>
              <a:gd name="connsiteY3" fmla="*/ 1009650 h 1285875"/>
              <a:gd name="connsiteX4" fmla="*/ 1114425 w 5419725"/>
              <a:gd name="connsiteY4" fmla="*/ 981075 h 1285875"/>
              <a:gd name="connsiteX5" fmla="*/ 1323975 w 5419725"/>
              <a:gd name="connsiteY5" fmla="*/ 942975 h 1285875"/>
              <a:gd name="connsiteX6" fmla="*/ 1781175 w 5419725"/>
              <a:gd name="connsiteY6" fmla="*/ 885825 h 1285875"/>
              <a:gd name="connsiteX7" fmla="*/ 2028825 w 5419725"/>
              <a:gd name="connsiteY7" fmla="*/ 866775 h 1285875"/>
              <a:gd name="connsiteX8" fmla="*/ 2514600 w 5419725"/>
              <a:gd name="connsiteY8" fmla="*/ 762000 h 1285875"/>
              <a:gd name="connsiteX9" fmla="*/ 2790825 w 5419725"/>
              <a:gd name="connsiteY9" fmla="*/ 647700 h 1285875"/>
              <a:gd name="connsiteX10" fmla="*/ 2943225 w 5419725"/>
              <a:gd name="connsiteY10" fmla="*/ 609600 h 1285875"/>
              <a:gd name="connsiteX11" fmla="*/ 3019425 w 5419725"/>
              <a:gd name="connsiteY11" fmla="*/ 581025 h 1285875"/>
              <a:gd name="connsiteX12" fmla="*/ 3305175 w 5419725"/>
              <a:gd name="connsiteY12" fmla="*/ 495300 h 1285875"/>
              <a:gd name="connsiteX13" fmla="*/ 3409950 w 5419725"/>
              <a:gd name="connsiteY13" fmla="*/ 485775 h 1285875"/>
              <a:gd name="connsiteX14" fmla="*/ 3752850 w 5419725"/>
              <a:gd name="connsiteY14" fmla="*/ 457200 h 1285875"/>
              <a:gd name="connsiteX15" fmla="*/ 4114800 w 5419725"/>
              <a:gd name="connsiteY15" fmla="*/ 504825 h 1285875"/>
              <a:gd name="connsiteX16" fmla="*/ 4305300 w 5419725"/>
              <a:gd name="connsiteY16" fmla="*/ 495300 h 1285875"/>
              <a:gd name="connsiteX17" fmla="*/ 4610100 w 5419725"/>
              <a:gd name="connsiteY17" fmla="*/ 342900 h 1285875"/>
              <a:gd name="connsiteX18" fmla="*/ 4733925 w 5419725"/>
              <a:gd name="connsiteY18" fmla="*/ 276225 h 1285875"/>
              <a:gd name="connsiteX19" fmla="*/ 4772025 w 5419725"/>
              <a:gd name="connsiteY19" fmla="*/ 266700 h 1285875"/>
              <a:gd name="connsiteX20" fmla="*/ 4838700 w 5419725"/>
              <a:gd name="connsiteY20" fmla="*/ 228600 h 1285875"/>
              <a:gd name="connsiteX21" fmla="*/ 4895850 w 5419725"/>
              <a:gd name="connsiteY21" fmla="*/ 209550 h 1285875"/>
              <a:gd name="connsiteX22" fmla="*/ 4981575 w 5419725"/>
              <a:gd name="connsiteY22" fmla="*/ 171450 h 1285875"/>
              <a:gd name="connsiteX23" fmla="*/ 5010150 w 5419725"/>
              <a:gd name="connsiteY23" fmla="*/ 152400 h 1285875"/>
              <a:gd name="connsiteX24" fmla="*/ 5057775 w 5419725"/>
              <a:gd name="connsiteY24" fmla="*/ 114300 h 1285875"/>
              <a:gd name="connsiteX25" fmla="*/ 5153025 w 5419725"/>
              <a:gd name="connsiteY25" fmla="*/ 95250 h 1285875"/>
              <a:gd name="connsiteX26" fmla="*/ 5238750 w 5419725"/>
              <a:gd name="connsiteY26" fmla="*/ 76200 h 1285875"/>
              <a:gd name="connsiteX27" fmla="*/ 5343525 w 5419725"/>
              <a:gd name="connsiteY27" fmla="*/ 28575 h 1285875"/>
              <a:gd name="connsiteX28" fmla="*/ 5419725 w 5419725"/>
              <a:gd name="connsiteY28" fmla="*/ 0 h 128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419725" h="1285875">
                <a:moveTo>
                  <a:pt x="0" y="1285875"/>
                </a:moveTo>
                <a:cubicBezTo>
                  <a:pt x="12700" y="1266825"/>
                  <a:pt x="20870" y="1243802"/>
                  <a:pt x="38100" y="1228725"/>
                </a:cubicBezTo>
                <a:cubicBezTo>
                  <a:pt x="203661" y="1083859"/>
                  <a:pt x="213121" y="1081088"/>
                  <a:pt x="409575" y="1028700"/>
                </a:cubicBezTo>
                <a:cubicBezTo>
                  <a:pt x="443874" y="1019554"/>
                  <a:pt x="479479" y="1016292"/>
                  <a:pt x="514350" y="1009650"/>
                </a:cubicBezTo>
                <a:cubicBezTo>
                  <a:pt x="789082" y="957320"/>
                  <a:pt x="502141" y="992628"/>
                  <a:pt x="1114425" y="981075"/>
                </a:cubicBezTo>
                <a:cubicBezTo>
                  <a:pt x="1380123" y="947863"/>
                  <a:pt x="909172" y="1008966"/>
                  <a:pt x="1323975" y="942975"/>
                </a:cubicBezTo>
                <a:cubicBezTo>
                  <a:pt x="1405057" y="930076"/>
                  <a:pt x="1670799" y="895859"/>
                  <a:pt x="1781175" y="885825"/>
                </a:cubicBezTo>
                <a:cubicBezTo>
                  <a:pt x="1863629" y="878329"/>
                  <a:pt x="1946275" y="873125"/>
                  <a:pt x="2028825" y="866775"/>
                </a:cubicBezTo>
                <a:cubicBezTo>
                  <a:pt x="2191316" y="838100"/>
                  <a:pt x="2357224" y="811961"/>
                  <a:pt x="2514600" y="762000"/>
                </a:cubicBezTo>
                <a:cubicBezTo>
                  <a:pt x="2609575" y="731849"/>
                  <a:pt x="2694154" y="671868"/>
                  <a:pt x="2790825" y="647700"/>
                </a:cubicBezTo>
                <a:cubicBezTo>
                  <a:pt x="2841625" y="635000"/>
                  <a:pt x="2892956" y="624262"/>
                  <a:pt x="2943225" y="609600"/>
                </a:cubicBezTo>
                <a:cubicBezTo>
                  <a:pt x="2969267" y="602004"/>
                  <a:pt x="2993790" y="589899"/>
                  <a:pt x="3019425" y="581025"/>
                </a:cubicBezTo>
                <a:cubicBezTo>
                  <a:pt x="3095545" y="554676"/>
                  <a:pt x="3218868" y="510310"/>
                  <a:pt x="3305175" y="495300"/>
                </a:cubicBezTo>
                <a:cubicBezTo>
                  <a:pt x="3339725" y="489291"/>
                  <a:pt x="3375055" y="489264"/>
                  <a:pt x="3409950" y="485775"/>
                </a:cubicBezTo>
                <a:cubicBezTo>
                  <a:pt x="3674701" y="459300"/>
                  <a:pt x="3503626" y="471860"/>
                  <a:pt x="3752850" y="457200"/>
                </a:cubicBezTo>
                <a:cubicBezTo>
                  <a:pt x="3754965" y="457513"/>
                  <a:pt x="4040974" y="504825"/>
                  <a:pt x="4114800" y="504825"/>
                </a:cubicBezTo>
                <a:cubicBezTo>
                  <a:pt x="4178379" y="504825"/>
                  <a:pt x="4241800" y="498475"/>
                  <a:pt x="4305300" y="495300"/>
                </a:cubicBezTo>
                <a:cubicBezTo>
                  <a:pt x="4458856" y="451427"/>
                  <a:pt x="4354141" y="486877"/>
                  <a:pt x="4610100" y="342900"/>
                </a:cubicBezTo>
                <a:cubicBezTo>
                  <a:pt x="4640745" y="325662"/>
                  <a:pt x="4699245" y="290097"/>
                  <a:pt x="4733925" y="276225"/>
                </a:cubicBezTo>
                <a:cubicBezTo>
                  <a:pt x="4746080" y="271363"/>
                  <a:pt x="4759325" y="269875"/>
                  <a:pt x="4772025" y="266700"/>
                </a:cubicBezTo>
                <a:cubicBezTo>
                  <a:pt x="4794250" y="254000"/>
                  <a:pt x="4815458" y="239327"/>
                  <a:pt x="4838700" y="228600"/>
                </a:cubicBezTo>
                <a:cubicBezTo>
                  <a:pt x="4856932" y="220185"/>
                  <a:pt x="4876979" y="216412"/>
                  <a:pt x="4895850" y="209550"/>
                </a:cubicBezTo>
                <a:cubicBezTo>
                  <a:pt x="4923916" y="199344"/>
                  <a:pt x="4955373" y="186422"/>
                  <a:pt x="4981575" y="171450"/>
                </a:cubicBezTo>
                <a:cubicBezTo>
                  <a:pt x="4991514" y="165770"/>
                  <a:pt x="5000992" y="159269"/>
                  <a:pt x="5010150" y="152400"/>
                </a:cubicBezTo>
                <a:cubicBezTo>
                  <a:pt x="5026414" y="140202"/>
                  <a:pt x="5040003" y="124173"/>
                  <a:pt x="5057775" y="114300"/>
                </a:cubicBezTo>
                <a:cubicBezTo>
                  <a:pt x="5070220" y="107386"/>
                  <a:pt x="5148452" y="96165"/>
                  <a:pt x="5153025" y="95250"/>
                </a:cubicBezTo>
                <a:cubicBezTo>
                  <a:pt x="5181729" y="89509"/>
                  <a:pt x="5210175" y="82550"/>
                  <a:pt x="5238750" y="76200"/>
                </a:cubicBezTo>
                <a:cubicBezTo>
                  <a:pt x="5261121" y="65014"/>
                  <a:pt x="5310216" y="35977"/>
                  <a:pt x="5343525" y="28575"/>
                </a:cubicBezTo>
                <a:cubicBezTo>
                  <a:pt x="5414248" y="12859"/>
                  <a:pt x="5384826" y="34899"/>
                  <a:pt x="5419725" y="0"/>
                </a:cubicBezTo>
              </a:path>
            </a:pathLst>
          </a:custGeom>
          <a:ln w="19050">
            <a:headEnd type="arrow" w="med" len="med"/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381" y="1704820"/>
            <a:ext cx="3099988" cy="1913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0934CD-1EE8-5717-C07C-3227F20DA854}"/>
              </a:ext>
            </a:extLst>
          </p:cNvPr>
          <p:cNvSpPr txBox="1"/>
          <p:nvPr/>
        </p:nvSpPr>
        <p:spPr>
          <a:xfrm>
            <a:off x="6741493" y="1542828"/>
            <a:ext cx="485775" cy="51935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35393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6AD317-1F77-8489-D290-2268CE87B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196" y="1396378"/>
            <a:ext cx="2706522" cy="17245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5BEA38-C3A6-2D97-699A-51174C5CA218}"/>
              </a:ext>
            </a:extLst>
          </p:cNvPr>
          <p:cNvSpPr txBox="1"/>
          <p:nvPr/>
        </p:nvSpPr>
        <p:spPr>
          <a:xfrm>
            <a:off x="709928" y="3906753"/>
            <a:ext cx="348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Kéo thả chuột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30DF82-D56A-56CB-5EA0-9F69F4C13B84}"/>
              </a:ext>
            </a:extLst>
          </p:cNvPr>
          <p:cNvSpPr txBox="1"/>
          <p:nvPr/>
        </p:nvSpPr>
        <p:spPr>
          <a:xfrm>
            <a:off x="584893" y="1817059"/>
            <a:ext cx="3733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Nháy đúp chuột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2C6243D-2514-D60D-EE9E-56206076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628" y="4901436"/>
            <a:ext cx="371429" cy="3619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608" y="3527773"/>
            <a:ext cx="2568163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4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957263" y="1148097"/>
            <a:ext cx="589121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Khởi động phần mềm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Nháy đúp chuột vào biểu tượng phần mềm.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AD103EDC-3A4C-1DF6-F4E4-822D9821AF99}"/>
              </a:ext>
            </a:extLst>
          </p:cNvPr>
          <p:cNvSpPr txBox="1">
            <a:spLocks/>
          </p:cNvSpPr>
          <p:nvPr/>
        </p:nvSpPr>
        <p:spPr>
          <a:xfrm>
            <a:off x="101565" y="3604419"/>
            <a:ext cx="7050157" cy="2057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Thoát khỏi phần mềm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Nháy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chuột vào 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nút     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924" y="4204252"/>
            <a:ext cx="428738" cy="4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53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0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4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B3DA7C-CFEA-9C9E-AA20-BC2BB525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754"/>
            <a:ext cx="12115800" cy="117348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Có những gì trên màn hình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629" y="989317"/>
            <a:ext cx="7271657" cy="57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8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08" y="204175"/>
            <a:ext cx="10515600" cy="97276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 đúp chuột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017" y="1176941"/>
            <a:ext cx="9188783" cy="493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35" y="459303"/>
            <a:ext cx="10515600" cy="97276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Kéo thả chuột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74057" y="1291771"/>
            <a:ext cx="10000343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8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8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0FBAC-0C7A-7F2E-50E8-24C96979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29" y="2157564"/>
            <a:ext cx="10515600" cy="29804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(Minh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máy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tính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Paint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 nhiem vu-01"/>
          <p:cNvPicPr/>
          <p:nvPr/>
        </p:nvPicPr>
        <p:blipFill>
          <a:blip r:embed="rId2"/>
          <a:srcRect l="3057" b="-23472"/>
          <a:stretch>
            <a:fillRect/>
          </a:stretch>
        </p:blipFill>
        <p:spPr>
          <a:xfrm>
            <a:off x="4659549" y="1093222"/>
            <a:ext cx="2568054" cy="15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375" y="470978"/>
            <a:ext cx="10515600" cy="97276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làm hay không nên làm?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413" y="1878655"/>
            <a:ext cx="6282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Vừa ăn uống vừa sử dụng máy tính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893" y="2629875"/>
            <a:ext cx="5497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Tránh va đập, làm rơi máy tính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413" y="3394463"/>
            <a:ext cx="7071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Thao tác với chuột nhẹ nhàng, dứt khoát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DE0D84-CBDC-06A0-A2DC-A2260410C066}"/>
              </a:ext>
            </a:extLst>
          </p:cNvPr>
          <p:cNvSpPr txBox="1"/>
          <p:nvPr/>
        </p:nvSpPr>
        <p:spPr>
          <a:xfrm>
            <a:off x="8018870" y="1387472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74FDE74-7970-3D44-2AC1-28A8FABDC0C4}"/>
              </a:ext>
            </a:extLst>
          </p:cNvPr>
          <p:cNvSpPr txBox="1"/>
          <p:nvPr/>
        </p:nvSpPr>
        <p:spPr>
          <a:xfrm>
            <a:off x="9553742" y="1373859"/>
            <a:ext cx="20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F332F6C-8202-903E-79CE-E9DBED9B6D08}"/>
              </a:ext>
            </a:extLst>
          </p:cNvPr>
          <p:cNvSpPr txBox="1"/>
          <p:nvPr/>
        </p:nvSpPr>
        <p:spPr>
          <a:xfrm>
            <a:off x="8113047" y="1817099"/>
            <a:ext cx="64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1DCE0BC-2422-97F3-9DF3-5FDABBE181B8}"/>
              </a:ext>
            </a:extLst>
          </p:cNvPr>
          <p:cNvSpPr txBox="1"/>
          <p:nvPr/>
        </p:nvSpPr>
        <p:spPr>
          <a:xfrm>
            <a:off x="10298341" y="1899595"/>
            <a:ext cx="647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2A04C11-FCF1-CD95-4297-DE20A90098DB}"/>
              </a:ext>
            </a:extLst>
          </p:cNvPr>
          <p:cNvSpPr txBox="1"/>
          <p:nvPr/>
        </p:nvSpPr>
        <p:spPr>
          <a:xfrm>
            <a:off x="8133957" y="2513619"/>
            <a:ext cx="64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AC2BBD3-0A5B-B3C8-ABEE-F7302F4B8A92}"/>
              </a:ext>
            </a:extLst>
          </p:cNvPr>
          <p:cNvSpPr txBox="1"/>
          <p:nvPr/>
        </p:nvSpPr>
        <p:spPr>
          <a:xfrm>
            <a:off x="10217448" y="2573331"/>
            <a:ext cx="64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C5DB69-073D-BB9E-1C31-D2607421788C}"/>
              </a:ext>
            </a:extLst>
          </p:cNvPr>
          <p:cNvSpPr txBox="1"/>
          <p:nvPr/>
        </p:nvSpPr>
        <p:spPr>
          <a:xfrm>
            <a:off x="8133957" y="3373576"/>
            <a:ext cx="64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6BE031B-308B-E97E-6F26-35D05B5016FE}"/>
              </a:ext>
            </a:extLst>
          </p:cNvPr>
          <p:cNvSpPr txBox="1"/>
          <p:nvPr/>
        </p:nvSpPr>
        <p:spPr>
          <a:xfrm>
            <a:off x="10254656" y="3271352"/>
            <a:ext cx="64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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6C1C5BB-F39F-C6DF-C1F3-50000BCCC4FB}"/>
              </a:ext>
            </a:extLst>
          </p:cNvPr>
          <p:cNvSpPr txBox="1"/>
          <p:nvPr/>
        </p:nvSpPr>
        <p:spPr>
          <a:xfrm>
            <a:off x="10210971" y="1887214"/>
            <a:ext cx="7345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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6C1A517-A10A-2B07-7F40-099678917815}"/>
              </a:ext>
            </a:extLst>
          </p:cNvPr>
          <p:cNvSpPr txBox="1"/>
          <p:nvPr/>
        </p:nvSpPr>
        <p:spPr>
          <a:xfrm>
            <a:off x="8113047" y="2528451"/>
            <a:ext cx="6471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3600" b="1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08A5A27-004C-DA43-4721-AA12CE6CF519}"/>
              </a:ext>
            </a:extLst>
          </p:cNvPr>
          <p:cNvSpPr txBox="1"/>
          <p:nvPr/>
        </p:nvSpPr>
        <p:spPr>
          <a:xfrm>
            <a:off x="8133957" y="3274179"/>
            <a:ext cx="6471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</a:t>
            </a:r>
            <a:endParaRPr lang="en-US" sz="3600" b="1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2"/>
          <a:stretch>
            <a:fillRect/>
          </a:stretch>
        </p:blipFill>
        <p:spPr>
          <a:xfrm>
            <a:off x="2395186" y="4085804"/>
            <a:ext cx="3017556" cy="23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9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14817"/>
  <p:tag name="MH_LIBRARY" val="GRAPHIC"/>
  <p:tag name="MH_TYPE" val="Other"/>
  <p:tag name="MH_ORDER" val="3"/>
</p:tagLst>
</file>

<file path=ppt/theme/theme1.xml><?xml version="1.0" encoding="utf-8"?>
<a:theme xmlns:a="http://schemas.openxmlformats.org/drawingml/2006/main" name="TEMPLATE CONG DAN S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CONG DAN SO</Template>
  <TotalTime>3406</TotalTime>
  <Words>132</Words>
  <Application>Microsoft Office PowerPoint</Application>
  <PresentationFormat>Custom</PresentationFormat>
  <Paragraphs>35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TEMPLATE CONG DAN SO</vt:lpstr>
      <vt:lpstr>PowerPoint Presentation</vt:lpstr>
      <vt:lpstr>PowerPoint Presentation</vt:lpstr>
      <vt:lpstr>Có những gì trên màn hình máy tính?</vt:lpstr>
      <vt:lpstr>Nháy đúp chuột</vt:lpstr>
      <vt:lpstr>Kéo thả chuột</vt:lpstr>
      <vt:lpstr>PowerPoint Presentation</vt:lpstr>
      <vt:lpstr> (Minh hoạ, thực hành trên máy tính), kích hoạt và thoát khỏi phần mềm Paint</vt:lpstr>
      <vt:lpstr>Nên làm hay không nên làm?</vt:lpstr>
      <vt:lpstr>PowerPoint Presentation</vt:lpstr>
      <vt:lpstr>1. Ghép nối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5. Tư duy lập trình BÀI 1. DI CHUYỂN</dc:title>
  <dc:creator>Kien Q</dc:creator>
  <cp:lastModifiedBy>MinhThangPC.VN</cp:lastModifiedBy>
  <cp:revision>165</cp:revision>
  <dcterms:created xsi:type="dcterms:W3CDTF">2024-05-20T07:12:20Z</dcterms:created>
  <dcterms:modified xsi:type="dcterms:W3CDTF">2024-10-10T05:31:01Z</dcterms:modified>
</cp:coreProperties>
</file>