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60" r:id="rId3"/>
    <p:sldId id="261" r:id="rId4"/>
    <p:sldId id="262" r:id="rId5"/>
    <p:sldId id="270" r:id="rId6"/>
    <p:sldId id="264" r:id="rId7"/>
    <p:sldId id="268" r:id="rId8"/>
    <p:sldId id="269" r:id="rId9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4578"/>
  </p:normalViewPr>
  <p:slideViewPr>
    <p:cSldViewPr snapToGrid="0" snapToObjects="1">
      <p:cViewPr varScale="1">
        <p:scale>
          <a:sx n="51" d="100"/>
          <a:sy n="51" d="100"/>
        </p:scale>
        <p:origin x="68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63559-E6E6-F146-8D9B-6BBD8F29595C}" type="datetimeFigureOut">
              <a:rPr lang="en-VN" smtClean="0"/>
              <a:t>05/19/2024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721A5-C1EE-9D48-AC57-9C89A72ADF1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03050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721A5-C1EE-9D48-AC57-9C89A72ADF10}" type="slidenum">
              <a:rPr lang="en-VN" smtClean="0"/>
              <a:t>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24674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B0239-9708-4D4B-8736-45D904DDD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D875A-9526-3046-BC68-D1ADF3B2B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75C85-C9C4-7B45-87C7-2DF468CF7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05/19/2024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543CC-E012-374C-99F0-8DE3A8F64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4EA8F-7EF0-544B-BAB9-8291A97E2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58400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FFA45-D4B7-B845-8215-F4C0C5855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816ABF-7350-A14E-906A-4D95F1B11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73237-B20B-DF4F-92EA-D5D375098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05/19/2024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54F41-F828-C24B-A406-2B3D3C857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7A9CB-FF44-7147-B8E2-4A709F393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86783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562AD5-117C-8344-BF05-D803E742A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24ABD2-32D6-6E43-9CF1-571B9DF6D3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237B0-6744-8644-BBAA-99BAABE89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05/19/2024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133DE-C433-484B-93C0-76F28773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A9B7A-8A49-B540-B255-CF150E2B4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8747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751D1-A114-EA4F-9CAA-6CF2FEC02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3047F-E3BF-284C-84EA-7B3F8BA1F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431C1-972E-9349-8D3A-3E0F84D1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05/19/2024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8AB4-DA5D-0547-8E65-509885654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46508-9C8A-EC46-BF20-001590078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16771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13122-1F49-144E-BD67-26C333FF2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1AD77-A13A-0949-BB02-0563210B3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95674-65B7-9B43-A00C-4EBC1E9E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05/19/2024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65648-6C65-6447-8140-F16BBADBC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765C3-CE51-C446-8E9B-E13DF4541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65211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86F59-FA7C-4E48-83E5-0C61A2B64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B55E0-049B-BB41-8180-139154EA5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BDF0B5-E678-AD42-B955-025459B66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56CD5-7E70-0345-924B-E128BB35F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05/19/2024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475286-440B-9C46-9188-003A2C37A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4A2553-3D70-A04C-9451-DAAA9EF89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95394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165ED-4F5A-504D-9306-51BA6F1BE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FA2A1-3452-C94B-BF91-9E1347A3B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A1D0BD-A64E-E940-A7FA-8C287153C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9AB98C-1706-7448-947F-9049365C7E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FAD89-DB69-1241-AB50-4CDC454EAC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DF7FA1-F237-9B48-BB0B-FF2BCE07C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05/19/2024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981595-64C2-A64A-A811-BDE1D512B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1AD292-DB01-934B-8606-385BF8B1F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53674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22B52-10E3-6544-BA9E-CCA35053A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CD75AC-E568-0C49-9362-F3FAD7873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05/19/2024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E62B4E-5A97-FE47-84A4-89108D2BC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9C2D26-B9BC-1247-9D7E-CF96EB572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93466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08253B-B512-3C4F-B77E-530C7424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05/19/2024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6340DD-7A29-8740-920B-66E08CFED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8BFF3-C4E1-4046-A408-5974A6CDE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69010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9630B-AC92-C943-B6C5-B674189CA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C9BAA-F271-D44E-99B1-26996350C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6F026-3129-B149-88E1-F237D03B5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506441-DC7B-F341-A531-B07550F4E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05/19/2024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9B252-4EDC-6E47-A8B9-0D38CDFB4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4C943B-DC69-3D4D-ACC0-A833C683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38042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461F5-60F3-3E40-978B-D99951604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7F5046-6CB1-9A45-9D77-2964B0A95D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43CB00-180F-0440-BAFE-4A5E49B05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C8D7F7-B085-E842-8D8A-B32E4776E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05/19/2024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AF389-B52F-1348-816A-E28C53ED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62EAA-1239-5947-9099-F05FA1A37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68993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37D492-9BD3-3B47-8768-830C77655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5E61A-C968-D742-8B42-F36F1EED8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C0A60-A7E2-324C-ADD8-6D2823E162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D4AFF-D7E5-C741-AC60-4F4D5E58AE55}" type="datetimeFigureOut">
              <a:rPr lang="en-VN" smtClean="0"/>
              <a:t>05/19/2024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21E2C-89F5-2F40-90B9-45226DB1C6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1EF49-3EC3-7249-B3E8-5B7A8357A4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4874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B0C0E-AC1E-B545-90E8-2055875808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533CFD-C40C-4F43-BA15-C6FB56BFD0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8C7F26-B1BC-8347-AA86-5806A6C09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8"/>
            <a:ext cx="12192000" cy="6852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DB9287-5CEB-3B4A-8962-0D157B90D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1" y="0"/>
            <a:ext cx="12068678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28C255-3F51-8C45-A4B1-15320DECD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13"/>
            <a:ext cx="12192000" cy="684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28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08E66-314B-7F41-B916-EB7CCB22E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79147-1F5F-CA02-867B-5E669617F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FEBB4716-2C79-F363-6EE3-08D38C766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74541" cy="694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40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15582-8098-4441-9B8F-2F4A84F6F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DF2A02-7A2F-DCC7-59A4-7E909EECB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801689-EC24-A197-2BA9-47680194E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742"/>
            <a:ext cx="12192000" cy="666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94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105CE2A-2EC7-6841-B721-2EBC5D788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EC4C3F-BCF1-A44F-AC31-644127B21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D5BB4C-4375-5F40-820C-A85271BFD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3"/>
            <a:ext cx="12192000" cy="684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23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E91CB-B305-8C48-905D-26F2A214D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E59770-2752-7B4A-8CC5-62A2F3B1B1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B8A288-B3D9-7046-BA07-5ED1440D9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3"/>
            <a:ext cx="12192000" cy="684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0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C4D28-C61E-EB45-977C-6A2FBE4C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>
            <a:normAutofit fontScale="90000"/>
          </a:bodyPr>
          <a:lstStyle/>
          <a:p>
            <a:pPr algn="ctr"/>
            <a:r>
              <a:rPr lang="en-VN" dirty="0">
                <a:solidFill>
                  <a:srgbClr val="FF0000"/>
                </a:solidFill>
              </a:rPr>
              <a:t>Trò chơi: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021D0AD-E696-B547-8639-45AE23DC1A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795331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41819-70AE-6F47-93DA-DC99AF25B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4AA683D3-1920-A03E-A5B8-43CDC819F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47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1959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A190A-91DC-F443-B080-59098C33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2BA889-AC10-4941-99B0-CB0C9E6A8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54099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4</Words>
  <Application>Microsoft Office PowerPoint</Application>
  <PresentationFormat>Widescreen</PresentationFormat>
  <Paragraphs>2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Nam Aka</cp:lastModifiedBy>
  <cp:revision>28</cp:revision>
  <dcterms:created xsi:type="dcterms:W3CDTF">2021-09-26T06:48:06Z</dcterms:created>
  <dcterms:modified xsi:type="dcterms:W3CDTF">2024-05-19T14:01:20Z</dcterms:modified>
</cp:coreProperties>
</file>