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60" r:id="rId4"/>
    <p:sldId id="261" r:id="rId5"/>
    <p:sldId id="262" r:id="rId6"/>
    <p:sldId id="264" r:id="rId7"/>
    <p:sldId id="268" r:id="rId8"/>
    <p:sldId id="269" r:id="rId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78"/>
  </p:normalViewPr>
  <p:slideViewPr>
    <p:cSldViewPr snapToGrid="0" snapToObjects="1">
      <p:cViewPr varScale="1">
        <p:scale>
          <a:sx n="62" d="100"/>
          <a:sy n="62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63559-E6E6-F146-8D9B-6BBD8F29595C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721A5-C1EE-9D48-AC57-9C89A72ADF1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305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721A5-C1EE-9D48-AC57-9C89A72ADF10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2467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0239-9708-4D4B-8736-45D904DDD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D875A-9526-3046-BC68-D1ADF3B2B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75C85-C9C4-7B45-87C7-2DF468CF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43CC-E012-374C-99F0-8DE3A8F6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4EA8F-7EF0-544B-BAB9-8291A97E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5840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FA45-D4B7-B845-8215-F4C0C585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16ABF-7350-A14E-906A-4D95F1B11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73237-B20B-DF4F-92EA-D5D37509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54F41-F828-C24B-A406-2B3D3C85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7A9CB-FF44-7147-B8E2-4A709F39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678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62AD5-117C-8344-BF05-D803E742A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4ABD2-32D6-6E43-9CF1-571B9DF6D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237B0-6744-8644-BBAA-99BAABE8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133DE-C433-484B-93C0-76F28773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A9B7A-8A49-B540-B255-CF150E2B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74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51D1-A114-EA4F-9CAA-6CF2FEC0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3047F-E3BF-284C-84EA-7B3F8BA1F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431C1-972E-9349-8D3A-3E0F84D1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38AB4-DA5D-0547-8E65-50988565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6508-9C8A-EC46-BF20-00159007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1677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3122-1F49-144E-BD67-26C333FF2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1AD77-A13A-0949-BB02-0563210B3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95674-65B7-9B43-A00C-4EBC1E9E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5648-6C65-6447-8140-F16BBADB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765C3-CE51-C446-8E9B-E13DF454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6521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6F59-FA7C-4E48-83E5-0C61A2B6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B55E0-049B-BB41-8180-139154EA5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DF0B5-E678-AD42-B955-025459B66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56CD5-7E70-0345-924B-E128BB35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75286-440B-9C46-9188-003A2C37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A2553-3D70-A04C-9451-DAAA9EF8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9539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65ED-4F5A-504D-9306-51BA6F1B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FA2A1-3452-C94B-BF91-9E1347A3B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1D0BD-A64E-E940-A7FA-8C287153C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AB98C-1706-7448-947F-9049365C7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FAD89-DB69-1241-AB50-4CDC454EA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DF7FA1-F237-9B48-BB0B-FF2BCE07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81595-64C2-A64A-A811-BDE1D512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AD292-DB01-934B-8606-385BF8B1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5367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2B52-10E3-6544-BA9E-CCA35053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D75AC-E568-0C49-9362-F3FAD787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62B4E-5A97-FE47-84A4-89108D2B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2D26-B9BC-1247-9D7E-CF96EB57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9346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8253B-B512-3C4F-B77E-530C7424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340DD-7A29-8740-920B-66E08CFE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8BFF3-C4E1-4046-A408-5974A6CD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6901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630B-AC92-C943-B6C5-B674189C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C9BAA-F271-D44E-99B1-26996350C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6F026-3129-B149-88E1-F237D03B5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06441-DC7B-F341-A531-B07550F4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9B252-4EDC-6E47-A8B9-0D38CDFB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C943B-DC69-3D4D-ACC0-A833C683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80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61F5-60F3-3E40-978B-D9995160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F5046-6CB1-9A45-9D77-2964B0A95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3CB00-180F-0440-BAFE-4A5E49B05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8D7F7-B085-E842-8D8A-B32E4776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AF389-B52F-1348-816A-E28C53ED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62EAA-1239-5947-9099-F05FA1A3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899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7D492-9BD3-3B47-8768-830C7765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5E61A-C968-D742-8B42-F36F1EED8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C0A60-A7E2-324C-ADD8-6D2823E16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4AFF-D7E5-C741-AC60-4F4D5E58AE55}" type="datetimeFigureOut">
              <a:rPr lang="en-VN" smtClean="0"/>
              <a:t>05/19/2024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21E2C-89F5-2F40-90B9-45226DB1C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1EF49-3EC3-7249-B3E8-5B7A8357A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48B1-EC49-334E-8EBD-DB70E89FCFE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4874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0C0E-AC1E-B545-90E8-205587580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33CFD-C40C-4F43-BA15-C6FB56BFD0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05336-1FF8-A44C-928F-77C56C919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8"/>
            <a:ext cx="12192000" cy="6852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943B23-0E83-304E-A697-7CD321C36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1" y="0"/>
            <a:ext cx="12138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2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CE8A-CD98-6D4A-9221-28AA224B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2A6196-F2A8-8E4D-91FD-DC392BD48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820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94FD25-C519-3242-A2A3-F1D0C2B20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0"/>
            <a:ext cx="1280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7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8E66-314B-7F41-B916-EB7CCB22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76FA014-F342-A126-2112-1839D3357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089219" cy="6858000"/>
          </a:xfrm>
        </p:spPr>
      </p:pic>
    </p:spTree>
    <p:extLst>
      <p:ext uri="{BB962C8B-B14F-4D97-AF65-F5344CB8AC3E}">
        <p14:creationId xmlns:p14="http://schemas.microsoft.com/office/powerpoint/2010/main" val="97234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5582-8098-4441-9B8F-2F4A84F6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46C42C-9CED-59C4-54C3-63360CC55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A667A-1936-840C-E615-28C2EAE33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42"/>
            <a:ext cx="12192000" cy="66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05CE2A-2EC7-6841-B721-2EBC5D78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3C4669-B57C-FA41-BED3-95F139041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BD4776-9D56-8147-A1FA-A32F203A0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" y="184150"/>
            <a:ext cx="115697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2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4D28-C61E-EB45-977C-6A2FBE4C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 fontScale="90000"/>
          </a:bodyPr>
          <a:lstStyle/>
          <a:p>
            <a:pPr algn="ctr"/>
            <a:r>
              <a:rPr lang="en-VN" dirty="0">
                <a:solidFill>
                  <a:srgbClr val="FF0000"/>
                </a:solidFill>
              </a:rPr>
              <a:t>Trò chơi: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B76925-D496-AF48-ACD4-A967F50AE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07382"/>
          </a:xfrm>
        </p:spPr>
      </p:pic>
    </p:spTree>
    <p:extLst>
      <p:ext uri="{BB962C8B-B14F-4D97-AF65-F5344CB8AC3E}">
        <p14:creationId xmlns:p14="http://schemas.microsoft.com/office/powerpoint/2010/main" val="279533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1819-70AE-6F47-93DA-DC99AF25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283636-72F2-75F7-3D3C-5189A5CB5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3502FCF-02A1-AD8F-F276-40839DEE9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32063" cy="6953693"/>
          </a:xfrm>
        </p:spPr>
      </p:pic>
    </p:spTree>
    <p:extLst>
      <p:ext uri="{BB962C8B-B14F-4D97-AF65-F5344CB8AC3E}">
        <p14:creationId xmlns:p14="http://schemas.microsoft.com/office/powerpoint/2010/main" val="20195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190A-91DC-F443-B080-59098C33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2BA889-AC10-4941-99B0-CB0C9E6A8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409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</Words>
  <Application>Microsoft Office PowerPoint</Application>
  <PresentationFormat>Widescreen</PresentationFormat>
  <Paragraphs>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Nam Aka</cp:lastModifiedBy>
  <cp:revision>21</cp:revision>
  <dcterms:created xsi:type="dcterms:W3CDTF">2021-09-26T06:48:06Z</dcterms:created>
  <dcterms:modified xsi:type="dcterms:W3CDTF">2024-05-19T13:50:27Z</dcterms:modified>
</cp:coreProperties>
</file>