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4" r:id="rId7"/>
    <p:sldId id="268" r:id="rId8"/>
    <p:sldId id="269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78"/>
  </p:normalViewPr>
  <p:slideViewPr>
    <p:cSldViewPr snapToGrid="0" snapToObjects="1">
      <p:cViewPr varScale="1">
        <p:scale>
          <a:sx n="62" d="100"/>
          <a:sy n="62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3559-E6E6-F146-8D9B-6BBD8F29595C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21A5-C1EE-9D48-AC57-9C89A72ADF1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305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21A5-C1EE-9D48-AC57-9C89A72ADF10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467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0239-9708-4D4B-8736-45D904DDD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D875A-9526-3046-BC68-D1ADF3B2B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5C85-C9C4-7B45-87C7-2DF468CF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43CC-E012-374C-99F0-8DE3A8F6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8F-7EF0-544B-BAB9-8291A97E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84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FA45-D4B7-B845-8215-F4C0C585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16ABF-7350-A14E-906A-4D95F1B11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3237-B20B-DF4F-92EA-D5D37509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4F41-F828-C24B-A406-2B3D3C85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A9CB-FF44-7147-B8E2-4A709F39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678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62AD5-117C-8344-BF05-D803E742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4ABD2-32D6-6E43-9CF1-571B9DF6D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37B0-6744-8644-BBAA-99BAABE8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33DE-C433-484B-93C0-76F2877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A9B7A-8A49-B540-B255-CF150E2B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74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51D1-A114-EA4F-9CAA-6CF2FEC0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047F-E3BF-284C-84EA-7B3F8BA1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31C1-972E-9349-8D3A-3E0F84D1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8AB4-DA5D-0547-8E65-50988565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6508-9C8A-EC46-BF20-00159007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1677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3122-1F49-144E-BD67-26C333FF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AD77-A13A-0949-BB02-0563210B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95674-65B7-9B43-A00C-4EBC1E9E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5648-6C65-6447-8140-F16BBADB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765C3-CE51-C446-8E9B-E13DF45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652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6F59-FA7C-4E48-83E5-0C61A2B6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55E0-049B-BB41-8180-139154EA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DF0B5-E678-AD42-B955-025459B66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56CD5-7E70-0345-924B-E128BB35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75286-440B-9C46-9188-003A2C3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2553-3D70-A04C-9451-DAAA9EF8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53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65ED-4F5A-504D-9306-51BA6F1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FA2A1-3452-C94B-BF91-9E1347A3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1D0BD-A64E-E940-A7FA-8C287153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AB98C-1706-7448-947F-9049365C7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FAD89-DB69-1241-AB50-4CDC454EA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F7FA1-F237-9B48-BB0B-FF2BCE07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81595-64C2-A64A-A811-BDE1D512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AD292-DB01-934B-8606-385BF8B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367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2B52-10E3-6544-BA9E-CCA3505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D75AC-E568-0C49-9362-F3FAD78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62B4E-5A97-FE47-84A4-89108D2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2D26-B9BC-1247-9D7E-CF96EB57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34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8253B-B512-3C4F-B77E-530C7424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340DD-7A29-8740-920B-66E08CFE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BFF3-C4E1-4046-A408-5974A6CD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901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630B-AC92-C943-B6C5-B674189C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9BAA-F271-D44E-99B1-26996350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6F026-3129-B149-88E1-F237D03B5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6441-DC7B-F341-A531-B07550F4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B252-4EDC-6E47-A8B9-0D38CDFB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C943B-DC69-3D4D-ACC0-A833C683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80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61F5-60F3-3E40-978B-D9995160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F5046-6CB1-9A45-9D77-2964B0A95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3CB00-180F-0440-BAFE-4A5E49B0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8D7F7-B085-E842-8D8A-B32E4776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AF389-B52F-1348-816A-E28C53ED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62EAA-1239-5947-9099-F05FA1A3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899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7D492-9BD3-3B47-8768-830C7765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5E61A-C968-D742-8B42-F36F1EED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C0A60-A7E2-324C-ADD8-6D2823E16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1E2C-89F5-2F40-90B9-45226DB1C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EF49-3EC3-7249-B3E8-5B7A8357A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874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0C0E-AC1E-B545-90E8-205587580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33CFD-C40C-4F43-BA15-C6FB56BFD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63F87-06E5-0447-AED8-220D54AB8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CA285-4567-934A-9F26-B0CA79E91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" y="0"/>
            <a:ext cx="12138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65C7-2442-C34D-8E70-00C4FFB9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30A6FF-237D-6548-9352-597E1F9D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105EB-48A8-CA42-A273-E9C3EFFF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831273"/>
            <a:ext cx="11391900" cy="50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8E66-314B-7F41-B916-EB7CCB22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41EFC-ABA1-C89F-CC91-A0DF02FB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517ABD2-42F0-78EC-524A-7C6F4D3C8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541" cy="6943060"/>
          </a:xfrm>
        </p:spPr>
      </p:pic>
    </p:spTree>
    <p:extLst>
      <p:ext uri="{BB962C8B-B14F-4D97-AF65-F5344CB8AC3E}">
        <p14:creationId xmlns:p14="http://schemas.microsoft.com/office/powerpoint/2010/main" val="9723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5582-8098-4441-9B8F-2F4A84F6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CA86BB-39A3-E2D8-BD8E-BFE9D6A7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5539A-98AE-FFDE-9955-44ACF87DF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42"/>
            <a:ext cx="12192000" cy="66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05CE2A-2EC7-6841-B721-2EBC5D78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EC4C3F-BCF1-A44F-AC31-644127B21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1424B8-1D37-2840-8488-465BCA2B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02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4D28-C61E-EB45-977C-6A2FBE4C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rgbClr val="FF0000"/>
                </a:solidFill>
              </a:rPr>
              <a:t>Trò chơi: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21D0AD-E696-B547-8639-45AE23DC1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9533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1819-70AE-6F47-93DA-DC99AF25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B836C9-F260-BA73-356F-533C7EA5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8738020-F4F3-F1BB-4897-D33994087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32063" cy="6953693"/>
          </a:xfrm>
        </p:spPr>
      </p:pic>
    </p:spTree>
    <p:extLst>
      <p:ext uri="{BB962C8B-B14F-4D97-AF65-F5344CB8AC3E}">
        <p14:creationId xmlns:p14="http://schemas.microsoft.com/office/powerpoint/2010/main" val="20195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190A-91DC-F443-B080-59098C33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2BA889-AC10-4941-99B0-CB0C9E6A8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409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</Words>
  <Application>Microsoft Office PowerPoint</Application>
  <PresentationFormat>Widescreen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Nam Aka</cp:lastModifiedBy>
  <cp:revision>24</cp:revision>
  <dcterms:created xsi:type="dcterms:W3CDTF">2021-09-26T06:48:06Z</dcterms:created>
  <dcterms:modified xsi:type="dcterms:W3CDTF">2024-05-19T13:50:35Z</dcterms:modified>
</cp:coreProperties>
</file>