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71" r:id="rId3"/>
    <p:sldId id="260" r:id="rId4"/>
    <p:sldId id="261" r:id="rId5"/>
    <p:sldId id="262" r:id="rId6"/>
    <p:sldId id="272" r:id="rId7"/>
    <p:sldId id="273" r:id="rId8"/>
    <p:sldId id="264" r:id="rId9"/>
    <p:sldId id="268" r:id="rId10"/>
    <p:sldId id="269" r:id="rId11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843"/>
    <p:restoredTop sz="94611"/>
  </p:normalViewPr>
  <p:slideViewPr>
    <p:cSldViewPr snapToGrid="0" snapToObjects="1">
      <p:cViewPr varScale="1">
        <p:scale>
          <a:sx n="93" d="100"/>
          <a:sy n="93" d="100"/>
        </p:scale>
        <p:origin x="216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063559-E6E6-F146-8D9B-6BBD8F29595C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8721A5-C1EE-9D48-AC57-9C89A72ADF10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030508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8721A5-C1EE-9D48-AC57-9C89A72ADF10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246746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B0239-9708-4D4B-8736-45D904DDD4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D875A-9526-3046-BC68-D1ADF3B2B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75C85-C9C4-7B45-87C7-2DF468CF77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3543CC-E012-374C-99F0-8DE3A8F64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44EA8F-7EF0-544B-BAB9-8291A97E2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584004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FFA45-D4B7-B845-8215-F4C0C5855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16ABF-7350-A14E-906A-4D95F1B11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3237-B20B-DF4F-92EA-D5D375098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154F41-F828-C24B-A406-2B3D3C857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7A9CB-FF44-7147-B8E2-4A709F393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286783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2562AD5-117C-8344-BF05-D803E742A7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24ABD2-32D6-6E43-9CF1-571B9DF6D3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C237B0-6744-8644-BBAA-99BAABE89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1133DE-C433-484B-93C0-76F28773B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A9B7A-8A49-B540-B255-CF150E2B4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87470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751D1-A114-EA4F-9CAA-6CF2FEC02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3047F-E3BF-284C-84EA-7B3F8BA1F7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31C1-972E-9349-8D3A-3E0F84D1A4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8AB4-DA5D-0547-8E65-509885654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546508-9C8A-EC46-BF20-0015900787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1677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13122-1F49-144E-BD67-26C333FF2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1AD77-A13A-0949-BB02-0563210B3F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95674-65B7-9B43-A00C-4EBC1E9E5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65648-6C65-6447-8140-F16BBADBC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9765C3-CE51-C446-8E9B-E13DF4541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65211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86F59-FA7C-4E48-83E5-0C61A2B6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B55E0-049B-BB41-8180-139154EA55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BDF0B5-E678-AD42-B955-025459B66F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856CD5-7E70-0345-924B-E128BB35F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475286-440B-9C46-9188-003A2C37A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A2553-3D70-A04C-9451-DAAA9EF89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53949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165ED-4F5A-504D-9306-51BA6F1BE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5FA2A1-3452-C94B-BF91-9E1347A3BA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A1D0BD-A64E-E940-A7FA-8C287153CF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9AB98C-1706-7448-947F-9049365C7E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4DFAD89-DB69-1241-AB50-4CDC454EA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DF7FA1-F237-9B48-BB0B-FF2BCE07C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81595-64C2-A64A-A811-BDE1D512B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11AD292-DB01-934B-8606-385BF8B1F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53674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22B52-10E3-6544-BA9E-CCA35053A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CD75AC-E568-0C49-9362-F3FAD7873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E62B4E-5A97-FE47-84A4-89108D2BC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9C2D26-B9BC-1247-9D7E-CF96EB572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9346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08253B-B512-3C4F-B77E-530C74247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6340DD-7A29-8740-920B-66E08CFED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8BFF3-C4E1-4046-A408-5974A6CDE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169010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39630B-AC92-C943-B6C5-B674189CA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DC9BAA-F271-D44E-99B1-26996350C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BE6F026-3129-B149-88E1-F237D03B5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506441-DC7B-F341-A531-B07550F4E0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79B252-4EDC-6E47-A8B9-0D38CDFB4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4C943B-DC69-3D4D-ACC0-A833C683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380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7461F5-60F3-3E40-978B-D99951604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7F5046-6CB1-9A45-9D77-2964B0A95D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43CB00-180F-0440-BAFE-4A5E49B059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C8D7F7-B085-E842-8D8A-B32E4776E6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BAF389-B52F-1348-816A-E28C53ED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B62EAA-1239-5947-9099-F05FA1A37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68993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E37D492-9BD3-3B47-8768-830C77655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E5E61A-C968-D742-8B42-F36F1EED86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C0A60-A7E2-324C-ADD8-6D2823E162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5D4AFF-D7E5-C741-AC60-4F4D5E58AE55}" type="datetimeFigureOut">
              <a:rPr lang="en-VN" smtClean="0"/>
              <a:t>06/01/2024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921E2C-89F5-2F40-90B9-45226DB1C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E1EF49-3EC3-7249-B3E8-5B7A8357A4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B48B1-EC49-334E-8EBD-DB70E89FCFE4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48742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B0C0E-AC1E-B545-90E8-2055875808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533CFD-C40C-4F43-BA15-C6FB56BFD08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A05336-1FF8-A44C-928F-77C56C9196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28"/>
            <a:ext cx="12192000" cy="685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83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A190A-91DC-F443-B080-59098C331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62BA889-AC10-4941-99B0-CB0C9E6A8C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54099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7CE8A-CD98-6D4A-9221-28AA224B63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2A6196-F2A8-8E4D-91FD-DC392BD483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243783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308E66-314B-7F41-B916-EB7CCB22E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7" name="khởi động k1 tuần 3.mp4" descr="khởi động k1 tuần 3.mp4">
            <a:hlinkClick r:id="" action="ppaction://media"/>
            <a:extLst>
              <a:ext uri="{FF2B5EF4-FFF2-40B4-BE49-F238E27FC236}">
                <a16:creationId xmlns:a16="http://schemas.microsoft.com/office/drawing/2014/main" id="{0936A3D1-D16B-4A48-A338-806A9D6AC1E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83059" y="-370703"/>
            <a:ext cx="12575059" cy="7228703"/>
          </a:xfrm>
        </p:spPr>
      </p:pic>
    </p:spTree>
    <p:extLst>
      <p:ext uri="{BB962C8B-B14F-4D97-AF65-F5344CB8AC3E}">
        <p14:creationId xmlns:p14="http://schemas.microsoft.com/office/powerpoint/2010/main" val="972340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05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15582-8098-4441-9B8F-2F4A84F6F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hình thành kiến thức lớp 1 tuần 3mp4.mp4" descr="hình thành kiến thức lớp 1 tuần 3mp4.mp4">
            <a:hlinkClick r:id="" action="ppaction://media"/>
            <a:extLst>
              <a:ext uri="{FF2B5EF4-FFF2-40B4-BE49-F238E27FC236}">
                <a16:creationId xmlns:a16="http://schemas.microsoft.com/office/drawing/2014/main" id="{AB2C9DF3-BB83-6C43-BA4A-029E6BBA77C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9298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105CE2A-2EC7-6841-B721-2EBC5D788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3C4669-B57C-FA41-BED3-95F1390412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8512235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0E108-CB96-7A4B-94DC-A75278342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EB155A4-CDD1-CE41-B854-1565DC1A07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304051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DEB05-5601-9546-A8BF-A44A65571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AFAA6B3-9212-A54B-8C31-61584D6A0C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880219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C4D28-C61E-EB45-977C-6A2FBE4C0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81037"/>
          </a:xfrm>
        </p:spPr>
        <p:txBody>
          <a:bodyPr>
            <a:normAutofit fontScale="90000"/>
          </a:bodyPr>
          <a:lstStyle/>
          <a:p>
            <a:pPr algn="ctr"/>
            <a:r>
              <a:rPr lang="en-VN" dirty="0">
                <a:solidFill>
                  <a:srgbClr val="FF0000"/>
                </a:solidFill>
              </a:rPr>
              <a:t>Trò chơi: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B76925-D496-AF48-ACD4-A967F50AED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107382"/>
          </a:xfrm>
        </p:spPr>
      </p:pic>
    </p:spTree>
    <p:extLst>
      <p:ext uri="{BB962C8B-B14F-4D97-AF65-F5344CB8AC3E}">
        <p14:creationId xmlns:p14="http://schemas.microsoft.com/office/powerpoint/2010/main" val="2795331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641819-70AE-6F47-93DA-DC99AF25B5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4" name="LUYỆN TẬP THỰC HÀNH K1 TUẦN 3.mp4" descr="LUYỆN TẬP THỰC HÀNH K1 TUẦN 3.mp4">
            <a:hlinkClick r:id="" action="ppaction://media"/>
            <a:extLst>
              <a:ext uri="{FF2B5EF4-FFF2-40B4-BE49-F238E27FC236}">
                <a16:creationId xmlns:a16="http://schemas.microsoft.com/office/drawing/2014/main" id="{F9E31A23-19F0-FC41-BEE1-F5705045BC3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01959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3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</TotalTime>
  <Words>4</Words>
  <Application>Microsoft Macintosh PowerPoint</Application>
  <PresentationFormat>Widescreen</PresentationFormat>
  <Paragraphs>2</Paragraphs>
  <Slides>10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Trò chơi: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nguyen hung</cp:lastModifiedBy>
  <cp:revision>19</cp:revision>
  <dcterms:created xsi:type="dcterms:W3CDTF">2021-09-26T06:48:06Z</dcterms:created>
  <dcterms:modified xsi:type="dcterms:W3CDTF">2024-01-06T14:32:58Z</dcterms:modified>
</cp:coreProperties>
</file>