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70" r:id="rId7"/>
    <p:sldId id="264" r:id="rId8"/>
    <p:sldId id="268" r:id="rId9"/>
    <p:sldId id="271" r:id="rId10"/>
    <p:sldId id="269" r:id="rId1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11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12/01/2024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C7F26-B1BC-8347-AA86-5806A6C0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"/>
            <a:ext cx="12192000" cy="68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190A-91DC-F443-B080-59098C33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BA889-AC10-4941-99B0-CB0C9E6A8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409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65C7-2442-C34D-8E70-00C4FFB9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0A6FF-237D-6548-9352-597E1F9D0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2219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hởi động k1 tuần 3.mp4" descr="khởi động k1 tuần 3.mp4">
            <a:hlinkClick r:id="" action="ppaction://media"/>
            <a:extLst>
              <a:ext uri="{FF2B5EF4-FFF2-40B4-BE49-F238E27FC236}">
                <a16:creationId xmlns:a16="http://schemas.microsoft.com/office/drawing/2014/main" id="{0936A3D1-D16B-4A48-A338-806A9D6AC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3059" y="-370703"/>
            <a:ext cx="12575059" cy="7228703"/>
          </a:xfr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thành kiến thức lớp 1 tuần 3mp4.mp4" descr="hình thành kiến thức lớp 1 tuần 3mp4.mp4">
            <a:hlinkClick r:id="" action="ppaction://media"/>
            <a:extLst>
              <a:ext uri="{FF2B5EF4-FFF2-40B4-BE49-F238E27FC236}">
                <a16:creationId xmlns:a16="http://schemas.microsoft.com/office/drawing/2014/main" id="{AB2C9DF3-BB83-6C43-BA4A-029E6BBA7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05CE2A-2EC7-6841-B721-2EBC5D78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EC4C3F-BCF1-A44F-AC31-644127B21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91CB-B305-8C48-905D-26F2A214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59770-2752-7B4A-8CC5-62A2F3B1B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02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21D0AD-E696-B547-8639-45AE23DC1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UYỆN TẬP THỰC HÀNH K1 TUẦN 3.mp4" descr="LUYỆN TẬP THỰC HÀNH K1 TUẦN 3.mp4">
            <a:hlinkClick r:id="" action="ppaction://media"/>
            <a:extLst>
              <a:ext uri="{FF2B5EF4-FFF2-40B4-BE49-F238E27FC236}">
                <a16:creationId xmlns:a16="http://schemas.microsoft.com/office/drawing/2014/main" id="{F9E31A23-19F0-FC41-BEE1-F5705045BC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F8FC-3060-6A4F-AC17-2C9A1F06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58A9E-6B15-2947-8AE3-38EBD5D72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22533"/>
          </a:xfrm>
        </p:spPr>
      </p:pic>
    </p:spTree>
    <p:extLst>
      <p:ext uri="{BB962C8B-B14F-4D97-AF65-F5344CB8AC3E}">
        <p14:creationId xmlns:p14="http://schemas.microsoft.com/office/powerpoint/2010/main" val="370092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</Words>
  <Application>Microsoft Macintosh PowerPoint</Application>
  <PresentationFormat>Widescreen</PresentationFormat>
  <Paragraphs>2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nguyen hung</cp:lastModifiedBy>
  <cp:revision>24</cp:revision>
  <dcterms:created xsi:type="dcterms:W3CDTF">2021-09-26T06:48:06Z</dcterms:created>
  <dcterms:modified xsi:type="dcterms:W3CDTF">2024-01-12T13:14:59Z</dcterms:modified>
</cp:coreProperties>
</file>