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  <p:sldMasterId id="2147483685" r:id="rId2"/>
    <p:sldMasterId id="2147483697" r:id="rId3"/>
    <p:sldMasterId id="2147483709" r:id="rId4"/>
  </p:sldMasterIdLst>
  <p:notesMasterIdLst>
    <p:notesMasterId r:id="rId9"/>
  </p:notesMasterIdLst>
  <p:sldIdLst>
    <p:sldId id="264" r:id="rId5"/>
    <p:sldId id="266" r:id="rId6"/>
    <p:sldId id="268" r:id="rId7"/>
    <p:sldId id="275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08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9EEA68-6FB5-4EBA-BBCD-8F3695F02417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B954E7-1F2C-48B8-BCD8-8DC80D763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921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B954E7-1F2C-48B8-BCD8-8DC80D763FF3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984783-4798-4E56-A153-8EC7D0DFB34D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35A4AA-766B-46DC-B7A6-EAC8B2C6C73E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86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86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A1E265-BC40-42DC-BDBF-A4977D1E9CA1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86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77EBB1-C596-4B56-92D9-7A645B3C3959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5/17/2024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5/17/2024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8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50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5/17/2024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5/17/2024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5/17/2024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5/17/2024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5/17/2024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6621F3-9DC6-4311-8744-92AD922BAD0F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7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5/17/2024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70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5/17/2024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5/17/2024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5/17/2024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5/17/2024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5/17/2024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77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502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5/17/2024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5/17/2024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5/17/2024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5/17/2024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86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511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BC31FA-6C59-417C-8593-6AC004613431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5/17/2024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64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5/17/2024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64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5/17/2024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5/17/2024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5/17/2024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5/17/2024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5/17/2024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6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9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5/17/2024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5/17/2024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5/17/2024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BBB8C6-C47A-46F9-91D8-A915CE0705A9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5/17/2024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5/17/2024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5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5/17/2024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5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5/17/2024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5/17/2024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5/17/2024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9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30A439-5567-4C4A-9CF8-8B300AB7AE67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DD56D5-0C1B-4AF9-BCED-82C7CBFFBC98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83BFD3-DD0D-48FC-9695-EA2B93A3A674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62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73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62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CDBFF8-7488-4E71-9424-65B8B3F4DD8E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62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73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62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1B6A8F-AD60-4C62-9F58-792C4B1A4B04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58FD771-B49F-4F95-B732-A852B316F459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9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5/17/2024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9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9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8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5/17/2024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8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8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8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5/17/2024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8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8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3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27784" y="2060848"/>
            <a:ext cx="22781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latin typeface="Times New Roman" panose="02020603050405020304"/>
                <a:ea typeface="Times New Roman" panose="02020603050405020304"/>
              </a:rPr>
              <a:t>TUẦN 33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99592" y="2780928"/>
            <a:ext cx="588172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534025" algn="l"/>
                <a:tab pos="5838825" algn="l"/>
              </a:tabLst>
            </a:pPr>
            <a:r>
              <a:rPr lang="es-ES" sz="3600" b="1" dirty="0" err="1">
                <a:solidFill>
                  <a:srgbClr val="FFFF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Ôn</a:t>
            </a:r>
            <a:r>
              <a:rPr lang="es-ES" sz="3600" b="1" dirty="0">
                <a:solidFill>
                  <a:srgbClr val="FFFF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s-ES" sz="3600" b="1" dirty="0" err="1" smtClean="0">
                <a:solidFill>
                  <a:srgbClr val="FFFF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tập</a:t>
            </a:r>
            <a:r>
              <a:rPr lang="es-ES" sz="3600" b="1" dirty="0" smtClean="0">
                <a:solidFill>
                  <a:srgbClr val="FFFF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, </a:t>
            </a:r>
            <a:r>
              <a:rPr lang="es-ES" sz="3600" b="1" dirty="0" err="1" smtClean="0">
                <a:solidFill>
                  <a:srgbClr val="FFFF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kiểm</a:t>
            </a:r>
            <a:r>
              <a:rPr lang="es-ES" sz="3600" b="1" dirty="0" smtClean="0">
                <a:solidFill>
                  <a:srgbClr val="FFFF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s-ES" sz="3600" b="1" dirty="0" err="1" smtClean="0">
                <a:solidFill>
                  <a:srgbClr val="FFFF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tra</a:t>
            </a:r>
            <a:r>
              <a:rPr lang="es-ES" sz="3600" b="1" dirty="0" smtClean="0">
                <a:solidFill>
                  <a:srgbClr val="FFFF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: </a:t>
            </a:r>
            <a:r>
              <a:rPr lang="es-ES" sz="3600" b="1" dirty="0" err="1" smtClean="0">
                <a:solidFill>
                  <a:srgbClr val="FFFF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Các</a:t>
            </a:r>
            <a:r>
              <a:rPr lang="es-ES" sz="3600" b="1" dirty="0" smtClean="0">
                <a:solidFill>
                  <a:srgbClr val="FFFF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s-ES" sz="3600" b="1" dirty="0" err="1" smtClean="0">
                <a:solidFill>
                  <a:srgbClr val="FFFF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bài</a:t>
            </a:r>
            <a:r>
              <a:rPr lang="es-ES" sz="3600" b="1" dirty="0" smtClean="0">
                <a:solidFill>
                  <a:srgbClr val="FFFF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s-ES" sz="3600" b="1" dirty="0" err="1">
                <a:solidFill>
                  <a:srgbClr val="FFFF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hát</a:t>
            </a:r>
            <a:r>
              <a:rPr lang="es-ES" sz="3600" b="1" dirty="0">
                <a:solidFill>
                  <a:srgbClr val="FFFF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s-ES" sz="3600" b="1" dirty="0" err="1">
                <a:solidFill>
                  <a:srgbClr val="FFFF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trong</a:t>
            </a:r>
            <a:r>
              <a:rPr lang="es-ES" sz="3600" b="1" dirty="0">
                <a:solidFill>
                  <a:srgbClr val="FFFF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s-ES" sz="3600" b="1" dirty="0" err="1">
                <a:solidFill>
                  <a:srgbClr val="FFFF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chủ</a:t>
            </a:r>
            <a:r>
              <a:rPr lang="es-ES" sz="3600" b="1" dirty="0">
                <a:solidFill>
                  <a:srgbClr val="FFFF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s-ES" sz="3600" b="1" dirty="0" err="1">
                <a:solidFill>
                  <a:srgbClr val="FFFF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đề</a:t>
            </a:r>
            <a:r>
              <a:rPr lang="es-ES" sz="3600" b="1" dirty="0">
                <a:solidFill>
                  <a:srgbClr val="FFFF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s-ES" sz="3600" b="1" dirty="0" err="1">
                <a:solidFill>
                  <a:srgbClr val="FFFF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học</a:t>
            </a:r>
            <a:r>
              <a:rPr lang="es-ES" sz="3600" b="1" dirty="0">
                <a:solidFill>
                  <a:srgbClr val="FFFF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s-ES" sz="3600" b="1" dirty="0" err="1">
                <a:solidFill>
                  <a:srgbClr val="FFFF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kì</a:t>
            </a:r>
            <a:r>
              <a:rPr lang="es-ES" sz="3600" b="1" dirty="0">
                <a:solidFill>
                  <a:srgbClr val="FFFF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2</a:t>
            </a:r>
            <a:endParaRPr lang="en-US" sz="3600" dirty="0">
              <a:solidFill>
                <a:srgbClr val="FFFF00"/>
              </a:solidFill>
              <a:effectLst/>
              <a:latin typeface="Calibri" panose="020F0502020204030204"/>
              <a:ea typeface="Calibri" panose="020F0502020204030204"/>
              <a:cs typeface="Times New Roman" panose="0202060305040502030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83768" y="1052736"/>
            <a:ext cx="25506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000" b="1" dirty="0" smtClean="0">
                <a:solidFill>
                  <a:schemeClr val="bg1"/>
                </a:solidFill>
                <a:latin typeface="Times New Roman" panose="02020603050405020304"/>
              </a:rPr>
              <a:t>Âm nhạc 5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9664" y="3212980"/>
            <a:ext cx="66207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- </a:t>
            </a:r>
            <a:r>
              <a:rPr lang="en-US" sz="2800" i="1" dirty="0" smtClean="0">
                <a:solidFill>
                  <a:srgbClr val="FF0000"/>
                </a:solidFill>
              </a:rPr>
              <a:t>GV HD HS </a:t>
            </a:r>
            <a:r>
              <a:rPr lang="en-US" sz="2800" i="1" dirty="0" err="1" smtClean="0">
                <a:solidFill>
                  <a:srgbClr val="FF0000"/>
                </a:solidFill>
              </a:rPr>
              <a:t>ôn</a:t>
            </a:r>
            <a:r>
              <a:rPr lang="en-US" sz="2800" i="1" dirty="0" smtClean="0">
                <a:solidFill>
                  <a:srgbClr val="FF0000"/>
                </a:solidFill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</a:rPr>
              <a:t>bài</a:t>
            </a:r>
            <a:r>
              <a:rPr lang="en-US" sz="2800" i="1" dirty="0" smtClean="0">
                <a:solidFill>
                  <a:srgbClr val="FF0000"/>
                </a:solidFill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</a:rPr>
              <a:t>hát</a:t>
            </a:r>
            <a:r>
              <a:rPr lang="en-US" sz="2800" i="1" dirty="0" smtClean="0">
                <a:solidFill>
                  <a:srgbClr val="FF0000"/>
                </a:solidFill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</a:rPr>
              <a:t>để</a:t>
            </a:r>
            <a:r>
              <a:rPr lang="en-US" sz="2800" i="1" dirty="0" smtClean="0">
                <a:solidFill>
                  <a:srgbClr val="FF0000"/>
                </a:solidFill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</a:rPr>
              <a:t>hs</a:t>
            </a:r>
            <a:r>
              <a:rPr lang="en-US" sz="2800" i="1" dirty="0" smtClean="0">
                <a:solidFill>
                  <a:srgbClr val="FF0000"/>
                </a:solidFill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</a:rPr>
              <a:t>hát</a:t>
            </a:r>
            <a:r>
              <a:rPr lang="en-US" sz="2800" i="1" dirty="0" smtClean="0">
                <a:solidFill>
                  <a:srgbClr val="FF0000"/>
                </a:solidFill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</a:rPr>
              <a:t>đúng</a:t>
            </a:r>
            <a:r>
              <a:rPr lang="en-US" sz="2800" i="1" dirty="0" smtClean="0">
                <a:solidFill>
                  <a:srgbClr val="FF0000"/>
                </a:solidFill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</a:rPr>
              <a:t>giai</a:t>
            </a:r>
            <a:r>
              <a:rPr lang="en-US" sz="2800" i="1" dirty="0" smtClean="0">
                <a:solidFill>
                  <a:srgbClr val="FF0000"/>
                </a:solidFill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</a:rPr>
              <a:t>điệu</a:t>
            </a:r>
            <a:r>
              <a:rPr lang="en-US" sz="2800" i="1" dirty="0" smtClean="0">
                <a:solidFill>
                  <a:srgbClr val="FF0000"/>
                </a:solidFill>
              </a:rPr>
              <a:t>, </a:t>
            </a:r>
            <a:r>
              <a:rPr lang="en-US" sz="2800" i="1" dirty="0" err="1" smtClean="0">
                <a:solidFill>
                  <a:srgbClr val="FF0000"/>
                </a:solidFill>
              </a:rPr>
              <a:t>sắc</a:t>
            </a:r>
            <a:r>
              <a:rPr lang="en-US" sz="2800" i="1" dirty="0" smtClean="0">
                <a:solidFill>
                  <a:srgbClr val="FF0000"/>
                </a:solidFill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</a:rPr>
              <a:t>thái</a:t>
            </a:r>
            <a:r>
              <a:rPr lang="en-US" sz="2800" i="1" dirty="0" smtClean="0">
                <a:solidFill>
                  <a:srgbClr val="FF0000"/>
                </a:solidFill>
              </a:rPr>
              <a:t>, </a:t>
            </a:r>
            <a:r>
              <a:rPr lang="en-US" sz="2800" i="1" dirty="0" err="1" smtClean="0">
                <a:solidFill>
                  <a:srgbClr val="FF0000"/>
                </a:solidFill>
              </a:rPr>
              <a:t>sửa</a:t>
            </a:r>
            <a:r>
              <a:rPr lang="en-US" sz="2800" i="1" dirty="0" smtClean="0">
                <a:solidFill>
                  <a:srgbClr val="FF0000"/>
                </a:solidFill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</a:rPr>
              <a:t>lỗi</a:t>
            </a:r>
            <a:r>
              <a:rPr lang="en-US" sz="2800" i="1" dirty="0" smtClean="0">
                <a:solidFill>
                  <a:srgbClr val="FF0000"/>
                </a:solidFill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</a:rPr>
              <a:t>sai</a:t>
            </a:r>
            <a:r>
              <a:rPr lang="en-US" sz="2800" i="1" dirty="0" smtClean="0">
                <a:solidFill>
                  <a:srgbClr val="FF0000"/>
                </a:solidFill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</a:rPr>
              <a:t>với</a:t>
            </a:r>
            <a:r>
              <a:rPr lang="en-US" sz="2800" i="1" dirty="0" smtClean="0">
                <a:solidFill>
                  <a:srgbClr val="FF0000"/>
                </a:solidFill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</a:rPr>
              <a:t>các</a:t>
            </a:r>
            <a:r>
              <a:rPr lang="en-US" sz="2800" i="1" dirty="0" smtClean="0">
                <a:solidFill>
                  <a:srgbClr val="FF0000"/>
                </a:solidFill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</a:rPr>
              <a:t>hình</a:t>
            </a:r>
            <a:r>
              <a:rPr lang="en-US" sz="2800" i="1" dirty="0" smtClean="0">
                <a:solidFill>
                  <a:srgbClr val="FF0000"/>
                </a:solidFill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</a:rPr>
              <a:t>thức</a:t>
            </a:r>
            <a:r>
              <a:rPr lang="en-US" sz="2800" i="1" dirty="0" smtClean="0">
                <a:solidFill>
                  <a:srgbClr val="FF0000"/>
                </a:solidFill>
              </a:rPr>
              <a:t>: </a:t>
            </a:r>
            <a:r>
              <a:rPr lang="en-US" sz="2800" i="1" dirty="0" err="1" smtClean="0">
                <a:solidFill>
                  <a:srgbClr val="FF0000"/>
                </a:solidFill>
              </a:rPr>
              <a:t>Lớp</a:t>
            </a:r>
            <a:r>
              <a:rPr lang="en-US" sz="2800" i="1" dirty="0" smtClean="0">
                <a:solidFill>
                  <a:srgbClr val="FF0000"/>
                </a:solidFill>
              </a:rPr>
              <a:t>, </a:t>
            </a:r>
            <a:r>
              <a:rPr lang="en-US" sz="2800" i="1" dirty="0" err="1" smtClean="0">
                <a:solidFill>
                  <a:srgbClr val="FF0000"/>
                </a:solidFill>
              </a:rPr>
              <a:t>tốp</a:t>
            </a:r>
            <a:r>
              <a:rPr lang="en-US" sz="2800" i="1" dirty="0" smtClean="0">
                <a:solidFill>
                  <a:srgbClr val="FF0000"/>
                </a:solidFill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</a:rPr>
              <a:t>ca</a:t>
            </a:r>
            <a:r>
              <a:rPr lang="en-US" sz="2800" i="1" dirty="0" smtClean="0">
                <a:solidFill>
                  <a:srgbClr val="FF0000"/>
                </a:solidFill>
              </a:rPr>
              <a:t> …</a:t>
            </a:r>
            <a:endParaRPr lang="en-US" sz="2800" i="1" dirty="0">
              <a:solidFill>
                <a:srgbClr val="FF0000"/>
              </a:solidFill>
            </a:endParaRPr>
          </a:p>
        </p:txBody>
      </p:sp>
      <p:pic>
        <p:nvPicPr>
          <p:cNvPr id="3" name="hat mug 1 la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654445" y="4818088"/>
            <a:ext cx="457200" cy="609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52621" y="2132900"/>
            <a:ext cx="30608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</a:rPr>
              <a:t>Nội</a:t>
            </a:r>
            <a:r>
              <a:rPr lang="en-US" sz="2800" dirty="0" smtClean="0">
                <a:solidFill>
                  <a:srgbClr val="002060"/>
                </a:solidFill>
              </a:rPr>
              <a:t> dung 1 </a:t>
            </a:r>
            <a:r>
              <a:rPr lang="en-US" sz="2800" dirty="0" err="1" smtClean="0">
                <a:solidFill>
                  <a:srgbClr val="002060"/>
                </a:solidFill>
              </a:rPr>
              <a:t>Ôn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Tập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Bài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Hát</a:t>
            </a:r>
            <a:r>
              <a:rPr lang="en-US" sz="2800" dirty="0" smtClean="0">
                <a:solidFill>
                  <a:srgbClr val="002060"/>
                </a:solidFill>
              </a:rPr>
              <a:t>: </a:t>
            </a:r>
            <a:r>
              <a:rPr lang="en-US" sz="2800" dirty="0" err="1" smtClean="0">
                <a:solidFill>
                  <a:srgbClr val="002060"/>
                </a:solidFill>
              </a:rPr>
              <a:t>Hát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mừng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242827"/>
            <a:ext cx="5760640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HĐ THỰC HÀNH-LUYỆN TẬP</a:t>
            </a:r>
            <a:endParaRPr lang="en-US" sz="3600" b="1" dirty="0">
              <a:solidFill>
                <a:srgbClr val="00206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444648"/>
            <a:ext cx="3563888" cy="24133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93904" y="6381288"/>
            <a:ext cx="2826568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EM YÊU KHÚC HÁT DÂN CA</a:t>
            </a:r>
            <a:endParaRPr lang="en-US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10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392" y="762672"/>
            <a:ext cx="3657608" cy="28742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740" y="4212236"/>
            <a:ext cx="918828" cy="14250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16838" y="19268"/>
            <a:ext cx="45067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</a:rPr>
              <a:t>Nội</a:t>
            </a:r>
            <a:r>
              <a:rPr lang="en-US" sz="2800" dirty="0" smtClean="0">
                <a:solidFill>
                  <a:srgbClr val="002060"/>
                </a:solidFill>
              </a:rPr>
              <a:t> dung 2. HĐ </a:t>
            </a:r>
            <a:r>
              <a:rPr lang="en-US" sz="2800" dirty="0" err="1" smtClean="0">
                <a:solidFill>
                  <a:srgbClr val="002060"/>
                </a:solidFill>
              </a:rPr>
              <a:t>Ôn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Tập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Bài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Hát</a:t>
            </a:r>
            <a:r>
              <a:rPr lang="en-US" sz="2800" dirty="0" smtClean="0">
                <a:solidFill>
                  <a:srgbClr val="002060"/>
                </a:solidFill>
              </a:rPr>
              <a:t>: </a:t>
            </a:r>
            <a:r>
              <a:rPr lang="en-US" sz="2800" dirty="0" err="1" smtClean="0">
                <a:solidFill>
                  <a:srgbClr val="002060"/>
                </a:solidFill>
              </a:rPr>
              <a:t>Tre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Ngà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bên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Lăng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Bác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42610" y="3897463"/>
            <a:ext cx="40473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prstClr val="black"/>
                </a:solidFill>
              </a:rPr>
              <a:t>- </a:t>
            </a:r>
            <a:r>
              <a:rPr lang="en-US" sz="2800" i="1" smtClean="0">
                <a:solidFill>
                  <a:srgbClr val="FF0000"/>
                </a:solidFill>
              </a:rPr>
              <a:t>GV HD HS ôn bài hát để hs hát đúng giai điệu, sắc thái, sửa lỗi sai với các hình thức: Lớp, cá nhân…</a:t>
            </a:r>
            <a:endParaRPr lang="en-US" sz="2800" i="1">
              <a:solidFill>
                <a:srgbClr val="FF0000"/>
              </a:solidFill>
            </a:endParaRPr>
          </a:p>
        </p:txBody>
      </p:sp>
      <p:pic>
        <p:nvPicPr>
          <p:cNvPr id="9" name="tre ng 1 la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71600" y="4216091"/>
            <a:ext cx="457200" cy="609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6242827"/>
            <a:ext cx="5760640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HĐ THỰC HÀNH-LUYỆN TẬP</a:t>
            </a:r>
            <a:endParaRPr lang="en-US" sz="3600" b="1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9" y="81412"/>
            <a:ext cx="1850642" cy="14936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" y="1268760"/>
            <a:ext cx="1917469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BÁC HỒ KÍNH YÊU</a:t>
            </a:r>
            <a:endParaRPr lang="en-US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57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124</Words>
  <Application>Microsoft Office PowerPoint</Application>
  <PresentationFormat>On-screen Show (4:3)</PresentationFormat>
  <Paragraphs>12</Paragraphs>
  <Slides>4</Slides>
  <Notes>1</Notes>
  <HiddenSlides>0</HiddenSlides>
  <MMClips>2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Default Design</vt:lpstr>
      <vt:lpstr>2_Office Theme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HP</cp:lastModifiedBy>
  <cp:revision>44</cp:revision>
  <dcterms:created xsi:type="dcterms:W3CDTF">2021-05-08T03:06:00Z</dcterms:created>
  <dcterms:modified xsi:type="dcterms:W3CDTF">2024-05-17T08:06:57Z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960D351BDC5A41088CD78F9C6AE9BAD7</vt:lpwstr>
  </property>
  <property fmtid="{D5CDD505-2E9C-101B-9397-08002B2CF9AE}" pid="3" name="KSOProductBuildVer">
    <vt:lpwstr>1033-11.2.0.10265</vt:lpwstr>
  </property>
</Properties>
</file>