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96" r:id="rId2"/>
    <p:sldId id="29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94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09728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60"/>
  </p:normalViewPr>
  <p:slideViewPr>
    <p:cSldViewPr>
      <p:cViewPr varScale="1">
        <p:scale>
          <a:sx n="80" d="100"/>
          <a:sy n="80" d="100"/>
        </p:scale>
        <p:origin x="-594" y="-78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45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45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49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1T14:20:50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ED8BCAD-873E-4AEB-BA0B-11249ED20F92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13922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54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1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52F843B-258A-4482-AE55-E5485A728928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55668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1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9903278-8B3C-4060-9469-D42E81AA6848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4.gif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2.gif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5" Type="http://schemas.openxmlformats.org/officeDocument/2006/relationships/image" Target="../media/image4.gif"/><Relationship Id="rId10" Type="http://schemas.openxmlformats.org/officeDocument/2006/relationships/customXml" Target="../ink/ink4.xml"/><Relationship Id="rId4" Type="http://schemas.openxmlformats.org/officeDocument/2006/relationships/image" Target="../media/image3.gif"/><Relationship Id="rId9" Type="http://schemas.openxmlformats.org/officeDocument/2006/relationships/customXml" Target="../ink/ink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1000" y="5334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800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15240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24</a:t>
            </a:r>
            <a:endParaRPr lang="en-US" sz="2800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00" y="24384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6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gáy</a:t>
            </a:r>
            <a:endParaRPr lang="en-US" sz="3600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0400" y="34290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3600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569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579ACC1-EE28-F60C-7523-511645732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icture 10" descr="Kết quả hình ảnh cho nền powerpoint đẹp">
            <a:extLst>
              <a:ext uri="{FF2B5EF4-FFF2-40B4-BE49-F238E27FC236}">
                <a16:creationId xmlns:a16="http://schemas.microsoft.com/office/drawing/2014/main" xmlns="" id="{988F0509-A3A7-8151-7E47-8391C4F97705}"/>
              </a:ext>
            </a:extLst>
          </p:cNvPr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6" descr="ag00373_">
            <a:extLst>
              <a:ext uri="{FF2B5EF4-FFF2-40B4-BE49-F238E27FC236}">
                <a16:creationId xmlns:a16="http://schemas.microsoft.com/office/drawing/2014/main" xmlns="" id="{2B29C24B-87A1-B75A-7534-BC768542A9B9}"/>
              </a:ext>
            </a:extLst>
          </p:cNvPr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1">
            <a:extLst>
              <a:ext uri="{FF2B5EF4-FFF2-40B4-BE49-F238E27FC236}">
                <a16:creationId xmlns:a16="http://schemas.microsoft.com/office/drawing/2014/main" xmlns="" id="{1D4D1952-7744-139A-0149-8D8C2647C23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77" name="Rectangle 1">
            <a:extLst>
              <a:ext uri="{FF2B5EF4-FFF2-40B4-BE49-F238E27FC236}">
                <a16:creationId xmlns:a16="http://schemas.microsoft.com/office/drawing/2014/main" xmlns="" id="{B4EE3C86-1A72-89F5-56AC-5AEB62A504CB}"/>
              </a:ext>
            </a:extLst>
          </p:cNvPr>
          <p:cNvSpPr/>
          <p:nvPr/>
        </p:nvSpPr>
        <p:spPr>
          <a:xfrm>
            <a:off x="836445" y="2133600"/>
            <a:ext cx="8950357" cy="21469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VẬN ĐỘNG </a:t>
            </a:r>
            <a:r>
              <a:rPr lang="en-US" sz="66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PHỤ HOẠ</a:t>
            </a:r>
            <a:endParaRPr lang="en-US" sz="6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8" name="Picture 8" descr="000o">
            <a:extLst>
              <a:ext uri="{FF2B5EF4-FFF2-40B4-BE49-F238E27FC236}">
                <a16:creationId xmlns:a16="http://schemas.microsoft.com/office/drawing/2014/main" xmlns="" id="{D97F5452-1E5B-7FDE-C1B6-069B4C911BC1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9" descr="000o">
            <a:extLst>
              <a:ext uri="{FF2B5EF4-FFF2-40B4-BE49-F238E27FC236}">
                <a16:creationId xmlns:a16="http://schemas.microsoft.com/office/drawing/2014/main" xmlns="" id="{5BCD5E3E-36CD-1AE0-5B7D-86D96878BDF5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0" descr="000o">
            <a:extLst>
              <a:ext uri="{FF2B5EF4-FFF2-40B4-BE49-F238E27FC236}">
                <a16:creationId xmlns:a16="http://schemas.microsoft.com/office/drawing/2014/main" xmlns="" id="{4D5D43C6-ADE0-B3B9-C573-0A6309C43F0C}"/>
              </a:ext>
            </a:extLst>
          </p:cNvPr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11" descr="000o">
            <a:extLst>
              <a:ext uri="{FF2B5EF4-FFF2-40B4-BE49-F238E27FC236}">
                <a16:creationId xmlns:a16="http://schemas.microsoft.com/office/drawing/2014/main" xmlns="" id="{A167355E-6A93-45A8-8667-4D26D3FA0666}"/>
              </a:ext>
            </a:extLst>
          </p:cNvPr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3389511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5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5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5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59" name="Rectangle 7"/>
          <p:cNvSpPr/>
          <p:nvPr/>
        </p:nvSpPr>
        <p:spPr>
          <a:xfrm>
            <a:off x="3200400" y="128124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THANH PHÁCH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0" name="Text Box 9"/>
          <p:cNvSpPr/>
          <p:nvPr/>
        </p:nvSpPr>
        <p:spPr>
          <a:xfrm>
            <a:off x="414360" y="1000080"/>
            <a:ext cx="1928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 cụ: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61" name="Picture 10" descr="D:\GIÁO ÁN 1 2020-2021\HÌNH SOẠN GIÁO ÁN\Nhạc cụ\Thanh phách - Copy (2).jpg"/>
          <p:cNvPicPr/>
          <p:nvPr/>
        </p:nvPicPr>
        <p:blipFill>
          <a:blip r:embed="rId4"/>
          <a:stretch/>
        </p:blipFill>
        <p:spPr>
          <a:xfrm>
            <a:off x="1557360" y="2038320"/>
            <a:ext cx="8001000" cy="3587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6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6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6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7" name="Picture 148" descr="D:\GIÁO ÁN 1 2020-2021\HÌNH SOẠN GIÁO ÁN\Nhạc cụ\Thanh phách.jpg"/>
          <p:cNvPicPr/>
          <p:nvPr/>
        </p:nvPicPr>
        <p:blipFill>
          <a:blip r:embed="rId4"/>
          <a:srcRect l="43743" t="15153" r="37956" b="74745"/>
          <a:stretch/>
        </p:blipFill>
        <p:spPr>
          <a:xfrm>
            <a:off x="990600" y="1371600"/>
            <a:ext cx="4827600" cy="3754440"/>
          </a:xfrm>
          <a:prstGeom prst="rect">
            <a:avLst/>
          </a:prstGeom>
          <a:ln w="0">
            <a:noFill/>
          </a:ln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A123A08D-5864-438A-B482-37D8D9CEC111}"/>
              </a:ext>
            </a:extLst>
          </p:cNvPr>
          <p:cNvSpPr/>
          <p:nvPr/>
        </p:nvSpPr>
        <p:spPr>
          <a:xfrm>
            <a:off x="5466600" y="1981200"/>
            <a:ext cx="4439400" cy="2971800"/>
          </a:xfrm>
          <a:prstGeom prst="wedgeRoundRectCallout">
            <a:avLst>
              <a:gd name="adj1" fmla="val -64183"/>
              <a:gd name="adj2" fmla="val -2336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phách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gõ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Thanh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phách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nhịp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phách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tấu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6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7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7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7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73" name="Rectangle 7"/>
          <p:cNvSpPr/>
          <p:nvPr/>
        </p:nvSpPr>
        <p:spPr>
          <a:xfrm>
            <a:off x="485640" y="115920"/>
            <a:ext cx="450072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THANH PHÁCH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74" name="Picture 11" descr="D:\GIÁO ÁN 1 2020-2021\HÌNH SOẠN GIÁO ÁN\Nhạc cụ\Thanh phách - Copy (2) - Copy.jpg"/>
          <p:cNvPicPr/>
          <p:nvPr/>
        </p:nvPicPr>
        <p:blipFill>
          <a:blip r:embed="rId5"/>
          <a:srcRect b="11353"/>
          <a:stretch/>
        </p:blipFill>
        <p:spPr>
          <a:xfrm>
            <a:off x="1676400" y="1143000"/>
            <a:ext cx="3000240" cy="4286160"/>
          </a:xfrm>
          <a:prstGeom prst="rect">
            <a:avLst/>
          </a:prstGeom>
          <a:ln w="0">
            <a:noFill/>
          </a:ln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834942A4-4006-42C4-A580-5F35FE45078E}"/>
              </a:ext>
            </a:extLst>
          </p:cNvPr>
          <p:cNvSpPr/>
          <p:nvPr/>
        </p:nvSpPr>
        <p:spPr>
          <a:xfrm>
            <a:off x="5466600" y="3073320"/>
            <a:ext cx="4439400" cy="1879680"/>
          </a:xfrm>
          <a:prstGeom prst="wedgeRoundRectCallout">
            <a:avLst>
              <a:gd name="adj1" fmla="val -58195"/>
              <a:gd name="adj2" fmla="val -7484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gõ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7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7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7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7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0" name="Picture 8" descr="D:\GIÁO ÁN 1 2020-2021\HÌNH SOẠN GIÁO ÁN\Nhạc cụ\Thanh phách.jpg"/>
          <p:cNvPicPr/>
          <p:nvPr/>
        </p:nvPicPr>
        <p:blipFill rotWithShape="1">
          <a:blip r:embed="rId6"/>
          <a:srcRect l="8136" t="24535" r="21679" b="66514"/>
          <a:stretch/>
        </p:blipFill>
        <p:spPr>
          <a:xfrm>
            <a:off x="557280" y="1714680"/>
            <a:ext cx="9501120" cy="2019120"/>
          </a:xfrm>
          <a:prstGeom prst="rect">
            <a:avLst/>
          </a:prstGeom>
          <a:ln w="0">
            <a:noFill/>
          </a:ln>
        </p:spPr>
      </p:pic>
      <p:pic>
        <p:nvPicPr>
          <p:cNvPr id="8" name="Picture 148" descr="D:\GIÁO ÁN 1 2020-2021\HÌNH SOẠN GIÁO ÁN\Nhạc cụ\Thanh phách.jpg">
            <a:extLst>
              <a:ext uri="{FF2B5EF4-FFF2-40B4-BE49-F238E27FC236}">
                <a16:creationId xmlns:a16="http://schemas.microsoft.com/office/drawing/2014/main" xmlns="" id="{D0093B16-A490-425F-BEDA-9210AC8BD122}"/>
              </a:ext>
            </a:extLst>
          </p:cNvPr>
          <p:cNvPicPr/>
          <p:nvPr/>
        </p:nvPicPr>
        <p:blipFill>
          <a:blip r:embed="rId6"/>
          <a:srcRect l="43743" t="15153" r="37956" b="74745"/>
          <a:stretch/>
        </p:blipFill>
        <p:spPr>
          <a:xfrm>
            <a:off x="3886200" y="3657600"/>
            <a:ext cx="838200" cy="787560"/>
          </a:xfrm>
          <a:prstGeom prst="rect">
            <a:avLst/>
          </a:prstGeom>
          <a:ln w="0">
            <a:noFill/>
          </a:ln>
        </p:spPr>
      </p:pic>
      <p:pic>
        <p:nvPicPr>
          <p:cNvPr id="9" name="Picture 148" descr="D:\GIÁO ÁN 1 2020-2021\HÌNH SOẠN GIÁO ÁN\Nhạc cụ\Thanh phách.jpg">
            <a:extLst>
              <a:ext uri="{FF2B5EF4-FFF2-40B4-BE49-F238E27FC236}">
                <a16:creationId xmlns:a16="http://schemas.microsoft.com/office/drawing/2014/main" xmlns="" id="{C8FADCF0-E2F7-4D55-B0A3-FE1BBEE1F749}"/>
              </a:ext>
            </a:extLst>
          </p:cNvPr>
          <p:cNvPicPr/>
          <p:nvPr/>
        </p:nvPicPr>
        <p:blipFill>
          <a:blip r:embed="rId6"/>
          <a:srcRect l="43743" t="15153" r="37956" b="74745"/>
          <a:stretch/>
        </p:blipFill>
        <p:spPr>
          <a:xfrm>
            <a:off x="4700490" y="3643423"/>
            <a:ext cx="838200" cy="787560"/>
          </a:xfrm>
          <a:prstGeom prst="rect">
            <a:avLst/>
          </a:prstGeom>
          <a:ln w="0">
            <a:noFill/>
          </a:ln>
        </p:spPr>
      </p:pic>
      <p:pic>
        <p:nvPicPr>
          <p:cNvPr id="10" name="Picture 148" descr="D:\GIÁO ÁN 1 2020-2021\HÌNH SOẠN GIÁO ÁN\Nhạc cụ\Thanh phách.jpg">
            <a:extLst>
              <a:ext uri="{FF2B5EF4-FFF2-40B4-BE49-F238E27FC236}">
                <a16:creationId xmlns:a16="http://schemas.microsoft.com/office/drawing/2014/main" xmlns="" id="{EC1BF611-7483-4972-94DF-BC2129276FB2}"/>
              </a:ext>
            </a:extLst>
          </p:cNvPr>
          <p:cNvPicPr/>
          <p:nvPr/>
        </p:nvPicPr>
        <p:blipFill>
          <a:blip r:embed="rId6"/>
          <a:srcRect l="43743" t="15153" r="37956" b="74745"/>
          <a:stretch/>
        </p:blipFill>
        <p:spPr>
          <a:xfrm>
            <a:off x="5594073" y="3643423"/>
            <a:ext cx="838200" cy="787560"/>
          </a:xfrm>
          <a:prstGeom prst="rect">
            <a:avLst/>
          </a:prstGeom>
          <a:ln w="0">
            <a:noFill/>
          </a:ln>
        </p:spPr>
      </p:pic>
      <p:pic>
        <p:nvPicPr>
          <p:cNvPr id="11" name="Picture 148" descr="D:\GIÁO ÁN 1 2020-2021\HÌNH SOẠN GIÁO ÁN\Nhạc cụ\Thanh phách.jpg">
            <a:extLst>
              <a:ext uri="{FF2B5EF4-FFF2-40B4-BE49-F238E27FC236}">
                <a16:creationId xmlns:a16="http://schemas.microsoft.com/office/drawing/2014/main" xmlns="" id="{12A69B8B-CA07-4A36-B3CE-905ADF152279}"/>
              </a:ext>
            </a:extLst>
          </p:cNvPr>
          <p:cNvPicPr/>
          <p:nvPr/>
        </p:nvPicPr>
        <p:blipFill>
          <a:blip r:embed="rId6"/>
          <a:srcRect l="43743" t="15153" r="37956" b="74745"/>
          <a:stretch/>
        </p:blipFill>
        <p:spPr>
          <a:xfrm>
            <a:off x="6408363" y="3643423"/>
            <a:ext cx="838200" cy="787560"/>
          </a:xfrm>
          <a:prstGeom prst="rect">
            <a:avLst/>
          </a:prstGeom>
          <a:ln w="0">
            <a:noFill/>
          </a:ln>
        </p:spPr>
      </p:pic>
      <p:pic>
        <p:nvPicPr>
          <p:cNvPr id="12" name="Picture 148" descr="D:\GIÁO ÁN 1 2020-2021\HÌNH SOẠN GIÁO ÁN\Nhạc cụ\Thanh phách.jpg">
            <a:extLst>
              <a:ext uri="{FF2B5EF4-FFF2-40B4-BE49-F238E27FC236}">
                <a16:creationId xmlns:a16="http://schemas.microsoft.com/office/drawing/2014/main" xmlns="" id="{C1902D30-F82C-4B5F-BEEF-3D2EC2EE39BB}"/>
              </a:ext>
            </a:extLst>
          </p:cNvPr>
          <p:cNvPicPr/>
          <p:nvPr/>
        </p:nvPicPr>
        <p:blipFill>
          <a:blip r:embed="rId6"/>
          <a:srcRect l="43743" t="15153" r="37956" b="74745"/>
          <a:stretch/>
        </p:blipFill>
        <p:spPr>
          <a:xfrm>
            <a:off x="8107079" y="3606209"/>
            <a:ext cx="838200" cy="787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8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8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86" name="Rectangle 7"/>
          <p:cNvSpPr/>
          <p:nvPr/>
        </p:nvSpPr>
        <p:spPr>
          <a:xfrm>
            <a:off x="2221560" y="1208160"/>
            <a:ext cx="644220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GÕ ĐỆM CHO BÀI HÁT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7" name="Rectangle 7"/>
          <p:cNvSpPr/>
          <p:nvPr/>
        </p:nvSpPr>
        <p:spPr>
          <a:xfrm>
            <a:off x="557280" y="150840"/>
            <a:ext cx="357192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THANH PHÁCH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88" name="Picture 10" descr="D:\GIÁO ÁN 1 2020-2021\HÌNH SOẠN GIÁO ÁN\Nhạc cụ\Thanh phách - Copy (2).jpg"/>
          <p:cNvPicPr/>
          <p:nvPr/>
        </p:nvPicPr>
        <p:blipFill>
          <a:blip r:embed="rId4"/>
          <a:stretch/>
        </p:blipFill>
        <p:spPr>
          <a:xfrm>
            <a:off x="1557360" y="2038320"/>
            <a:ext cx="8001000" cy="3587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08BF4E-4601-414C-BD3A-69B7AC408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9076945" cy="6477000"/>
          </a:xfrm>
          <a:prstGeom prst="rect">
            <a:avLst/>
          </a:prstGeom>
        </p:spPr>
      </p:pic>
      <p:pic>
        <p:nvPicPr>
          <p:cNvPr id="49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4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2557440" y="200016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495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3772080" y="207180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496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5057640" y="200016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497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6415200" y="200016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498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7654290" y="200016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499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8154330" y="200016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00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8725650" y="200016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01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9225690" y="200016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02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1771560" y="342900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03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3129120" y="342900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04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4772160" y="342900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5986440" y="342900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7558200" y="342900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07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8129520" y="342900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8701200" y="342900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9201240" y="342900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10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1557360" y="485784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2343240" y="485784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12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3581400" y="485784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4224360" y="485784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5638800" y="485784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7129440" y="485784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8701200" y="485784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17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9272520" y="483876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18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1486080" y="628668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19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2057400" y="628668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20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2771640" y="628668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21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3343320" y="628668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22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5057640" y="628668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23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6343560" y="626760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24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7762560" y="6267600"/>
            <a:ext cx="500400" cy="447480"/>
          </a:xfrm>
          <a:prstGeom prst="rect">
            <a:avLst/>
          </a:prstGeom>
          <a:ln w="0">
            <a:noFill/>
          </a:ln>
        </p:spPr>
      </p:pic>
      <p:pic>
        <p:nvPicPr>
          <p:cNvPr id="525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8262960" y="626760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26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8763000" y="626760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27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9334680" y="6267600"/>
            <a:ext cx="500040" cy="447480"/>
          </a:xfrm>
          <a:prstGeom prst="rect">
            <a:avLst/>
          </a:prstGeom>
          <a:ln w="0"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330F5007-CB32-40B2-9557-23DC4D39603F}"/>
              </a:ext>
            </a:extLst>
          </p:cNvPr>
          <p:cNvSpPr/>
          <p:nvPr/>
        </p:nvSpPr>
        <p:spPr>
          <a:xfrm>
            <a:off x="352440" y="296880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GÀ-GÁ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29" name="Picture 11" descr="D:\GIÁO ÁN 1 2020-2021\HÌNH SOẠN GIÁO ÁN\Học hát\GÀ GÁY\1.png"/>
          <p:cNvPicPr/>
          <p:nvPr/>
        </p:nvPicPr>
        <p:blipFill>
          <a:blip r:embed="rId3"/>
          <a:stretch/>
        </p:blipFill>
        <p:spPr>
          <a:xfrm>
            <a:off x="414360" y="1071720"/>
            <a:ext cx="10144080" cy="4512960"/>
          </a:xfrm>
          <a:prstGeom prst="rect">
            <a:avLst/>
          </a:prstGeom>
          <a:ln w="0">
            <a:noFill/>
          </a:ln>
        </p:spPr>
      </p:pic>
      <p:pic>
        <p:nvPicPr>
          <p:cNvPr id="53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3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3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34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5" name="Text Box 9"/>
          <p:cNvSpPr/>
          <p:nvPr/>
        </p:nvSpPr>
        <p:spPr>
          <a:xfrm>
            <a:off x="1219200" y="1143000"/>
            <a:ext cx="3252720" cy="608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Ôn</a:t>
            </a: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tập</a:t>
            </a: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bài</a:t>
            </a: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hát</a:t>
            </a: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: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6" name="Text Box 10"/>
          <p:cNvSpPr/>
          <p:nvPr/>
        </p:nvSpPr>
        <p:spPr>
          <a:xfrm>
            <a:off x="3057480" y="1785960"/>
            <a:ext cx="5286600" cy="66959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 dirty="0">
                <a:solidFill>
                  <a:srgbClr val="000000"/>
                </a:solidFill>
                <a:latin typeface="Times New Roman"/>
              </a:rPr>
              <a:t>GÀ GÁY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7" name="Text Box 9"/>
          <p:cNvSpPr/>
          <p:nvPr/>
        </p:nvSpPr>
        <p:spPr>
          <a:xfrm>
            <a:off x="1219200" y="2209800"/>
            <a:ext cx="2928960" cy="608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Nhạc</a:t>
            </a: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cụ</a:t>
            </a: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: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8" name="Text Box 10"/>
          <p:cNvSpPr/>
          <p:nvPr/>
        </p:nvSpPr>
        <p:spPr>
          <a:xfrm>
            <a:off x="3629160" y="2786040"/>
            <a:ext cx="3786120" cy="66959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THANH PHÁCH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xmlns="" id="{39D050A3-4F42-407D-62B3-E0A5E9CC05B8}"/>
                  </a:ext>
                </a:extLst>
              </p14:cNvPr>
              <p14:cNvContentPartPr/>
              <p14:nvPr/>
            </p14:nvContentPartPr>
            <p14:xfrm>
              <a:off x="8591182" y="4082442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9D050A3-4F42-407D-62B3-E0A5E9CC05B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82182" y="407380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xmlns="" id="{49E488CD-F65A-45A0-9872-6152F98C1B14}"/>
                  </a:ext>
                </a:extLst>
              </p14:cNvPr>
              <p14:cNvContentPartPr/>
              <p14:nvPr/>
            </p14:nvContentPartPr>
            <p14:xfrm>
              <a:off x="5932582" y="3072282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9E488CD-F65A-45A0-9872-6152F98C1B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23942" y="306364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xmlns="" id="{C48F2E27-770B-A324-24B4-63B7BD6C3A7E}"/>
                  </a:ext>
                </a:extLst>
              </p14:cNvPr>
              <p14:cNvContentPartPr/>
              <p14:nvPr/>
            </p14:nvContentPartPr>
            <p14:xfrm>
              <a:off x="-95978" y="892482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48F2E27-770B-A324-24B4-63B7BD6C3A7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04618" y="88384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xmlns="" id="{E5C49889-925F-50ED-42B6-8DA8B32AD584}"/>
                  </a:ext>
                </a:extLst>
              </p14:cNvPr>
              <p14:cNvContentPartPr/>
              <p14:nvPr/>
            </p14:nvContentPartPr>
            <p14:xfrm>
              <a:off x="945862" y="903642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5C49889-925F-50ED-42B6-8DA8B32AD58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6862" y="89464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34201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73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2486160" y="428760"/>
            <a:ext cx="575784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Nhìn tranh đoán tên bài hát?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65240" y="1545120"/>
                    <a:ext cx="183240" cy="101880"/>
                    <a:chOff x="9165240" y="1545120"/>
                    <a:chExt cx="183240" cy="10188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240" y="1545120"/>
                      <a:ext cx="183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80360" y="1563120"/>
                      <a:ext cx="153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05240" y="1545120"/>
                    <a:ext cx="196920" cy="101880"/>
                    <a:chOff x="8805240" y="1545120"/>
                    <a:chExt cx="196920" cy="10188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5240" y="1545120"/>
                      <a:ext cx="196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23600" y="1563120"/>
                      <a:ext cx="159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494560" y="1545120"/>
                    <a:ext cx="178200" cy="101880"/>
                    <a:chOff x="8494560" y="1545120"/>
                    <a:chExt cx="178200" cy="10188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4560" y="1545120"/>
                      <a:ext cx="178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508960" y="156312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82440" y="1545120"/>
                    <a:ext cx="195480" cy="101880"/>
                    <a:chOff x="8182440" y="1545120"/>
                    <a:chExt cx="195480" cy="10188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2440" y="154512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200440" y="1563120"/>
                      <a:ext cx="1587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4028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50160" y="1545120"/>
                    <a:ext cx="183960" cy="101880"/>
                    <a:chOff x="7850160" y="1545120"/>
                    <a:chExt cx="183960" cy="10188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0160" y="1545120"/>
                      <a:ext cx="183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64920" y="156312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11400" y="1544760"/>
                    <a:ext cx="209880" cy="101880"/>
                    <a:chOff x="7511400" y="1544760"/>
                    <a:chExt cx="20988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1400" y="1544760"/>
                      <a:ext cx="209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30480" y="1562760"/>
                      <a:ext cx="170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179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195320" y="1544760"/>
                    <a:ext cx="169920" cy="101880"/>
                    <a:chOff x="7195320" y="1544760"/>
                    <a:chExt cx="16992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53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2086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50440" y="1544760"/>
                    <a:ext cx="166320" cy="101880"/>
                    <a:chOff x="6850440" y="1544760"/>
                    <a:chExt cx="16632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0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65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44440" y="1544760"/>
                    <a:ext cx="199080" cy="101880"/>
                    <a:chOff x="6544440" y="1544760"/>
                    <a:chExt cx="19908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4440" y="1544760"/>
                      <a:ext cx="199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59920" y="1562760"/>
                      <a:ext cx="166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32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200640" y="1544760"/>
                    <a:ext cx="218880" cy="101880"/>
                    <a:chOff x="6200640" y="1544760"/>
                    <a:chExt cx="21888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44760"/>
                      <a:ext cx="218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20080" y="1562760"/>
                      <a:ext cx="177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39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78440" y="1544760"/>
                    <a:ext cx="214200" cy="101880"/>
                    <a:chOff x="5878440" y="1544760"/>
                    <a:chExt cx="21420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8440" y="1544760"/>
                      <a:ext cx="214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500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06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598720" y="1543680"/>
                    <a:ext cx="218160" cy="102600"/>
                    <a:chOff x="5598720" y="1543680"/>
                    <a:chExt cx="218160" cy="10260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3680"/>
                      <a:ext cx="21816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19240" y="1561320"/>
                      <a:ext cx="177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297040" y="1543680"/>
                    <a:ext cx="198720" cy="102600"/>
                    <a:chOff x="5297040" y="1543680"/>
                    <a:chExt cx="198720" cy="10260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7040" y="1543680"/>
                      <a:ext cx="1987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3240" y="156132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78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78800" y="1543680"/>
                    <a:ext cx="184320" cy="102600"/>
                    <a:chOff x="4978800" y="1543680"/>
                    <a:chExt cx="184320" cy="10260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8800" y="1543680"/>
                      <a:ext cx="1843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996080" y="156132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1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44360" y="1543680"/>
                    <a:ext cx="191520" cy="102600"/>
                    <a:chOff x="4644360" y="1543680"/>
                    <a:chExt cx="191520" cy="10260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4360" y="1543680"/>
                      <a:ext cx="1915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59840" y="1561320"/>
                      <a:ext cx="160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08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13160" y="1543680"/>
                    <a:ext cx="199080" cy="102600"/>
                    <a:chOff x="4313160" y="1543680"/>
                    <a:chExt cx="199080" cy="10260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3160" y="1543680"/>
                      <a:ext cx="19908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31520" y="156132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13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4001400" y="1543320"/>
                    <a:ext cx="177840" cy="102960"/>
                    <a:chOff x="4001400" y="1543320"/>
                    <a:chExt cx="17784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1400" y="1543320"/>
                      <a:ext cx="177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5440" y="1560960"/>
                      <a:ext cx="148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66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50760" y="1543320"/>
                    <a:ext cx="201600" cy="102960"/>
                    <a:chOff x="3650760" y="1543320"/>
                    <a:chExt cx="20160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0760" y="1543320"/>
                      <a:ext cx="201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69120" y="1560960"/>
                      <a:ext cx="163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392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31800" y="1543320"/>
                    <a:ext cx="196560" cy="102960"/>
                    <a:chOff x="3331800" y="1543320"/>
                    <a:chExt cx="19656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1800" y="1543320"/>
                      <a:ext cx="196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47280" y="1560960"/>
                      <a:ext cx="164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21480" y="1543320"/>
                    <a:ext cx="180000" cy="102960"/>
                    <a:chOff x="3021480" y="1543320"/>
                    <a:chExt cx="18000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148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37680" y="1560960"/>
                      <a:ext cx="146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32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03600" y="1543320"/>
                    <a:ext cx="173880" cy="102960"/>
                    <a:chOff x="2703600" y="1543320"/>
                    <a:chExt cx="173880" cy="10296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3600" y="1543320"/>
                      <a:ext cx="173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16920" y="1560960"/>
                      <a:ext cx="1454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35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63040" y="1543320"/>
                    <a:ext cx="187560" cy="102960"/>
                    <a:chOff x="2363040" y="1543320"/>
                    <a:chExt cx="187560" cy="10296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3040" y="1543320"/>
                      <a:ext cx="187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7960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16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1" descr="D:\GIÁO ÁN 1 2020-2021\HÌNH SOẠN GIÁO ÁN\Học hát\GÀ GÁY\1.png"/>
          <p:cNvPicPr/>
          <p:nvPr/>
        </p:nvPicPr>
        <p:blipFill>
          <a:blip r:embed="rId14"/>
          <a:stretch/>
        </p:blipFill>
        <p:spPr>
          <a:xfrm>
            <a:off x="1811160" y="1857240"/>
            <a:ext cx="7601040" cy="3643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11" descr="D:\GIÁO ÁN 1 2020-2021\HÌNH SOẠN GIÁO ÁN\Học hát\GÀ GÁY\1.png"/>
          <p:cNvPicPr/>
          <p:nvPr/>
        </p:nvPicPr>
        <p:blipFill>
          <a:blip r:embed="rId3"/>
          <a:stretch/>
        </p:blipFill>
        <p:spPr>
          <a:xfrm>
            <a:off x="414360" y="1071720"/>
            <a:ext cx="10144080" cy="451296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8" name="Text Box 9"/>
          <p:cNvSpPr/>
          <p:nvPr/>
        </p:nvSpPr>
        <p:spPr>
          <a:xfrm>
            <a:off x="628560" y="1071720"/>
            <a:ext cx="300060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Text Box 10"/>
          <p:cNvSpPr/>
          <p:nvPr/>
        </p:nvSpPr>
        <p:spPr>
          <a:xfrm>
            <a:off x="2343240" y="1357200"/>
            <a:ext cx="657216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00"/>
                </a:solidFill>
                <a:latin typeface="Times New Roman"/>
              </a:rPr>
              <a:t>GÀ GÁY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Rectangle 3"/>
          <p:cNvSpPr/>
          <p:nvPr/>
        </p:nvSpPr>
        <p:spPr>
          <a:xfrm>
            <a:off x="6129360" y="2033640"/>
            <a:ext cx="3429000" cy="102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Dân ca Cống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Lời mới: Huy Trân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8496A4-5BB5-4E88-B96F-E7C7FDC541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7" y="0"/>
            <a:ext cx="9076945" cy="6858000"/>
          </a:xfrm>
          <a:prstGeom prst="rect">
            <a:avLst/>
          </a:prstGeom>
        </p:spPr>
      </p:pic>
      <p:pic>
        <p:nvPicPr>
          <p:cNvPr id="22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01A049F-6DF5-46AD-BA44-5143580CA5E8}"/>
              </a:ext>
            </a:extLst>
          </p:cNvPr>
          <p:cNvSpPr/>
          <p:nvPr/>
        </p:nvSpPr>
        <p:spPr>
          <a:xfrm>
            <a:off x="271848" y="248422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A2CFBAD-D714-A66B-46EC-1A44A4E87CC3}"/>
              </a:ext>
            </a:extLst>
          </p:cNvPr>
          <p:cNvSpPr/>
          <p:nvPr/>
        </p:nvSpPr>
        <p:spPr>
          <a:xfrm>
            <a:off x="1928035" y="228600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GÀ GÁ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-GÀ-GÁ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30" name="Rectangle 1"/>
          <p:cNvSpPr/>
          <p:nvPr/>
        </p:nvSpPr>
        <p:spPr>
          <a:xfrm>
            <a:off x="1414440" y="2133600"/>
            <a:ext cx="7929720" cy="23315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pc="-1" dirty="0">
                <a:solidFill>
                  <a:srgbClr val="0000FF"/>
                </a:solidFill>
                <a:latin typeface="Times New Roman"/>
              </a:rPr>
              <a:t>GÕ ĐỆM</a:t>
            </a:r>
            <a:endParaRPr lang="en-US" sz="7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6D51D7-9CF7-41FB-B7FA-B98CED74F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9076945" cy="6553200"/>
          </a:xfrm>
          <a:prstGeom prst="rect">
            <a:avLst/>
          </a:prstGeom>
        </p:spPr>
      </p:pic>
      <p:pic>
        <p:nvPicPr>
          <p:cNvPr id="23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2486160" y="20001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8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629160" y="20001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9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986360" y="20001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0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624800" y="20001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11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558280" y="20001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1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700280" y="3429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13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700520" y="3429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14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558200" y="3429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15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629560" y="34290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16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557360" y="4857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1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701200" y="4857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8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557520" y="4857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9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700600" y="485784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20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557360" y="62625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21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2771640" y="62388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2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057640" y="62388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23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696200" y="6238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24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691600" y="6238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25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324480" y="2048040"/>
            <a:ext cx="505080" cy="47592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28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58240" y="20001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29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986680" y="20001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30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129120" y="3429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31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986440" y="3429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3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58240" y="3429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33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9058320" y="3429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34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271600" y="485784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35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4200480" y="4857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36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129440" y="4857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3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9129600" y="485784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38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057400" y="6238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39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414600" y="62388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40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343560" y="62388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41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196240" y="6238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4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9191640" y="6238800"/>
            <a:ext cx="504720" cy="476280"/>
          </a:xfrm>
          <a:prstGeom prst="rect">
            <a:avLst/>
          </a:prstGeom>
          <a:ln w="0">
            <a:noFill/>
          </a:ln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1767A639-7F0A-4586-9C19-4FA64E81B6EC}"/>
              </a:ext>
            </a:extLst>
          </p:cNvPr>
          <p:cNvSpPr/>
          <p:nvPr/>
        </p:nvSpPr>
        <p:spPr>
          <a:xfrm>
            <a:off x="352440" y="296880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GÀ-GÁ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77" name="Rectangle 1"/>
          <p:cNvSpPr/>
          <p:nvPr/>
        </p:nvSpPr>
        <p:spPr>
          <a:xfrm>
            <a:off x="1173428" y="2133600"/>
            <a:ext cx="8276389" cy="21469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VẬN ĐỘNG CƠ THỂ</a:t>
            </a:r>
            <a:endParaRPr lang="en-US" sz="6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6EB51E-8EE0-4227-9566-475134B7A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9076945" cy="6400800"/>
          </a:xfrm>
          <a:prstGeom prst="rect">
            <a:avLst/>
          </a:prstGeom>
        </p:spPr>
      </p:pic>
      <p:pic>
        <p:nvPicPr>
          <p:cNvPr id="283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7" descr="D:\GIÁO ÁN 1 2020-2021\HÌNH SOẠN GIÁO ÁN\BỘ GÕ CƠ THỂ\Picture5 - Copy (3).png"/>
          <p:cNvPicPr/>
          <p:nvPr/>
        </p:nvPicPr>
        <p:blipFill>
          <a:blip r:embed="rId5"/>
          <a:stretch/>
        </p:blipFill>
        <p:spPr>
          <a:xfrm>
            <a:off x="2557440" y="200016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7" descr="D:\GIÁO ÁN 1 2020-2021\HÌNH SOẠN GIÁO ÁN\BỘ GÕ CƠ THỂ\Picture5 - Copy (3).png"/>
          <p:cNvPicPr/>
          <p:nvPr/>
        </p:nvPicPr>
        <p:blipFill>
          <a:blip r:embed="rId5"/>
          <a:stretch/>
        </p:blipFill>
        <p:spPr>
          <a:xfrm>
            <a:off x="4986360" y="200016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7" descr="D:\GIÁO ÁN 1 2020-2021\HÌNH SOẠN GIÁO ÁN\BỘ GÕ CƠ THỂ\Picture5 - Copy (3).png"/>
          <p:cNvPicPr/>
          <p:nvPr/>
        </p:nvPicPr>
        <p:blipFill>
          <a:blip r:embed="rId5"/>
          <a:stretch/>
        </p:blipFill>
        <p:spPr>
          <a:xfrm>
            <a:off x="1771560" y="334788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7" descr="D:\GIÁO ÁN 1 2020-2021\HÌNH SOẠN GIÁO ÁN\BỘ GÕ CƠ THỂ\Picture5 - Copy (3).png"/>
          <p:cNvPicPr/>
          <p:nvPr/>
        </p:nvPicPr>
        <p:blipFill>
          <a:blip r:embed="rId5"/>
          <a:stretch/>
        </p:blipFill>
        <p:spPr>
          <a:xfrm>
            <a:off x="4700520" y="334788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7" descr="D:\GIÁO ÁN 1 2020-2021\HÌNH SOẠN GIÁO ÁN\BỘ GÕ CƠ THỂ\Picture5 - Copy (3).png"/>
          <p:cNvPicPr/>
          <p:nvPr/>
        </p:nvPicPr>
        <p:blipFill>
          <a:blip r:embed="rId5"/>
          <a:stretch/>
        </p:blipFill>
        <p:spPr>
          <a:xfrm>
            <a:off x="1557360" y="476175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7" descr="D:\GIÁO ÁN 1 2020-2021\HÌNH SOẠN GIÁO ÁN\BỘ GÕ CƠ THỂ\Picture5 - Copy (3).png"/>
          <p:cNvPicPr/>
          <p:nvPr/>
        </p:nvPicPr>
        <p:blipFill>
          <a:blip r:embed="rId5"/>
          <a:stretch/>
        </p:blipFill>
        <p:spPr>
          <a:xfrm>
            <a:off x="3700440" y="476175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7" descr="D:\GIÁO ÁN 1 2020-2021\HÌNH SOẠN GIÁO ÁN\BỘ GÕ CƠ THỂ\Picture5 - Copy (3).png"/>
          <p:cNvPicPr/>
          <p:nvPr/>
        </p:nvPicPr>
        <p:blipFill>
          <a:blip r:embed="rId5"/>
          <a:stretch/>
        </p:blipFill>
        <p:spPr>
          <a:xfrm>
            <a:off x="5700600" y="476175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7" descr="D:\GIÁO ÁN 1 2020-2021\HÌNH SOẠN GIÁO ÁN\BỘ GÕ CƠ THỂ\Picture5 - Copy (3).png"/>
          <p:cNvPicPr/>
          <p:nvPr/>
        </p:nvPicPr>
        <p:blipFill>
          <a:blip r:embed="rId5"/>
          <a:stretch/>
        </p:blipFill>
        <p:spPr>
          <a:xfrm>
            <a:off x="2700360" y="614376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7" descr="D:\GIÁO ÁN 1 2020-2021\HÌNH SOẠN GIÁO ÁN\BỘ GÕ CƠ THỂ\Picture5 - Copy (3).png"/>
          <p:cNvPicPr/>
          <p:nvPr/>
        </p:nvPicPr>
        <p:blipFill>
          <a:blip r:embed="rId5"/>
          <a:stretch/>
        </p:blipFill>
        <p:spPr>
          <a:xfrm>
            <a:off x="5057640" y="614376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16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701120" y="20001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201160" y="20001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18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701200" y="20001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19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629480" y="327660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20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129520" y="327660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21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629560" y="3276600"/>
            <a:ext cx="505080" cy="4759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2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772400" y="62150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23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272440" y="62150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24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772480" y="62150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25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772480" y="47472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26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9272520" y="475869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2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557360" y="6143760"/>
            <a:ext cx="504720" cy="476280"/>
          </a:xfrm>
          <a:prstGeom prst="rect">
            <a:avLst/>
          </a:prstGeom>
          <a:ln w="0"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2555252-3F58-45FF-82FE-D54E2146DAC4}"/>
              </a:ext>
            </a:extLst>
          </p:cNvPr>
          <p:cNvSpPr/>
          <p:nvPr/>
        </p:nvSpPr>
        <p:spPr>
          <a:xfrm>
            <a:off x="352440" y="296880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GÀ-GÁ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9479860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7311</TotalTime>
  <Words>150</Words>
  <Application>Microsoft Office PowerPoint</Application>
  <PresentationFormat>Custom</PresentationFormat>
  <Paragraphs>36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HP</cp:lastModifiedBy>
  <cp:revision>613</cp:revision>
  <dcterms:created xsi:type="dcterms:W3CDTF">2010-04-30T20:19:48Z</dcterms:created>
  <dcterms:modified xsi:type="dcterms:W3CDTF">2024-03-07T06:48:28Z</dcterms:modified>
  <dc:language>en-US</dc:language>
</cp:coreProperties>
</file>