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12" r:id="rId2"/>
    <p:sldId id="513" r:id="rId3"/>
    <p:sldId id="514" r:id="rId4"/>
    <p:sldId id="515" r:id="rId5"/>
    <p:sldId id="525" r:id="rId6"/>
    <p:sldId id="518" r:id="rId7"/>
    <p:sldId id="519" r:id="rId8"/>
    <p:sldId id="520" r:id="rId9"/>
    <p:sldId id="521" r:id="rId10"/>
    <p:sldId id="522" r:id="rId11"/>
    <p:sldId id="523" r:id="rId12"/>
    <p:sldId id="524" r:id="rId13"/>
    <p:sldId id="290" r:id="rId14"/>
    <p:sldId id="291" r:id="rId15"/>
  </p:sldIdLst>
  <p:sldSz cx="12192000" cy="6858000"/>
  <p:notesSz cx="6858000" cy="9144000"/>
  <p:embeddedFontLst>
    <p:embeddedFont>
      <p:font typeface="Calibri Light" pitchFamily="34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619" autoAdjust="0"/>
  </p:normalViewPr>
  <p:slideViewPr>
    <p:cSldViewPr snapToGrid="0">
      <p:cViewPr varScale="1">
        <p:scale>
          <a:sx n="82" d="100"/>
          <a:sy n="82" d="100"/>
        </p:scale>
        <p:origin x="-2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8974" y="0"/>
            <a:ext cx="1672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TIẾT 22</a:t>
            </a:r>
            <a:endParaRPr lang="en-US" sz="3200" dirty="0">
              <a:solidFill>
                <a:srgbClr val="FF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6331"/>
            <a:ext cx="607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86659"/>
            <a:ext cx="453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88" y="3657600"/>
            <a:ext cx="4285168" cy="2456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3583" y="5591068"/>
            <a:ext cx="393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574928" y="0"/>
            <a:ext cx="305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6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29320" y="26325"/>
            <a:ext cx="271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1085" y="556260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" y="857322"/>
            <a:ext cx="11148822" cy="27746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21152" y="1304544"/>
            <a:ext cx="1828800" cy="1494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40496" y="1304544"/>
            <a:ext cx="1652016" cy="1494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843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85344" y="111893"/>
            <a:ext cx="1249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3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0848" y="816864"/>
            <a:ext cx="9558528" cy="4535424"/>
          </a:xfrm>
          <a:prstGeom prst="rect">
            <a:avLst/>
          </a:prstGeom>
        </p:spPr>
      </p:pic>
      <p:pic>
        <p:nvPicPr>
          <p:cNvPr id="10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024" y="1075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141" y="2059777"/>
            <a:ext cx="322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4129" y="12191"/>
            <a:ext cx="972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8960" y="816864"/>
            <a:ext cx="8741664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11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307" y="2818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5911" y="166456"/>
            <a:ext cx="732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1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7085" y="4243418"/>
            <a:ext cx="5396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390" y="583567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844" y="3781753"/>
            <a:ext cx="4128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28227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6999" y="3952622"/>
            <a:ext cx="6115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hát:</a:t>
            </a:r>
          </a:p>
          <a:p>
            <a:pPr marL="457200" indent="-457200">
              <a:buFontTx/>
              <a:buChar char="-"/>
            </a:pP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Song ca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Đồng ca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Rất trong…ngà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20242" y="5653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0" y="762672"/>
            <a:ext cx="4876810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86" y="4212236"/>
            <a:ext cx="1225104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80" y="209862"/>
            <a:ext cx="85444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9195" y="59527"/>
            <a:ext cx="6218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-GV cho HS xem nghe VIDEO mẫu sau đó HD HS các động tác vận động cho bài hát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987" y="2098129"/>
            <a:ext cx="609600" cy="609600"/>
          </a:xfrm>
          <a:prstGeom prst="rect">
            <a:avLst/>
          </a:prstGeom>
        </p:spPr>
      </p:pic>
      <p:pic>
        <p:nvPicPr>
          <p:cNvPr id="2" name="van gog tre nga x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7011" y="3762530"/>
            <a:ext cx="5276538" cy="29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1781" y="990201"/>
            <a:ext cx="621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-GV HD HS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43429" y="1239153"/>
            <a:ext cx="10435771" cy="4947992"/>
            <a:chOff x="943429" y="1239153"/>
            <a:chExt cx="10435771" cy="4947992"/>
          </a:xfrm>
        </p:grpSpPr>
        <p:sp>
          <p:nvSpPr>
            <p:cNvPr id="3" name="Rectangle 2"/>
            <p:cNvSpPr/>
            <p:nvPr/>
          </p:nvSpPr>
          <p:spPr>
            <a:xfrm>
              <a:off x="943429" y="1239153"/>
              <a:ext cx="10130971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300000"/>
                </a:lnSpc>
              </a:pP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   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Bên l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ă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ng Bác Hồ có đôi khóm tre ngà.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Đón gió đâu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về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mà đu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đưa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đu đưa . Đón nắng đâu về mà thêu hoa, thêu hoa .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Rất </a:t>
              </a:r>
              <a:r>
                <a:rPr lang="en-US" sz="2400" i="1" dirty="0" err="1">
                  <a:solidFill>
                    <a:srgbClr val="FF0000"/>
                  </a:solidFill>
                  <a:latin typeface="+mj-lt"/>
                </a:rPr>
                <a:t>tr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ong là tiếng chim , tiếng chim chuyền ngây thơ. Rất xanh tiếng sáo diều, tiếng sáo trời ngân nga.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Một khoảng trời quê hương thân yêu về bên Bác , cho em về ca há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     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dưới mái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 tóc </a:t>
              </a:r>
              <a:r>
                <a:rPr lang="en-US" sz="2400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400" i="1" dirty="0">
                  <a:solidFill>
                    <a:srgbClr val="FF0000"/>
                  </a:solidFill>
                  <a:latin typeface="+mj-lt"/>
                </a:rPr>
                <a:t>tre ngà </a:t>
              </a:r>
              <a:endParaRPr lang="en-US" sz="2400" dirty="0">
                <a:latin typeface="+mj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11913" y="2130285"/>
              <a:ext cx="10367287" cy="4056860"/>
              <a:chOff x="1011913" y="2130285"/>
              <a:chExt cx="10367287" cy="405686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5662" y="2130285"/>
                <a:ext cx="590976" cy="71929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2062" y="2291717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8140" y="2186512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450" y="2219296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292" y="2232398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4509" y="229827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021" y="226557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2517" y="3293616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042" y="341320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913" y="3336894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6373" y="444952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8164" y="443292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7982" y="333689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1617" y="3323237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8914" y="330331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1781" y="5416089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424" y="5429892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9847" y="4348768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970" y="444952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1519" y="444708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9817" y="439483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3348" y="5583435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1689" y="5590378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9455" y="5515007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618" y="5403653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9832" y="2298274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7150" y="2290351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1345" y="4442370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4686" y="5596398"/>
                <a:ext cx="569325" cy="515375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2354" y="5515006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9963" y="5536459"/>
                <a:ext cx="659237" cy="59676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9278" y="5518538"/>
                <a:ext cx="659237" cy="596767"/>
              </a:xfrm>
              <a:prstGeom prst="rect">
                <a:avLst/>
              </a:prstGeom>
            </p:spPr>
          </p:pic>
        </p:grp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26" y="3300302"/>
            <a:ext cx="659237" cy="59676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48" y="3323236"/>
            <a:ext cx="659237" cy="5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153" y="25961"/>
            <a:ext cx="438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2: TĐN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240" y="720030"/>
            <a:ext cx="10521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Giới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thiệu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TĐN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chia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nhịp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2/4,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nhịp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vừa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2400" i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s-MX" sz="2400" i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72814" y="-21556"/>
            <a:ext cx="4743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HĐ: TÌM HIỂU KHÁM PHÁ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43250"/>
            <a:ext cx="11192256" cy="4169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8240" y="3744730"/>
            <a:ext cx="119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376" y="5048522"/>
            <a:ext cx="119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</a:p>
        </p:txBody>
      </p:sp>
    </p:spTree>
    <p:extLst>
      <p:ext uri="{BB962C8B-B14F-4D97-AF65-F5344CB8AC3E}">
        <p14:creationId xmlns:p14="http://schemas.microsoft.com/office/powerpoint/2010/main" val="172102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304801"/>
            <a:ext cx="11570208" cy="4511040"/>
          </a:xfrm>
          <a:prstGeom prst="rect">
            <a:avLst/>
          </a:prstGeom>
        </p:spPr>
      </p:pic>
      <p:pic>
        <p:nvPicPr>
          <p:cNvPr id="3" name="LCD DEN DRMS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7069" y="418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6158" y="0"/>
            <a:ext cx="851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Hỏi</a:t>
            </a:r>
            <a:r>
              <a:rPr lang="en-US" sz="2800" b="1" dirty="0">
                <a:solidFill>
                  <a:schemeClr val="bg1"/>
                </a:solidFill>
              </a:rPr>
              <a:t> HS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tên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9" y="829056"/>
            <a:ext cx="10838688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6285" y="12941"/>
            <a:ext cx="580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876" y="894519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41" y="74496"/>
            <a:ext cx="5334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489239"/>
            <a:ext cx="11180064" cy="261946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096512" y="1597152"/>
            <a:ext cx="1584960" cy="1767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6752" y="2133600"/>
            <a:ext cx="847344" cy="110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582656" y="1731264"/>
            <a:ext cx="847344" cy="110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0076" y="4306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3741</TotalTime>
  <Words>349</Words>
  <Application>Microsoft Office PowerPoint</Application>
  <PresentationFormat>Custom</PresentationFormat>
  <Paragraphs>31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546</cp:revision>
  <dcterms:created xsi:type="dcterms:W3CDTF">2020-08-30T12:35:12Z</dcterms:created>
  <dcterms:modified xsi:type="dcterms:W3CDTF">2024-02-22T22:56:22Z</dcterms:modified>
</cp:coreProperties>
</file>