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6" r:id="rId3"/>
    <p:sldMasterId id="2147483698" r:id="rId4"/>
    <p:sldMasterId id="2147483712" r:id="rId5"/>
  </p:sldMasterIdLst>
  <p:notesMasterIdLst>
    <p:notesMasterId r:id="rId18"/>
  </p:notesMasterIdLst>
  <p:sldIdLst>
    <p:sldId id="507" r:id="rId6"/>
    <p:sldId id="483" r:id="rId7"/>
    <p:sldId id="263" r:id="rId8"/>
    <p:sldId id="273" r:id="rId9"/>
    <p:sldId id="277" r:id="rId10"/>
    <p:sldId id="506" r:id="rId11"/>
    <p:sldId id="516" r:id="rId12"/>
    <p:sldId id="560" r:id="rId13"/>
    <p:sldId id="517" r:id="rId14"/>
    <p:sldId id="559" r:id="rId15"/>
    <p:sldId id="520" r:id="rId16"/>
    <p:sldId id="274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80" d="100"/>
          <a:sy n="80" d="100"/>
        </p:scale>
        <p:origin x="-109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97CB6-8820-4E94-B89A-F348020B878D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63661-56F6-45F0-B62A-56011ED32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527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xmlns="" id="{212A088C-7045-4F50-A0C0-C4C56ADBD0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xmlns="" id="{AF0DC0F7-AD92-4846-94C7-3A3DF6F44A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xmlns="" id="{82C50F3E-134C-4BE6-80A4-56717A9D05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4E7041-A35A-449B-8FDF-7F06A940325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023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NÓI TRƯỚC,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,  video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52E761-B646-4BB6-9E44-195B0B56BE3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307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24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70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599"/>
          </a:xfrm>
        </p:spPr>
        <p:txBody>
          <a:bodyPr anchor="b"/>
          <a:lstStyle>
            <a:lvl1pPr algn="ctr">
              <a:defRPr sz="62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2500"/>
            </a:lvl1pPr>
            <a:lvl2pPr marL="476193" indent="0" algn="ctr">
              <a:buNone/>
              <a:defRPr sz="2083"/>
            </a:lvl2pPr>
            <a:lvl3pPr marL="952386" indent="0" algn="ctr">
              <a:buNone/>
              <a:defRPr sz="1833"/>
            </a:lvl3pPr>
            <a:lvl4pPr marL="1428579" indent="0" algn="ctr">
              <a:buNone/>
              <a:defRPr sz="1667"/>
            </a:lvl4pPr>
            <a:lvl5pPr marL="1904771" indent="0" algn="ctr">
              <a:buNone/>
              <a:defRPr sz="1667"/>
            </a:lvl5pPr>
            <a:lvl6pPr marL="2380964" indent="0" algn="ctr">
              <a:buNone/>
              <a:defRPr sz="1667"/>
            </a:lvl6pPr>
            <a:lvl7pPr marL="2857157" indent="0" algn="ctr">
              <a:buNone/>
              <a:defRPr sz="1667"/>
            </a:lvl7pPr>
            <a:lvl8pPr marL="3333350" indent="0" algn="ctr">
              <a:buNone/>
              <a:defRPr sz="1667"/>
            </a:lvl8pPr>
            <a:lvl9pPr marL="3809543" indent="0" algn="ctr">
              <a:buNone/>
              <a:defRPr sz="166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83427B3-6434-4D44-B778-AF68393BF9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6BB2CAC-E2A0-45F8-9802-3D7D1DFFAB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906FEF8-AB90-45F4-BB9D-BA81472AD6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579F5-6B5A-46FA-8F0E-0549741A81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1639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AFFB3A8-8731-4CB4-B684-C024FB1634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A2CEA18-F346-49C5-8369-71F22EBB7C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8EC3C52-D0C2-4080-8AC0-2ADFE7344C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DF49F-FBA3-4403-B6A2-2C1002C126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4357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62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2500"/>
            </a:lvl1pPr>
            <a:lvl2pPr marL="476193" indent="0">
              <a:buNone/>
              <a:defRPr sz="2083"/>
            </a:lvl2pPr>
            <a:lvl3pPr marL="952386" indent="0">
              <a:buNone/>
              <a:defRPr sz="1833"/>
            </a:lvl3pPr>
            <a:lvl4pPr marL="1428579" indent="0">
              <a:buNone/>
              <a:defRPr sz="1667"/>
            </a:lvl4pPr>
            <a:lvl5pPr marL="1904771" indent="0">
              <a:buNone/>
              <a:defRPr sz="1667"/>
            </a:lvl5pPr>
            <a:lvl6pPr marL="2380964" indent="0">
              <a:buNone/>
              <a:defRPr sz="1667"/>
            </a:lvl6pPr>
            <a:lvl7pPr marL="2857157" indent="0">
              <a:buNone/>
              <a:defRPr sz="1667"/>
            </a:lvl7pPr>
            <a:lvl8pPr marL="3333350" indent="0">
              <a:buNone/>
              <a:defRPr sz="1667"/>
            </a:lvl8pPr>
            <a:lvl9pPr marL="3809543" indent="0">
              <a:buNone/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D6DB682-C74A-4BBF-96FF-5A5B6D02F9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788A2A6-434B-450F-9358-C2C4C05593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40A70E8-7124-4526-87B0-5AA5F89425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03015-77E5-4301-8EA5-EAB65BA438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8670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B825D62-34F7-4453-B18C-2980ED0519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96D3940-7D74-403C-83C3-FD39356D0C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8463626-32CF-42EA-9EE7-B931136D95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D0E2F-95B6-4C76-9534-9626BE61FA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8847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1" y="1681163"/>
            <a:ext cx="3868737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6193" indent="0">
              <a:buNone/>
              <a:defRPr sz="2083" b="1"/>
            </a:lvl2pPr>
            <a:lvl3pPr marL="952386" indent="0">
              <a:buNone/>
              <a:defRPr sz="1833" b="1"/>
            </a:lvl3pPr>
            <a:lvl4pPr marL="1428579" indent="0">
              <a:buNone/>
              <a:defRPr sz="1667" b="1"/>
            </a:lvl4pPr>
            <a:lvl5pPr marL="1904771" indent="0">
              <a:buNone/>
              <a:defRPr sz="1667" b="1"/>
            </a:lvl5pPr>
            <a:lvl6pPr marL="2380964" indent="0">
              <a:buNone/>
              <a:defRPr sz="1667" b="1"/>
            </a:lvl6pPr>
            <a:lvl7pPr marL="2857157" indent="0">
              <a:buNone/>
              <a:defRPr sz="1667" b="1"/>
            </a:lvl7pPr>
            <a:lvl8pPr marL="3333350" indent="0">
              <a:buNone/>
              <a:defRPr sz="1667" b="1"/>
            </a:lvl8pPr>
            <a:lvl9pPr marL="3809543" indent="0">
              <a:buNone/>
              <a:defRPr sz="16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1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6193" indent="0">
              <a:buNone/>
              <a:defRPr sz="2083" b="1"/>
            </a:lvl2pPr>
            <a:lvl3pPr marL="952386" indent="0">
              <a:buNone/>
              <a:defRPr sz="1833" b="1"/>
            </a:lvl3pPr>
            <a:lvl4pPr marL="1428579" indent="0">
              <a:buNone/>
              <a:defRPr sz="1667" b="1"/>
            </a:lvl4pPr>
            <a:lvl5pPr marL="1904771" indent="0">
              <a:buNone/>
              <a:defRPr sz="1667" b="1"/>
            </a:lvl5pPr>
            <a:lvl6pPr marL="2380964" indent="0">
              <a:buNone/>
              <a:defRPr sz="1667" b="1"/>
            </a:lvl6pPr>
            <a:lvl7pPr marL="2857157" indent="0">
              <a:buNone/>
              <a:defRPr sz="1667" b="1"/>
            </a:lvl7pPr>
            <a:lvl8pPr marL="3333350" indent="0">
              <a:buNone/>
              <a:defRPr sz="1667" b="1"/>
            </a:lvl8pPr>
            <a:lvl9pPr marL="3809543" indent="0">
              <a:buNone/>
              <a:defRPr sz="16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25391734-6032-466D-9147-6962C1AD3B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44765BD3-3DD0-473F-B8B8-1382A67115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94B904D8-CDBC-4A2E-80A4-7E15FCA6E3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2F02E-C292-4ACB-B3DD-03EEE64236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8029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D6261C14-58C3-4E30-AB20-0F4BDF08B3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08F97FDD-B452-44EB-8AF0-67B9F03678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59F2CDC5-E568-4EA6-ABF5-D686EC5F36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F65CA-8BF5-42A4-B2BA-8C3841A2FE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71509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EC22A35C-E147-4952-BC3C-AF8D5EAED1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F49194E3-319C-4CD3-8A6C-28D1558929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6B0E3824-F075-4F86-9AC4-A1A39D03FE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C5B2D-92CC-46FC-B8B2-9E81156816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90284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33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3333"/>
            </a:lvl1pPr>
            <a:lvl2pPr>
              <a:defRPr sz="2917"/>
            </a:lvl2pPr>
            <a:lvl3pPr>
              <a:defRPr sz="2500"/>
            </a:lvl3pPr>
            <a:lvl4pPr>
              <a:defRPr sz="2083"/>
            </a:lvl4pPr>
            <a:lvl5pPr>
              <a:defRPr sz="2083"/>
            </a:lvl5pPr>
            <a:lvl6pPr>
              <a:defRPr sz="2083"/>
            </a:lvl6pPr>
            <a:lvl7pPr>
              <a:defRPr sz="2083"/>
            </a:lvl7pPr>
            <a:lvl8pPr>
              <a:defRPr sz="2083"/>
            </a:lvl8pPr>
            <a:lvl9pPr>
              <a:defRPr sz="20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1667"/>
            </a:lvl1pPr>
            <a:lvl2pPr marL="476193" indent="0">
              <a:buNone/>
              <a:defRPr sz="1417"/>
            </a:lvl2pPr>
            <a:lvl3pPr marL="952386" indent="0">
              <a:buNone/>
              <a:defRPr sz="1250"/>
            </a:lvl3pPr>
            <a:lvl4pPr marL="1428579" indent="0">
              <a:buNone/>
              <a:defRPr sz="1000"/>
            </a:lvl4pPr>
            <a:lvl5pPr marL="1904771" indent="0">
              <a:buNone/>
              <a:defRPr sz="1000"/>
            </a:lvl5pPr>
            <a:lvl6pPr marL="2380964" indent="0">
              <a:buNone/>
              <a:defRPr sz="1000"/>
            </a:lvl6pPr>
            <a:lvl7pPr marL="2857157" indent="0">
              <a:buNone/>
              <a:defRPr sz="1000"/>
            </a:lvl7pPr>
            <a:lvl8pPr marL="3333350" indent="0">
              <a:buNone/>
              <a:defRPr sz="1000"/>
            </a:lvl8pPr>
            <a:lvl9pPr marL="38095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1E4D480-C38C-481D-849E-B2DF21DE7A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9AF2C0F-841B-41CC-A38D-D6EBC4C2BC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90C614A-EB5B-470A-A60D-3E6AC3FBB8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A652E-C980-4CB2-86A4-AB236DE015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1453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26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33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3333"/>
            </a:lvl1pPr>
            <a:lvl2pPr marL="476193" indent="0">
              <a:buNone/>
              <a:defRPr sz="2917"/>
            </a:lvl2pPr>
            <a:lvl3pPr marL="952386" indent="0">
              <a:buNone/>
              <a:defRPr sz="2500"/>
            </a:lvl3pPr>
            <a:lvl4pPr marL="1428579" indent="0">
              <a:buNone/>
              <a:defRPr sz="2083"/>
            </a:lvl4pPr>
            <a:lvl5pPr marL="1904771" indent="0">
              <a:buNone/>
              <a:defRPr sz="2083"/>
            </a:lvl5pPr>
            <a:lvl6pPr marL="2380964" indent="0">
              <a:buNone/>
              <a:defRPr sz="2083"/>
            </a:lvl6pPr>
            <a:lvl7pPr marL="2857157" indent="0">
              <a:buNone/>
              <a:defRPr sz="2083"/>
            </a:lvl7pPr>
            <a:lvl8pPr marL="3333350" indent="0">
              <a:buNone/>
              <a:defRPr sz="2083"/>
            </a:lvl8pPr>
            <a:lvl9pPr marL="3809543" indent="0">
              <a:buNone/>
              <a:defRPr sz="208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1667"/>
            </a:lvl1pPr>
            <a:lvl2pPr marL="476193" indent="0">
              <a:buNone/>
              <a:defRPr sz="1417"/>
            </a:lvl2pPr>
            <a:lvl3pPr marL="952386" indent="0">
              <a:buNone/>
              <a:defRPr sz="1250"/>
            </a:lvl3pPr>
            <a:lvl4pPr marL="1428579" indent="0">
              <a:buNone/>
              <a:defRPr sz="1000"/>
            </a:lvl4pPr>
            <a:lvl5pPr marL="1904771" indent="0">
              <a:buNone/>
              <a:defRPr sz="1000"/>
            </a:lvl5pPr>
            <a:lvl6pPr marL="2380964" indent="0">
              <a:buNone/>
              <a:defRPr sz="1000"/>
            </a:lvl6pPr>
            <a:lvl7pPr marL="2857157" indent="0">
              <a:buNone/>
              <a:defRPr sz="1000"/>
            </a:lvl7pPr>
            <a:lvl8pPr marL="3333350" indent="0">
              <a:buNone/>
              <a:defRPr sz="1000"/>
            </a:lvl8pPr>
            <a:lvl9pPr marL="38095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5AF5EC1-E533-46AF-8CDF-4610E9E27B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0CC779D-30A9-411D-A23E-BF3782EE8F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61041AB-936D-4C3D-B240-FAA087EE21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35C58-6A79-4D6B-9879-84660DDED6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41877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155D2672-3104-4C48-8DA3-6201381749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3AA34B3-7AAF-4785-BAA2-8A5C23F383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3E0576E-C5C5-47D0-AAD9-1BCD7058E8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CC20D-2F47-416C-A825-B309E0E781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46257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8ADA8D0C-ECB0-4380-AA02-2B16EC6B59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0AB2BD9-468C-4B61-9BDF-35252BF068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AB471AF-1AD5-4E12-A348-3A38B54ABB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C5E32-630B-4D3F-AA5C-E8950B1ECD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54227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BC50AFAF-A89B-4683-B3AF-48D3A51633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3016AE20-0372-4CB0-AF27-3680CBC7DF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C3E8DF59-3646-457D-B832-D974260E4B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CDD5F-EA5A-4828-8B0E-CB5478827F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79333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8EC9E5FD-554B-46A1-8D66-F33788993F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2A1EC33A-6769-423D-A9B5-6039C477A5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249B8DDA-001D-4B35-AAF3-8E47CD37D9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AF7CE-F600-4872-B4A6-4F51EACF4C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81995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6159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5758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023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3260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649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987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0143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8275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6716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867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779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06376"/>
            <a:ext cx="2057400" cy="4387851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06376"/>
            <a:ext cx="6019800" cy="4387851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763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599"/>
          </a:xfrm>
        </p:spPr>
        <p:txBody>
          <a:bodyPr anchor="b"/>
          <a:lstStyle>
            <a:lvl1pPr algn="ctr">
              <a:defRPr sz="62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2500"/>
            </a:lvl1pPr>
            <a:lvl2pPr marL="476193" indent="0" algn="ctr">
              <a:buNone/>
              <a:defRPr sz="2083"/>
            </a:lvl2pPr>
            <a:lvl3pPr marL="952386" indent="0" algn="ctr">
              <a:buNone/>
              <a:defRPr sz="1833"/>
            </a:lvl3pPr>
            <a:lvl4pPr marL="1428579" indent="0" algn="ctr">
              <a:buNone/>
              <a:defRPr sz="1667"/>
            </a:lvl4pPr>
            <a:lvl5pPr marL="1904771" indent="0" algn="ctr">
              <a:buNone/>
              <a:defRPr sz="1667"/>
            </a:lvl5pPr>
            <a:lvl6pPr marL="2380964" indent="0" algn="ctr">
              <a:buNone/>
              <a:defRPr sz="1667"/>
            </a:lvl6pPr>
            <a:lvl7pPr marL="2857157" indent="0" algn="ctr">
              <a:buNone/>
              <a:defRPr sz="1667"/>
            </a:lvl7pPr>
            <a:lvl8pPr marL="3333350" indent="0" algn="ctr">
              <a:buNone/>
              <a:defRPr sz="1667"/>
            </a:lvl8pPr>
            <a:lvl9pPr marL="3809543" indent="0" algn="ctr">
              <a:buNone/>
              <a:defRPr sz="166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D9A066CE-7BF9-401B-AEA3-7A4B3A1BB3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386FABC-21C7-4F95-AFDB-A37102B1B3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DB3D1DB-F769-49F4-B481-DD369DFE15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3A4225-0096-44E3-A9FB-FA3C9BD80E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07749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8308054B-5A8A-4ED2-9BFF-7185A605A3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EC5B8DF-193A-4B62-9563-2DB5D0038D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F59D46E-91E7-450A-9027-9EFD1E7E23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1B00CD-77F6-4741-8F9D-919F855B43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1712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62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2500"/>
            </a:lvl1pPr>
            <a:lvl2pPr marL="476193" indent="0">
              <a:buNone/>
              <a:defRPr sz="2083"/>
            </a:lvl2pPr>
            <a:lvl3pPr marL="952386" indent="0">
              <a:buNone/>
              <a:defRPr sz="1833"/>
            </a:lvl3pPr>
            <a:lvl4pPr marL="1428579" indent="0">
              <a:buNone/>
              <a:defRPr sz="1667"/>
            </a:lvl4pPr>
            <a:lvl5pPr marL="1904771" indent="0">
              <a:buNone/>
              <a:defRPr sz="1667"/>
            </a:lvl5pPr>
            <a:lvl6pPr marL="2380964" indent="0">
              <a:buNone/>
              <a:defRPr sz="1667"/>
            </a:lvl6pPr>
            <a:lvl7pPr marL="2857157" indent="0">
              <a:buNone/>
              <a:defRPr sz="1667"/>
            </a:lvl7pPr>
            <a:lvl8pPr marL="3333350" indent="0">
              <a:buNone/>
              <a:defRPr sz="1667"/>
            </a:lvl8pPr>
            <a:lvl9pPr marL="3809543" indent="0">
              <a:buNone/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8DF76337-1E87-4896-97B2-7CB8432621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0B2D1D5-C7BF-4BBC-93B0-BA7AFD6FFE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EAEF0BF-833F-4EBB-BF35-F8277BB646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3DE2E0-FA9A-4EF4-A39C-F15D5FD13E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90064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937A05F-9D22-473F-9845-A81DC4AA57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2DBE9BE-1025-40A4-AA2D-2FF1B95CE8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F782008-524B-423D-B26D-406E2C9855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7BC43B-7659-4EE4-9AFC-F8A0D0690F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9355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663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1" y="1681163"/>
            <a:ext cx="3868737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6193" indent="0">
              <a:buNone/>
              <a:defRPr sz="2083" b="1"/>
            </a:lvl2pPr>
            <a:lvl3pPr marL="952386" indent="0">
              <a:buNone/>
              <a:defRPr sz="1833" b="1"/>
            </a:lvl3pPr>
            <a:lvl4pPr marL="1428579" indent="0">
              <a:buNone/>
              <a:defRPr sz="1667" b="1"/>
            </a:lvl4pPr>
            <a:lvl5pPr marL="1904771" indent="0">
              <a:buNone/>
              <a:defRPr sz="1667" b="1"/>
            </a:lvl5pPr>
            <a:lvl6pPr marL="2380964" indent="0">
              <a:buNone/>
              <a:defRPr sz="1667" b="1"/>
            </a:lvl6pPr>
            <a:lvl7pPr marL="2857157" indent="0">
              <a:buNone/>
              <a:defRPr sz="1667" b="1"/>
            </a:lvl7pPr>
            <a:lvl8pPr marL="3333350" indent="0">
              <a:buNone/>
              <a:defRPr sz="1667" b="1"/>
            </a:lvl8pPr>
            <a:lvl9pPr marL="3809543" indent="0">
              <a:buNone/>
              <a:defRPr sz="16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1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6193" indent="0">
              <a:buNone/>
              <a:defRPr sz="2083" b="1"/>
            </a:lvl2pPr>
            <a:lvl3pPr marL="952386" indent="0">
              <a:buNone/>
              <a:defRPr sz="1833" b="1"/>
            </a:lvl3pPr>
            <a:lvl4pPr marL="1428579" indent="0">
              <a:buNone/>
              <a:defRPr sz="1667" b="1"/>
            </a:lvl4pPr>
            <a:lvl5pPr marL="1904771" indent="0">
              <a:buNone/>
              <a:defRPr sz="1667" b="1"/>
            </a:lvl5pPr>
            <a:lvl6pPr marL="2380964" indent="0">
              <a:buNone/>
              <a:defRPr sz="1667" b="1"/>
            </a:lvl6pPr>
            <a:lvl7pPr marL="2857157" indent="0">
              <a:buNone/>
              <a:defRPr sz="1667" b="1"/>
            </a:lvl7pPr>
            <a:lvl8pPr marL="3333350" indent="0">
              <a:buNone/>
              <a:defRPr sz="1667" b="1"/>
            </a:lvl8pPr>
            <a:lvl9pPr marL="3809543" indent="0">
              <a:buNone/>
              <a:defRPr sz="16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B5B0983D-4A6E-422B-8C9E-4FCCD51E05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B5E0F28A-7887-491C-A040-A0D68B1E6A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EF191B46-223D-466B-902C-BDA3BED625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A71E1C-B495-4E82-A3C9-EDFDD1AF82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59964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BD8FFE62-1058-4B2C-9BB0-0B53AD8EB3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81FF051D-D8AD-4E9F-A3A2-00BB51B38F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1276CE01-D578-43BA-A8B0-517D31F6BA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C75C2F-4945-4DAB-8810-E3D311C4A7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71076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FCD7225D-DE1E-44A8-A4D0-BAE32F2D29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5C947D20-869F-41A3-A070-1F2CA3E7F4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F3F15F4C-F10A-487C-9A10-AA5A5BBC06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4D8DC8-3347-4AF4-902B-BBF149615B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10273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33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3333"/>
            </a:lvl1pPr>
            <a:lvl2pPr>
              <a:defRPr sz="2917"/>
            </a:lvl2pPr>
            <a:lvl3pPr>
              <a:defRPr sz="2500"/>
            </a:lvl3pPr>
            <a:lvl4pPr>
              <a:defRPr sz="2083"/>
            </a:lvl4pPr>
            <a:lvl5pPr>
              <a:defRPr sz="2083"/>
            </a:lvl5pPr>
            <a:lvl6pPr>
              <a:defRPr sz="2083"/>
            </a:lvl6pPr>
            <a:lvl7pPr>
              <a:defRPr sz="2083"/>
            </a:lvl7pPr>
            <a:lvl8pPr>
              <a:defRPr sz="2083"/>
            </a:lvl8pPr>
            <a:lvl9pPr>
              <a:defRPr sz="20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1667"/>
            </a:lvl1pPr>
            <a:lvl2pPr marL="476193" indent="0">
              <a:buNone/>
              <a:defRPr sz="1417"/>
            </a:lvl2pPr>
            <a:lvl3pPr marL="952386" indent="0">
              <a:buNone/>
              <a:defRPr sz="1250"/>
            </a:lvl3pPr>
            <a:lvl4pPr marL="1428579" indent="0">
              <a:buNone/>
              <a:defRPr sz="1000"/>
            </a:lvl4pPr>
            <a:lvl5pPr marL="1904771" indent="0">
              <a:buNone/>
              <a:defRPr sz="1000"/>
            </a:lvl5pPr>
            <a:lvl6pPr marL="2380964" indent="0">
              <a:buNone/>
              <a:defRPr sz="1000"/>
            </a:lvl6pPr>
            <a:lvl7pPr marL="2857157" indent="0">
              <a:buNone/>
              <a:defRPr sz="1000"/>
            </a:lvl7pPr>
            <a:lvl8pPr marL="3333350" indent="0">
              <a:buNone/>
              <a:defRPr sz="1000"/>
            </a:lvl8pPr>
            <a:lvl9pPr marL="38095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19EF460-8DC1-42BA-9513-1FF57DD3A5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8620C51-EF19-4499-B8F0-85B0FE694A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920382B-7B0E-413E-9540-740FF2BDA4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40DE7D-C123-4BC3-AB74-36313DC9C3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43292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33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3333"/>
            </a:lvl1pPr>
            <a:lvl2pPr marL="476193" indent="0">
              <a:buNone/>
              <a:defRPr sz="2917"/>
            </a:lvl2pPr>
            <a:lvl3pPr marL="952386" indent="0">
              <a:buNone/>
              <a:defRPr sz="2500"/>
            </a:lvl3pPr>
            <a:lvl4pPr marL="1428579" indent="0">
              <a:buNone/>
              <a:defRPr sz="2083"/>
            </a:lvl4pPr>
            <a:lvl5pPr marL="1904771" indent="0">
              <a:buNone/>
              <a:defRPr sz="2083"/>
            </a:lvl5pPr>
            <a:lvl6pPr marL="2380964" indent="0">
              <a:buNone/>
              <a:defRPr sz="2083"/>
            </a:lvl6pPr>
            <a:lvl7pPr marL="2857157" indent="0">
              <a:buNone/>
              <a:defRPr sz="2083"/>
            </a:lvl7pPr>
            <a:lvl8pPr marL="3333350" indent="0">
              <a:buNone/>
              <a:defRPr sz="2083"/>
            </a:lvl8pPr>
            <a:lvl9pPr marL="3809543" indent="0">
              <a:buNone/>
              <a:defRPr sz="208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1667"/>
            </a:lvl1pPr>
            <a:lvl2pPr marL="476193" indent="0">
              <a:buNone/>
              <a:defRPr sz="1417"/>
            </a:lvl2pPr>
            <a:lvl3pPr marL="952386" indent="0">
              <a:buNone/>
              <a:defRPr sz="1250"/>
            </a:lvl3pPr>
            <a:lvl4pPr marL="1428579" indent="0">
              <a:buNone/>
              <a:defRPr sz="1000"/>
            </a:lvl4pPr>
            <a:lvl5pPr marL="1904771" indent="0">
              <a:buNone/>
              <a:defRPr sz="1000"/>
            </a:lvl5pPr>
            <a:lvl6pPr marL="2380964" indent="0">
              <a:buNone/>
              <a:defRPr sz="1000"/>
            </a:lvl6pPr>
            <a:lvl7pPr marL="2857157" indent="0">
              <a:buNone/>
              <a:defRPr sz="1000"/>
            </a:lvl7pPr>
            <a:lvl8pPr marL="3333350" indent="0">
              <a:buNone/>
              <a:defRPr sz="1000"/>
            </a:lvl8pPr>
            <a:lvl9pPr marL="38095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A5EA606-58F2-4BB2-ADEC-3DC6A2F210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EEFCAA3-CEB0-4BC6-8A9F-5C1FE3DE95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68ED2FD-541C-4A79-A6FE-CC3152599F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AC6BE9-23D9-4FB4-8D4B-D6003CD41D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2524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89E55F5-0F37-4589-8288-41C1A7C520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3526749-E61A-4E21-B07D-D278B694D3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D80ABC9-733D-4A13-B8D9-87064B2A3C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6C4CAB-B01B-4622-8FE8-BE4693EF75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18304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17949C5-798D-490E-AE2C-3CE2E13F71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F713249-D30B-4F09-9D35-23BE4D1AAB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771E071-12A1-40AA-8A5D-05BBC0C923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78C6D6-CEB5-4190-9F79-644A503721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00165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2F1C9FF1-929F-43CB-95EE-13B4867C0D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C40B08B6-63AB-4A83-B7C7-033A6C6FFA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F6BB8339-5007-48D8-8C0F-26A93C2899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40-5A71-4243-9BBE-74320349B7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29249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D29DF5F6-8AAA-4281-B674-42B4E3F776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4C0F3C39-BE0C-4D48-86C6-78D9368849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F33E6232-CAB7-4A4A-A8FF-1ECEB42E51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7CC7E5-CCC2-4BB1-92DE-A43872A9A6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24077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996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304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0531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91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5022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0494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3214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2079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4305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0821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5279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508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71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37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26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01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516F6-A21F-4EE1-B641-5C28C9F93BB8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2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391E164D-61DA-4F01-842D-75D14C9D66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xmlns="" id="{A69E962F-FDF3-44DB-8B9F-7E502C2390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1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xmlns="" id="{A11BC400-D78D-4A89-BA9C-E4DE36B56C6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17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xmlns="" id="{B55C97AF-6392-49FE-83D2-DE3DEAC1AFB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17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xmlns="" id="{EDEB19E6-707B-4C22-BF48-D18B300D6FE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17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020F43B-9A0F-4FD9-BAE3-52A0FDA867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7839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583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5pPr>
      <a:lvl6pPr marL="476193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6pPr>
      <a:lvl7pPr marL="952386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7pPr>
      <a:lvl8pPr marL="1428579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8pPr>
      <a:lvl9pPr marL="1904771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55851" indent="-355851" algn="l" rtl="0" eaLnBrk="0" fontAlgn="base" hangingPunct="0">
        <a:spcBef>
          <a:spcPct val="20000"/>
        </a:spcBef>
        <a:spcAft>
          <a:spcPct val="0"/>
        </a:spcAft>
        <a:buChar char="•"/>
        <a:defRPr sz="3333" kern="1200">
          <a:solidFill>
            <a:schemeClr val="tx1"/>
          </a:solidFill>
          <a:latin typeface="+mn-lt"/>
          <a:ea typeface="+mn-ea"/>
          <a:cs typeface="+mn-cs"/>
        </a:defRPr>
      </a:lvl1pPr>
      <a:lvl2pPr marL="772552" indent="-296321" algn="l" rtl="0" eaLnBrk="0" fontAlgn="base" hangingPunct="0">
        <a:spcBef>
          <a:spcPct val="20000"/>
        </a:spcBef>
        <a:spcAft>
          <a:spcPct val="0"/>
        </a:spcAft>
        <a:buChar char="–"/>
        <a:defRPr sz="2917" kern="1200">
          <a:solidFill>
            <a:schemeClr val="tx1"/>
          </a:solidFill>
          <a:latin typeface="+mn-lt"/>
          <a:ea typeface="+mn-ea"/>
          <a:cs typeface="+mn-cs"/>
        </a:defRPr>
      </a:lvl2pPr>
      <a:lvl3pPr marL="1189255" indent="-236793" algn="l" rtl="0" eaLnBrk="0" fontAlgn="base" hangingPunct="0">
        <a:spcBef>
          <a:spcPct val="20000"/>
        </a:spcBef>
        <a:spcAft>
          <a:spcPct val="0"/>
        </a:spcAft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65486" indent="-236793" algn="l" rtl="0" eaLnBrk="0" fontAlgn="base" hangingPunct="0">
        <a:spcBef>
          <a:spcPct val="20000"/>
        </a:spcBef>
        <a:spcAft>
          <a:spcPct val="0"/>
        </a:spcAft>
        <a:buChar char="–"/>
        <a:defRPr sz="2083" kern="1200">
          <a:solidFill>
            <a:schemeClr val="tx1"/>
          </a:solidFill>
          <a:latin typeface="+mn-lt"/>
          <a:ea typeface="+mn-ea"/>
          <a:cs typeface="+mn-cs"/>
        </a:defRPr>
      </a:lvl4pPr>
      <a:lvl5pPr marL="2141717" indent="-236793" algn="l" rtl="0" eaLnBrk="0" fontAlgn="base" hangingPunct="0">
        <a:spcBef>
          <a:spcPct val="20000"/>
        </a:spcBef>
        <a:spcAft>
          <a:spcPct val="0"/>
        </a:spcAft>
        <a:buChar char="»"/>
        <a:defRPr sz="2083" kern="1200">
          <a:solidFill>
            <a:schemeClr val="tx1"/>
          </a:solidFill>
          <a:latin typeface="+mn-lt"/>
          <a:ea typeface="+mn-ea"/>
          <a:cs typeface="+mn-cs"/>
        </a:defRPr>
      </a:lvl5pPr>
      <a:lvl6pPr marL="2619061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6pPr>
      <a:lvl7pPr marL="3095254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7pPr>
      <a:lvl8pPr marL="3571446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8pPr>
      <a:lvl9pPr marL="4047639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1pPr>
      <a:lvl2pPr marL="476193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2pPr>
      <a:lvl3pPr marL="952386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3pPr>
      <a:lvl4pPr marL="1428579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4pPr>
      <a:lvl5pPr marL="1904771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5pPr>
      <a:lvl6pPr marL="2380964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6pPr>
      <a:lvl7pPr marL="2857157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7pPr>
      <a:lvl8pPr marL="3333350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8pPr>
      <a:lvl9pPr marL="3809543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6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ề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618A7-1C03-4BCD-AF2A-42432B9B6B59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33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894FDB75-81B9-4F83-8CA5-5714E37F1C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xmlns="" id="{5CFA4CDF-A32B-4F54-ADC1-CA53598D64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1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xmlns="" id="{290DC1A6-84CC-4D92-8C5E-4D4B3B51544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17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xmlns="" id="{2BFCB487-F47F-4C58-A55C-F65C6CD3237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17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xmlns="" id="{DDB87889-6D58-48BF-BE9B-8939EDC0217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17">
                <a:latin typeface="Arial" panose="020B0604020202020204" pitchFamily="34" charset="0"/>
              </a:defRPr>
            </a:lvl1pPr>
          </a:lstStyle>
          <a:p>
            <a:fld id="{EB67ED58-249D-47CF-BC35-61B32E0D08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2295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583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5pPr>
      <a:lvl6pPr marL="476193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6pPr>
      <a:lvl7pPr marL="952386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7pPr>
      <a:lvl8pPr marL="1428579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8pPr>
      <a:lvl9pPr marL="1904771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55851" indent="-355851" algn="l" rtl="0" eaLnBrk="0" fontAlgn="base" hangingPunct="0">
        <a:spcBef>
          <a:spcPct val="20000"/>
        </a:spcBef>
        <a:spcAft>
          <a:spcPct val="0"/>
        </a:spcAft>
        <a:buChar char="•"/>
        <a:defRPr sz="3333" kern="1200">
          <a:solidFill>
            <a:schemeClr val="tx1"/>
          </a:solidFill>
          <a:latin typeface="+mn-lt"/>
          <a:ea typeface="+mn-ea"/>
          <a:cs typeface="+mn-cs"/>
        </a:defRPr>
      </a:lvl1pPr>
      <a:lvl2pPr marL="772552" indent="-296321" algn="l" rtl="0" eaLnBrk="0" fontAlgn="base" hangingPunct="0">
        <a:spcBef>
          <a:spcPct val="20000"/>
        </a:spcBef>
        <a:spcAft>
          <a:spcPct val="0"/>
        </a:spcAft>
        <a:buChar char="–"/>
        <a:defRPr sz="2917" kern="1200">
          <a:solidFill>
            <a:schemeClr val="tx1"/>
          </a:solidFill>
          <a:latin typeface="+mn-lt"/>
          <a:ea typeface="+mn-ea"/>
          <a:cs typeface="+mn-cs"/>
        </a:defRPr>
      </a:lvl2pPr>
      <a:lvl3pPr marL="1189255" indent="-236793" algn="l" rtl="0" eaLnBrk="0" fontAlgn="base" hangingPunct="0">
        <a:spcBef>
          <a:spcPct val="20000"/>
        </a:spcBef>
        <a:spcAft>
          <a:spcPct val="0"/>
        </a:spcAft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65486" indent="-236793" algn="l" rtl="0" eaLnBrk="0" fontAlgn="base" hangingPunct="0">
        <a:spcBef>
          <a:spcPct val="20000"/>
        </a:spcBef>
        <a:spcAft>
          <a:spcPct val="0"/>
        </a:spcAft>
        <a:buChar char="–"/>
        <a:defRPr sz="2083" kern="1200">
          <a:solidFill>
            <a:schemeClr val="tx1"/>
          </a:solidFill>
          <a:latin typeface="+mn-lt"/>
          <a:ea typeface="+mn-ea"/>
          <a:cs typeface="+mn-cs"/>
        </a:defRPr>
      </a:lvl4pPr>
      <a:lvl5pPr marL="2141717" indent="-236793" algn="l" rtl="0" eaLnBrk="0" fontAlgn="base" hangingPunct="0">
        <a:spcBef>
          <a:spcPct val="20000"/>
        </a:spcBef>
        <a:spcAft>
          <a:spcPct val="0"/>
        </a:spcAft>
        <a:buChar char="»"/>
        <a:defRPr sz="2083" kern="1200">
          <a:solidFill>
            <a:schemeClr val="tx1"/>
          </a:solidFill>
          <a:latin typeface="+mn-lt"/>
          <a:ea typeface="+mn-ea"/>
          <a:cs typeface="+mn-cs"/>
        </a:defRPr>
      </a:lvl5pPr>
      <a:lvl6pPr marL="2619061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6pPr>
      <a:lvl7pPr marL="3095254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7pPr>
      <a:lvl8pPr marL="3571446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8pPr>
      <a:lvl9pPr marL="4047639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1pPr>
      <a:lvl2pPr marL="476193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2pPr>
      <a:lvl3pPr marL="952386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3pPr>
      <a:lvl4pPr marL="1428579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4pPr>
      <a:lvl5pPr marL="1904771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5pPr>
      <a:lvl6pPr marL="2380964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6pPr>
      <a:lvl7pPr marL="2857157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7pPr>
      <a:lvl8pPr marL="3333350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8pPr>
      <a:lvl9pPr marL="3809543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608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NULL" TargetMode="External"/><Relationship Id="rId7" Type="http://schemas.openxmlformats.org/officeDocument/2006/relationships/image" Target="../media/image2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13.png"/><Relationship Id="rId4" Type="http://schemas.microsoft.com/office/2007/relationships/media" Target="../media/media5.m4a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NULL" TargetMode="External"/><Relationship Id="rId7" Type="http://schemas.openxmlformats.org/officeDocument/2006/relationships/image" Target="../media/image25.png"/><Relationship Id="rId12" Type="http://schemas.openxmlformats.org/officeDocument/2006/relationships/image" Target="../media/image1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jpe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28.png"/><Relationship Id="rId4" Type="http://schemas.microsoft.com/office/2007/relationships/media" Target="../media/media5.m4a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50.xml"/><Relationship Id="rId4" Type="http://schemas.openxmlformats.org/officeDocument/2006/relationships/audio" Target="../media/media2.mp3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m4a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3.m4a"/><Relationship Id="rId7" Type="http://schemas.openxmlformats.org/officeDocument/2006/relationships/image" Target="../media/image15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4" Type="http://schemas.openxmlformats.org/officeDocument/2006/relationships/audio" Target="../media/media3.m4a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openxmlformats.org/officeDocument/2006/relationships/image" Target="../media/image2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1.xml"/><Relationship Id="rId4" Type="http://schemas.microsoft.com/office/2007/relationships/media" Target="../media/media5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NULL" TargetMode="External"/><Relationship Id="rId7" Type="http://schemas.openxmlformats.org/officeDocument/2006/relationships/image" Target="../media/image2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8.xml"/><Relationship Id="rId4" Type="http://schemas.microsoft.com/office/2007/relationships/media" Target="../media/media5.m4a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1" descr="14">
            <a:extLst>
              <a:ext uri="{FF2B5EF4-FFF2-40B4-BE49-F238E27FC236}">
                <a16:creationId xmlns:a16="http://schemas.microsoft.com/office/drawing/2014/main" xmlns="" id="{2C6E75A4-4147-4E7D-9DFA-191FBA4E2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6">
            <a:extLst>
              <a:ext uri="{FF2B5EF4-FFF2-40B4-BE49-F238E27FC236}">
                <a16:creationId xmlns:a16="http://schemas.microsoft.com/office/drawing/2014/main" xmlns="" id="{BE89805F-20DA-4242-8BB4-5894A98CD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68485"/>
            <a:ext cx="7056784" cy="109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13" descr="Xuân - chùm thơ luật đường">
            <a:extLst>
              <a:ext uri="{FF2B5EF4-FFF2-40B4-BE49-F238E27FC236}">
                <a16:creationId xmlns:a16="http://schemas.microsoft.com/office/drawing/2014/main" xmlns="" id="{9F21A288-8397-4589-B89C-82618CBA1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542" y="1443303"/>
            <a:ext cx="1600729" cy="326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20" descr="C:\Users\Administrator\Desktop\311-3112260_cnh-o-png-hoa-o-psd-hoa-o.png">
            <a:extLst>
              <a:ext uri="{FF2B5EF4-FFF2-40B4-BE49-F238E27FC236}">
                <a16:creationId xmlns:a16="http://schemas.microsoft.com/office/drawing/2014/main" xmlns="" id="{07AD330A-577D-41A3-AFA9-D7CE6A868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" b="5891"/>
          <a:stretch>
            <a:fillRect/>
          </a:stretch>
        </p:blipFill>
        <p:spPr bwMode="auto">
          <a:xfrm>
            <a:off x="371740" y="3876146"/>
            <a:ext cx="1899708" cy="135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>
            <a:extLst>
              <a:ext uri="{FF2B5EF4-FFF2-40B4-BE49-F238E27FC236}">
                <a16:creationId xmlns:a16="http://schemas.microsoft.com/office/drawing/2014/main" xmlns="" id="{A665F9BD-2C4B-4989-94CC-E0561EAD8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553" y="3021542"/>
            <a:ext cx="2235729" cy="403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7619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1713CB"/>
                </a:solidFill>
                <a:latin typeface="Cambria" panose="02040503050406030204" pitchFamily="18" charset="0"/>
              </a:rPr>
              <a:t>ÔN TẬP BÀI HÁT: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xmlns="" id="{7A6FDB34-21C8-4296-94F3-EC106EA06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938" y="3308615"/>
            <a:ext cx="6686021" cy="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7619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b="1" dirty="0">
                <a:solidFill>
                  <a:srgbClr val="FF0000"/>
                </a:solidFill>
                <a:latin typeface="Cambria" panose="02040503050406030204" pitchFamily="18" charset="0"/>
              </a:rPr>
              <a:t>HOA LÁ MÙA XUÂN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xmlns="" id="{441363BC-7D4D-44EC-9BEE-DD06D3847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938" y="4060032"/>
            <a:ext cx="6686021" cy="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7619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b="1">
                <a:solidFill>
                  <a:srgbClr val="FF0000"/>
                </a:solidFill>
                <a:latin typeface="Cambria" panose="02040503050406030204" pitchFamily="18" charset="0"/>
              </a:rPr>
              <a:t>BÀI SỐ 3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xmlns="" id="{0759E9D3-AD3D-4E8A-A840-68D1E0FFD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105" y="3767667"/>
            <a:ext cx="2235729" cy="403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761970"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2000" b="1" dirty="0">
                <a:solidFill>
                  <a:srgbClr val="1713CB"/>
                </a:solidFill>
                <a:latin typeface="Cambria" panose="02040503050406030204" pitchFamily="18" charset="0"/>
              </a:rPr>
              <a:t>ÔN </a:t>
            </a:r>
            <a:r>
              <a:rPr lang="en-US" altLang="en-US" sz="2000" b="1" dirty="0">
                <a:solidFill>
                  <a:srgbClr val="1713CB"/>
                </a:solidFill>
                <a:latin typeface="Cambria" panose="02040503050406030204" pitchFamily="18" charset="0"/>
              </a:rPr>
              <a:t>ĐỌC NHẠC: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9B41750-217A-4142-8F49-CAB32B25DF52}"/>
              </a:ext>
            </a:extLst>
          </p:cNvPr>
          <p:cNvSpPr txBox="1"/>
          <p:nvPr/>
        </p:nvSpPr>
        <p:spPr>
          <a:xfrm>
            <a:off x="3347864" y="2420888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22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>
            <a:extLst>
              <a:ext uri="{FF2B5EF4-FFF2-40B4-BE49-F238E27FC236}">
                <a16:creationId xmlns:a16="http://schemas.microsoft.com/office/drawing/2014/main" xmlns="" id="{97CBA36F-EC04-483C-8454-8F73A169E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6">
            <a:extLst>
              <a:ext uri="{FF2B5EF4-FFF2-40B4-BE49-F238E27FC236}">
                <a16:creationId xmlns:a16="http://schemas.microsoft.com/office/drawing/2014/main" xmlns="" id="{7A974AD6-52E7-4B3E-AD16-B0B8800B2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178" y="1988345"/>
            <a:ext cx="6420114" cy="324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1268" name="Picture 32">
            <a:extLst>
              <a:ext uri="{FF2B5EF4-FFF2-40B4-BE49-F238E27FC236}">
                <a16:creationId xmlns:a16="http://schemas.microsoft.com/office/drawing/2014/main" xmlns="" id="{D4561E4A-A797-40F0-A11A-749681617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66"/>
          <a:stretch>
            <a:fillRect/>
          </a:stretch>
        </p:blipFill>
        <p:spPr bwMode="auto">
          <a:xfrm>
            <a:off x="1453223" y="1421472"/>
            <a:ext cx="6237553" cy="414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doc nhac.mp3">
            <a:hlinkClick r:id="" action="ppaction://media"/>
            <a:extLst>
              <a:ext uri="{FF2B5EF4-FFF2-40B4-BE49-F238E27FC236}">
                <a16:creationId xmlns:a16="http://schemas.microsoft.com/office/drawing/2014/main" xmlns="" id="{CA486503-0C1C-4128-9ACA-09D4F75497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27170" y="1421472"/>
            <a:ext cx="518962" cy="5040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1662748-5750-4E20-98CD-EA285CBEF24C}"/>
              </a:ext>
            </a:extLst>
          </p:cNvPr>
          <p:cNvSpPr txBox="1"/>
          <p:nvPr/>
        </p:nvSpPr>
        <p:spPr>
          <a:xfrm>
            <a:off x="937947" y="1196752"/>
            <a:ext cx="6010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VỚI CÁC NHẠC CỤ GÕ ĐỆM 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Gv đọc mẫu TĐ N số 3">
            <a:hlinkClick r:id="" action="ppaction://media"/>
            <a:extLst>
              <a:ext uri="{FF2B5EF4-FFF2-40B4-BE49-F238E27FC236}">
                <a16:creationId xmlns:a16="http://schemas.microsoft.com/office/drawing/2014/main" xmlns="" id="{3DC81B55-9E03-458A-9EF9-0363B8F708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27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6231" y="1925528"/>
            <a:ext cx="457200" cy="457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9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>
            <a:extLst>
              <a:ext uri="{FF2B5EF4-FFF2-40B4-BE49-F238E27FC236}">
                <a16:creationId xmlns:a16="http://schemas.microsoft.com/office/drawing/2014/main" xmlns="" id="{14705496-27EA-4E00-A664-A1694B506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16">
            <a:extLst>
              <a:ext uri="{FF2B5EF4-FFF2-40B4-BE49-F238E27FC236}">
                <a16:creationId xmlns:a16="http://schemas.microsoft.com/office/drawing/2014/main" xmlns="" id="{302EAE51-419D-42F5-BA7F-5DA46F2ED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843" y="1461139"/>
            <a:ext cx="7072313" cy="307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6" descr="Hơn 1 triệu phần thưởng miễn phí cho những thành viên sáng tạo trên  Pikbest. | Thiết kế, Dễ thương, Hình ảnh">
            <a:extLst>
              <a:ext uri="{FF2B5EF4-FFF2-40B4-BE49-F238E27FC236}">
                <a16:creationId xmlns:a16="http://schemas.microsoft.com/office/drawing/2014/main" xmlns="" id="{39876632-6C66-46FA-9D6E-71E9F1ECC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7151688" y="2926292"/>
            <a:ext cx="641615" cy="70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xmlns="" id="{E421A0A4-C1AC-4D3D-BB10-CE78832DD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011" y="2895865"/>
            <a:ext cx="779198" cy="734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xmlns="" id="{9535A429-6434-4550-8AF0-4ED192072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365" y="2909094"/>
            <a:ext cx="779198" cy="73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xmlns="" id="{D16033C4-8D63-44BB-B40B-2474385D7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3" y="2954073"/>
            <a:ext cx="779198" cy="73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6" descr="Hơn 1 triệu phần thưởng miễn phí cho những thành viên sáng tạo trên  Pikbest. | Thiết kế, Dễ thương, Hình ảnh">
            <a:extLst>
              <a:ext uri="{FF2B5EF4-FFF2-40B4-BE49-F238E27FC236}">
                <a16:creationId xmlns:a16="http://schemas.microsoft.com/office/drawing/2014/main" xmlns="" id="{02CAC199-166E-4295-B199-A15060235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5750719" y="2944812"/>
            <a:ext cx="640292" cy="70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6" descr="Hơn 1 triệu phần thưởng miễn phí cho những thành viên sáng tạo trên  Pikbest. | Thiết kế, Dễ thương, Hình ảnh">
            <a:extLst>
              <a:ext uri="{FF2B5EF4-FFF2-40B4-BE49-F238E27FC236}">
                <a16:creationId xmlns:a16="http://schemas.microsoft.com/office/drawing/2014/main" xmlns="" id="{D6F33712-7EDC-4D71-8B47-15113F845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6391011" y="2919677"/>
            <a:ext cx="641614" cy="70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6" descr="Hơn 1 triệu phần thưởng miễn phí cho những thành viên sáng tạo trên  Pikbest. | Thiết kế, Dễ thương, Hình ảnh">
            <a:extLst>
              <a:ext uri="{FF2B5EF4-FFF2-40B4-BE49-F238E27FC236}">
                <a16:creationId xmlns:a16="http://schemas.microsoft.com/office/drawing/2014/main" xmlns="" id="{F4A11BA2-EC37-4248-9978-74902BEA9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7171532" y="4430448"/>
            <a:ext cx="640292" cy="70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xmlns="" id="{6C1B94B4-5FFF-4FE9-A78C-5988E8123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8" y="4328583"/>
            <a:ext cx="780521" cy="73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xmlns="" id="{758E89A6-73C2-45BE-A45F-8C86F83A9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449" y="4328583"/>
            <a:ext cx="779198" cy="73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xmlns="" id="{E0DCC1ED-D669-416A-A325-503662AE6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167" y="4328583"/>
            <a:ext cx="780521" cy="73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6" descr="Hơn 1 triệu phần thưởng miễn phí cho những thành viên sáng tạo trên  Pikbest. | Thiết kế, Dễ thương, Hình ảnh">
            <a:extLst>
              <a:ext uri="{FF2B5EF4-FFF2-40B4-BE49-F238E27FC236}">
                <a16:creationId xmlns:a16="http://schemas.microsoft.com/office/drawing/2014/main" xmlns="" id="{1E5FF79C-E6CB-46A5-B068-303649A21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5771886" y="4448969"/>
            <a:ext cx="641614" cy="70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6" descr="Hơn 1 triệu phần thưởng miễn phí cho những thành viên sáng tạo trên  Pikbest. | Thiết kế, Dễ thương, Hình ảnh">
            <a:extLst>
              <a:ext uri="{FF2B5EF4-FFF2-40B4-BE49-F238E27FC236}">
                <a16:creationId xmlns:a16="http://schemas.microsoft.com/office/drawing/2014/main" xmlns="" id="{AD8353CC-0B41-4371-A064-740C63B56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6391011" y="4423833"/>
            <a:ext cx="641614" cy="70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06B7D44-AC3B-418A-AC5C-F5170FDDB183}"/>
              </a:ext>
            </a:extLst>
          </p:cNvPr>
          <p:cNvSpPr txBox="1"/>
          <p:nvPr/>
        </p:nvSpPr>
        <p:spPr>
          <a:xfrm rot="10800000" flipV="1">
            <a:off x="1035842" y="1102016"/>
            <a:ext cx="5912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KẾT HỢP BỘ GÕ CƠ THỂ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doc nhac.mp3">
            <a:hlinkClick r:id="" action="ppaction://media"/>
            <a:extLst>
              <a:ext uri="{FF2B5EF4-FFF2-40B4-BE49-F238E27FC236}">
                <a16:creationId xmlns:a16="http://schemas.microsoft.com/office/drawing/2014/main" xmlns="" id="{27C19669-6437-4997-8ADB-CD45723D8D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07116" y="1311654"/>
            <a:ext cx="518962" cy="504056"/>
          </a:xfrm>
          <a:prstGeom prst="rect">
            <a:avLst/>
          </a:prstGeom>
        </p:spPr>
      </p:pic>
      <p:pic>
        <p:nvPicPr>
          <p:cNvPr id="18" name="Gv đọc mẫu TĐ N số 3">
            <a:hlinkClick r:id="" action="ppaction://media"/>
            <a:extLst>
              <a:ext uri="{FF2B5EF4-FFF2-40B4-BE49-F238E27FC236}">
                <a16:creationId xmlns:a16="http://schemas.microsoft.com/office/drawing/2014/main" xmlns="" id="{7B71D39F-D303-4059-97F7-D95AAA3377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27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35871" y="1848543"/>
            <a:ext cx="457200" cy="457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3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90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1806">
            <a:off x="7265097" y="828780"/>
            <a:ext cx="475680" cy="38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07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14">
            <a:extLst>
              <a:ext uri="{FF2B5EF4-FFF2-40B4-BE49-F238E27FC236}">
                <a16:creationId xmlns:a16="http://schemas.microsoft.com/office/drawing/2014/main" xmlns="" id="{DF31182D-7493-4AAA-B3CF-D35B8E99F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xmlns="" id="{414C8E47-F538-4FC4-8428-C61C173A6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2271" y="4073261"/>
            <a:ext cx="2820458" cy="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Hoàng Hà</a:t>
            </a:r>
          </a:p>
        </p:txBody>
      </p:sp>
      <p:pic>
        <p:nvPicPr>
          <p:cNvPr id="7172" name="Picture 26">
            <a:extLst>
              <a:ext uri="{FF2B5EF4-FFF2-40B4-BE49-F238E27FC236}">
                <a16:creationId xmlns:a16="http://schemas.microsoft.com/office/drawing/2014/main" xmlns="" id="{807CCDB7-C0EB-4075-86F5-2513AB426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074" y="1443303"/>
            <a:ext cx="5401468" cy="153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13" descr="Xuân - chùm thơ luật đường">
            <a:extLst>
              <a:ext uri="{FF2B5EF4-FFF2-40B4-BE49-F238E27FC236}">
                <a16:creationId xmlns:a16="http://schemas.microsoft.com/office/drawing/2014/main" xmlns="" id="{2D13D365-F83C-48F2-832C-758EB0652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771" y="1443303"/>
            <a:ext cx="1333500" cy="2045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20" descr="C:\Users\Administrator\Desktop\311-3112260_cnh-o-png-hoa-o-psd-hoa-o.png">
            <a:extLst>
              <a:ext uri="{FF2B5EF4-FFF2-40B4-BE49-F238E27FC236}">
                <a16:creationId xmlns:a16="http://schemas.microsoft.com/office/drawing/2014/main" xmlns="" id="{ADE5B268-4EE8-4DEF-862F-E74DC7448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1"/>
          <a:stretch>
            <a:fillRect/>
          </a:stretch>
        </p:blipFill>
        <p:spPr bwMode="auto">
          <a:xfrm>
            <a:off x="416720" y="3488532"/>
            <a:ext cx="1733021" cy="1744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>
            <a:extLst>
              <a:ext uri="{FF2B5EF4-FFF2-40B4-BE49-F238E27FC236}">
                <a16:creationId xmlns:a16="http://schemas.microsoft.com/office/drawing/2014/main" xmlns="" id="{D12B3946-4156-45F4-8FA4-FEBBF5410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5720" y="3300678"/>
            <a:ext cx="6686021" cy="788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76197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HOA LÁ MÙA XUÂN</a:t>
            </a:r>
          </a:p>
        </p:txBody>
      </p:sp>
      <p:sp>
        <p:nvSpPr>
          <p:cNvPr id="7176" name="Text Box 10">
            <a:extLst>
              <a:ext uri="{FF2B5EF4-FFF2-40B4-BE49-F238E27FC236}">
                <a16:creationId xmlns:a16="http://schemas.microsoft.com/office/drawing/2014/main" xmlns="" id="{FBAD1BC3-B184-4DBA-9DF1-67FEF7519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907" y="2895865"/>
            <a:ext cx="6686021" cy="4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76197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33" b="1" i="0" u="none" strike="noStrike" kern="1200" cap="none" spc="0" normalizeH="0" baseline="0" noProof="0" dirty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ÔN TẬP BÀI HÁT</a:t>
            </a:r>
          </a:p>
        </p:txBody>
      </p:sp>
    </p:spTree>
    <p:extLst>
      <p:ext uri="{BB962C8B-B14F-4D97-AF65-F5344CB8AC3E}">
        <p14:creationId xmlns:p14="http://schemas.microsoft.com/office/powerpoint/2010/main" val="81028354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-99392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mẫu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HOA LÁ MÙA XUÂN - HÁT MẪU - CĐ5 00_00_07-00_00_5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1760" y="551176"/>
            <a:ext cx="8474016" cy="6013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981" y="3324500"/>
            <a:ext cx="210027" cy="168381"/>
          </a:xfrm>
          <a:prstGeom prst="rect">
            <a:avLst/>
          </a:prstGeom>
        </p:spPr>
      </p:pic>
      <p:pic>
        <p:nvPicPr>
          <p:cNvPr id="10" name="beat 1 lan bg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03409" y="951766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231" y="-7606"/>
            <a:ext cx="694769" cy="69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0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87624" y="148266"/>
            <a:ext cx="3888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hợp với gõ phách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7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56376" y="6050468"/>
            <a:ext cx="609600" cy="609600"/>
          </a:xfrm>
          <a:prstGeom prst="rect">
            <a:avLst/>
          </a:prstGeom>
        </p:spPr>
      </p:pic>
      <p:pic>
        <p:nvPicPr>
          <p:cNvPr id="2" name="Media1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9B5B8092-A7A7-43D6-A321-9F16CFE761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536" y="836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4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7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25144"/>
            <a:ext cx="8424936" cy="1958156"/>
          </a:xfrm>
        </p:spPr>
      </p:pic>
      <p:sp>
        <p:nvSpPr>
          <p:cNvPr id="5" name="TextBox 4"/>
          <p:cNvSpPr txBox="1"/>
          <p:nvPr/>
        </p:nvSpPr>
        <p:spPr>
          <a:xfrm>
            <a:off x="323528" y="151676"/>
            <a:ext cx="8820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gõ nhịp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13341"/>
            <a:ext cx="8496944" cy="4183811"/>
          </a:xfrm>
          <a:prstGeom prst="rect">
            <a:avLst/>
          </a:prstGeom>
        </p:spPr>
      </p:pic>
      <p:pic>
        <p:nvPicPr>
          <p:cNvPr id="6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28384" y="5939859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6210169"/>
            <a:ext cx="306288" cy="245554"/>
          </a:xfrm>
          <a:prstGeom prst="rect">
            <a:avLst/>
          </a:prstGeom>
        </p:spPr>
      </p:pic>
      <p:pic>
        <p:nvPicPr>
          <p:cNvPr id="3" name="Media1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F458892E-29D9-4A10-9832-CBFFBD0A2D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7146" y="1603538"/>
            <a:ext cx="603448" cy="60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0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0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6">
            <a:extLst>
              <a:ext uri="{FF2B5EF4-FFF2-40B4-BE49-F238E27FC236}">
                <a16:creationId xmlns:a16="http://schemas.microsoft.com/office/drawing/2014/main" xmlns="" id="{71C81C17-F20D-4C0C-A643-FD9109564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136904" cy="619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13" descr="Xuân - chùm thơ luật đường">
            <a:extLst>
              <a:ext uri="{FF2B5EF4-FFF2-40B4-BE49-F238E27FC236}">
                <a16:creationId xmlns:a16="http://schemas.microsoft.com/office/drawing/2014/main" xmlns="" id="{F1B654A4-30CB-4B6A-A6DA-F867B51C6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1211792" cy="228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Media1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53BA9A7A-4133-41C4-A7B8-965834BDA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4752" y="2060848"/>
            <a:ext cx="448816" cy="55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0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>
            <a:extLst>
              <a:ext uri="{FF2B5EF4-FFF2-40B4-BE49-F238E27FC236}">
                <a16:creationId xmlns:a16="http://schemas.microsoft.com/office/drawing/2014/main" xmlns="" id="{6CC83A20-4C01-4AD1-A312-A21EC4099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6">
            <a:extLst>
              <a:ext uri="{FF2B5EF4-FFF2-40B4-BE49-F238E27FC236}">
                <a16:creationId xmlns:a16="http://schemas.microsoft.com/office/drawing/2014/main" xmlns="" id="{73A3A7DD-B906-427A-B583-00168B0BA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074" y="1443303"/>
            <a:ext cx="5401468" cy="153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29">
            <a:extLst>
              <a:ext uri="{FF2B5EF4-FFF2-40B4-BE49-F238E27FC236}">
                <a16:creationId xmlns:a16="http://schemas.microsoft.com/office/drawing/2014/main" xmlns="" id="{8AC39FF3-8D03-4B64-B5C2-550854804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2" y="3746500"/>
            <a:ext cx="8442854" cy="148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0">
            <a:extLst>
              <a:ext uri="{FF2B5EF4-FFF2-40B4-BE49-F238E27FC236}">
                <a16:creationId xmlns:a16="http://schemas.microsoft.com/office/drawing/2014/main" xmlns="" id="{6919E12F-876C-4DAC-AD2D-038A3EAFB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605" y="2853532"/>
            <a:ext cx="6686021" cy="4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7619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333" b="1">
                <a:solidFill>
                  <a:srgbClr val="1713CB"/>
                </a:solidFill>
                <a:latin typeface="Cambria" panose="02040503050406030204" pitchFamily="18" charset="0"/>
              </a:rPr>
              <a:t>ÔN TẬP ĐỌC NHẠC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xmlns="" id="{030EF4DE-E87E-48D0-AB3F-CB7559EAC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324" y="3069167"/>
            <a:ext cx="6686021" cy="788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7619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500" b="1">
                <a:solidFill>
                  <a:srgbClr val="FF0000"/>
                </a:solidFill>
                <a:latin typeface="Cambria" panose="02040503050406030204" pitchFamily="18" charset="0"/>
              </a:rPr>
              <a:t>BÀI SỐ 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ĐỌC NHẠC SỐ 3">
            <a:hlinkClick r:id="" action="ppaction://media"/>
            <a:extLst>
              <a:ext uri="{FF2B5EF4-FFF2-40B4-BE49-F238E27FC236}">
                <a16:creationId xmlns:a16="http://schemas.microsoft.com/office/drawing/2014/main" xmlns="" id="{F7DD627F-C6F0-496E-8688-766ED53F7E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1446" y="0"/>
            <a:ext cx="9211957" cy="6858000"/>
          </a:xfrm>
          <a:prstGeom prst="rect">
            <a:avLst/>
          </a:prstGeom>
        </p:spPr>
      </p:pic>
      <p:pic>
        <p:nvPicPr>
          <p:cNvPr id="3" name="Gv đọc mẫu TĐ N số 3">
            <a:hlinkClick r:id="" action="ppaction://media"/>
            <a:extLst>
              <a:ext uri="{FF2B5EF4-FFF2-40B4-BE49-F238E27FC236}">
                <a16:creationId xmlns:a16="http://schemas.microsoft.com/office/drawing/2014/main" xmlns="" id="{8D3094DD-4BA1-4A75-AD57-4236DB318C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27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1560" y="141277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83340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100000">
                <p:cTn id="2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3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1" descr="14">
            <a:extLst>
              <a:ext uri="{FF2B5EF4-FFF2-40B4-BE49-F238E27FC236}">
                <a16:creationId xmlns:a16="http://schemas.microsoft.com/office/drawing/2014/main" xmlns="" id="{304DFE38-CD49-4B34-A4AE-468AC7E9D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117">
            <a:extLst>
              <a:ext uri="{FF2B5EF4-FFF2-40B4-BE49-F238E27FC236}">
                <a16:creationId xmlns:a16="http://schemas.microsoft.com/office/drawing/2014/main" xmlns="" id="{1008691B-44C6-4E64-A9CE-A0543F790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17" y="1628800"/>
            <a:ext cx="7200636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doc nhac.mp3">
            <a:hlinkClick r:id="" action="ppaction://media"/>
            <a:extLst>
              <a:ext uri="{FF2B5EF4-FFF2-40B4-BE49-F238E27FC236}">
                <a16:creationId xmlns:a16="http://schemas.microsoft.com/office/drawing/2014/main" xmlns="" id="{E5B2A0D7-BDF9-4C38-B9D4-4EA0AD94F9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43800" y="1376772"/>
            <a:ext cx="518962" cy="5040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BCA0B2A-7BE4-4180-94F0-ED4476927ECA}"/>
              </a:ext>
            </a:extLst>
          </p:cNvPr>
          <p:cNvSpPr txBox="1"/>
          <p:nvPr/>
        </p:nvSpPr>
        <p:spPr>
          <a:xfrm>
            <a:off x="827584" y="1268760"/>
            <a:ext cx="568863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THEO KÍ HIỆU BÀN TAY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Gv đọc mẫu TĐ N số 3">
            <a:hlinkClick r:id="" action="ppaction://media"/>
            <a:extLst>
              <a:ext uri="{FF2B5EF4-FFF2-40B4-BE49-F238E27FC236}">
                <a16:creationId xmlns:a16="http://schemas.microsoft.com/office/drawing/2014/main" xmlns="" id="{201737EE-E16F-458E-A2BC-6680C77F19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27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984" y="188082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2435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9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64286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91</Words>
  <Application>Microsoft Office PowerPoint</Application>
  <PresentationFormat>On-screen Show (4:3)</PresentationFormat>
  <Paragraphs>20</Paragraphs>
  <Slides>12</Slides>
  <Notes>2</Notes>
  <HiddenSlides>0</HiddenSlides>
  <MMClips>15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Office Theme</vt:lpstr>
      <vt:lpstr>Default Design</vt:lpstr>
      <vt:lpstr>Chủ đề của Office</vt:lpstr>
      <vt:lpstr>1_Default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HP</cp:lastModifiedBy>
  <cp:revision>54</cp:revision>
  <dcterms:created xsi:type="dcterms:W3CDTF">2021-06-22T02:23:00Z</dcterms:created>
  <dcterms:modified xsi:type="dcterms:W3CDTF">2024-02-22T22:52:00Z</dcterms:modified>
</cp:coreProperties>
</file>