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EE2200-4A6E-4AFF-8C4D-F8B8B781E53B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873624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220486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úc Xắc Xúc Xẻ - Tốp Ca Nhí [Official MV H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raoke] Xúc xắc xúc xẻ - Âm nhạc 1 -Chủ đề 5: Nhịp điệu mùa xuân.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434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Âm Nhạc Lớp 1: Xúc Xắc Xúc Xẻ (Bộ Sách Kết Nối Tri Thức Với Cuộc Sống) - 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dao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/>
              <a:t>“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xắc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xẻ</a:t>
            </a:r>
            <a:r>
              <a:rPr lang="en-US" sz="4000" dirty="0" smtClean="0"/>
              <a:t>, </a:t>
            </a:r>
            <a:r>
              <a:rPr lang="en-US" sz="4000" dirty="0" err="1" smtClean="0"/>
              <a:t>năm</a:t>
            </a:r>
            <a:r>
              <a:rPr lang="en-US" sz="4000" dirty="0" smtClean="0"/>
              <a:t> </a:t>
            </a:r>
            <a:r>
              <a:rPr lang="en-US" sz="4000" dirty="0" err="1" smtClean="0"/>
              <a:t>mới</a:t>
            </a:r>
            <a:r>
              <a:rPr lang="en-US" sz="4000" dirty="0" smtClean="0"/>
              <a:t> </a:t>
            </a:r>
            <a:r>
              <a:rPr lang="en-US" sz="4000" dirty="0" err="1" smtClean="0"/>
              <a:t>năm</a:t>
            </a:r>
            <a:r>
              <a:rPr lang="en-US" sz="4000" dirty="0" smtClean="0"/>
              <a:t> </a:t>
            </a:r>
            <a:r>
              <a:rPr lang="en-US" sz="4000" dirty="0" err="1" smtClean="0"/>
              <a:t>mẻ</a:t>
            </a:r>
            <a:r>
              <a:rPr lang="en-US" sz="4000" dirty="0" smtClean="0"/>
              <a:t>.</a:t>
            </a:r>
          </a:p>
          <a:p>
            <a:pPr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còn</a:t>
            </a:r>
            <a:r>
              <a:rPr lang="en-US" sz="4000" dirty="0" smtClean="0"/>
              <a:t> </a:t>
            </a:r>
            <a:r>
              <a:rPr lang="en-US" sz="4000" dirty="0" err="1" smtClean="0"/>
              <a:t>thức</a:t>
            </a:r>
            <a:r>
              <a:rPr lang="en-US" sz="4000" dirty="0" smtClean="0"/>
              <a:t>, </a:t>
            </a:r>
            <a:r>
              <a:rPr lang="en-US" sz="4000" dirty="0" err="1" smtClean="0"/>
              <a:t>mở</a:t>
            </a:r>
            <a:r>
              <a:rPr lang="en-US" sz="4000" dirty="0" smtClean="0"/>
              <a:t> </a:t>
            </a:r>
            <a:r>
              <a:rPr lang="en-US" sz="4000" dirty="0" err="1" smtClean="0"/>
              <a:t>cửa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chúng</a:t>
            </a:r>
            <a:r>
              <a:rPr lang="en-US" sz="4000" dirty="0" smtClean="0"/>
              <a:t> </a:t>
            </a:r>
            <a:r>
              <a:rPr lang="en-US" sz="4000" dirty="0" err="1" smtClean="0"/>
              <a:t>tôi</a:t>
            </a:r>
            <a:r>
              <a:rPr lang="en-US" sz="4000" dirty="0" smtClean="0"/>
              <a:t>”</a:t>
            </a:r>
            <a:endParaRPr lang="vi-VN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714356"/>
            <a:ext cx="90011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đệm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nhịp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x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x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71546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110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Âm nhạc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HP</cp:lastModifiedBy>
  <cp:revision>9</cp:revision>
  <dcterms:created xsi:type="dcterms:W3CDTF">2021-01-26T07:44:56Z</dcterms:created>
  <dcterms:modified xsi:type="dcterms:W3CDTF">2024-02-22T22:49:47Z</dcterms:modified>
</cp:coreProperties>
</file>