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04" r:id="rId3"/>
    <p:sldMasterId id="2147483718" r:id="rId4"/>
    <p:sldMasterId id="2147483730" r:id="rId5"/>
  </p:sldMasterIdLst>
  <p:notesMasterIdLst>
    <p:notesMasterId r:id="rId26"/>
  </p:notesMasterIdLst>
  <p:sldIdLst>
    <p:sldId id="257" r:id="rId6"/>
    <p:sldId id="283" r:id="rId7"/>
    <p:sldId id="284" r:id="rId8"/>
    <p:sldId id="294" r:id="rId9"/>
    <p:sldId id="286" r:id="rId10"/>
    <p:sldId id="329" r:id="rId11"/>
    <p:sldId id="325" r:id="rId12"/>
    <p:sldId id="324" r:id="rId13"/>
    <p:sldId id="317" r:id="rId14"/>
    <p:sldId id="311" r:id="rId15"/>
    <p:sldId id="326" r:id="rId16"/>
    <p:sldId id="312" r:id="rId17"/>
    <p:sldId id="327" r:id="rId18"/>
    <p:sldId id="319" r:id="rId19"/>
    <p:sldId id="330" r:id="rId20"/>
    <p:sldId id="313" r:id="rId21"/>
    <p:sldId id="328" r:id="rId22"/>
    <p:sldId id="331" r:id="rId23"/>
    <p:sldId id="332" r:id="rId24"/>
    <p:sldId id="3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75"/>
    <a:srgbClr val="0000FF"/>
    <a:srgbClr val="FFE6CD"/>
    <a:srgbClr val="FF33CC"/>
    <a:srgbClr val="D5EAFF"/>
    <a:srgbClr val="C5E2FF"/>
    <a:srgbClr val="FF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61" autoAdjust="0"/>
    <p:restoredTop sz="94660"/>
  </p:normalViewPr>
  <p:slideViewPr>
    <p:cSldViewPr snapToGrid="0">
      <p:cViewPr varScale="1">
        <p:scale>
          <a:sx n="82" d="100"/>
          <a:sy n="82" d="100"/>
        </p:scale>
        <p:origin x="7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14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814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814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767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225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0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9B59D-0647-422E-9991-A6C096365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E6068-31EC-4A14-A738-526751FD0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63" indent="0" algn="ctr">
              <a:buNone/>
              <a:defRPr sz="2000"/>
            </a:lvl2pPr>
            <a:lvl3pPr marL="912525" indent="0" algn="ctr">
              <a:buNone/>
              <a:defRPr sz="1800"/>
            </a:lvl3pPr>
            <a:lvl4pPr marL="1368788" indent="0" algn="ctr">
              <a:buNone/>
              <a:defRPr sz="1600"/>
            </a:lvl4pPr>
            <a:lvl5pPr marL="1825051" indent="0" algn="ctr">
              <a:buNone/>
              <a:defRPr sz="1600"/>
            </a:lvl5pPr>
            <a:lvl6pPr marL="2281314" indent="0" algn="ctr">
              <a:buNone/>
              <a:defRPr sz="1600"/>
            </a:lvl6pPr>
            <a:lvl7pPr marL="2737576" indent="0" algn="ctr">
              <a:buNone/>
              <a:defRPr sz="1600"/>
            </a:lvl7pPr>
            <a:lvl8pPr marL="3193839" indent="0" algn="ctr">
              <a:buNone/>
              <a:defRPr sz="1600"/>
            </a:lvl8pPr>
            <a:lvl9pPr marL="365010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6E1CE-0037-4198-BF0B-1584D96F1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1754-D1A6-4037-AC9F-72F4EE16E6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FE87C-C7CB-416E-925E-134D2EA6D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76F8D-BC08-49CB-86FF-1E5BCE2C3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24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BBEB-57F9-4177-BCA8-17B691D6E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FDE95-EAD2-4ABF-907F-06DF74FC9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E7960-15C4-49F3-AB09-D8852000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D4FC4-D768-4C25-9E26-AAD07C61B6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5BB21-5AD2-4E8E-B7BA-F9CC5A718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99FF4-477B-40E6-AF35-99CB2E93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39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DBB89-81D5-4401-B144-B5CB3604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F79E-8CF3-4396-B41D-D2722AC01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5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D574-8A25-4558-BB66-4C20A5707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4B7A-31D9-45DB-8137-E0A1D2D085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DEBEC-DF66-4466-ACF8-F9CA0094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24BFB-92B1-4AB7-8B50-4AEA6239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22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5F4A-4DF9-4002-95A5-3530E8E3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8F350-0FE4-4775-926B-6AD158FA8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F033F-F466-4F60-B23D-B2C0298D0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16C34-C84E-4CBD-B8E5-7E94FAD9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6DBE-AD18-445B-9CBF-4922D25417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A888B-9C9F-4319-8E0D-20FB6A4A0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A9771-8756-4B16-B9A2-9AF58D91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39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D2BE-499B-4684-9177-AD52E8D1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F6130-A865-452B-90B3-7A1CC9183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63" indent="0">
              <a:buNone/>
              <a:defRPr sz="2000" b="1"/>
            </a:lvl2pPr>
            <a:lvl3pPr marL="912525" indent="0">
              <a:buNone/>
              <a:defRPr sz="1800" b="1"/>
            </a:lvl3pPr>
            <a:lvl4pPr marL="1368788" indent="0">
              <a:buNone/>
              <a:defRPr sz="1600" b="1"/>
            </a:lvl4pPr>
            <a:lvl5pPr marL="1825051" indent="0">
              <a:buNone/>
              <a:defRPr sz="1600" b="1"/>
            </a:lvl5pPr>
            <a:lvl6pPr marL="2281314" indent="0">
              <a:buNone/>
              <a:defRPr sz="1600" b="1"/>
            </a:lvl6pPr>
            <a:lvl7pPr marL="2737576" indent="0">
              <a:buNone/>
              <a:defRPr sz="1600" b="1"/>
            </a:lvl7pPr>
            <a:lvl8pPr marL="3193839" indent="0">
              <a:buNone/>
              <a:defRPr sz="1600" b="1"/>
            </a:lvl8pPr>
            <a:lvl9pPr marL="36501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8EF99-D3C2-457A-8B65-8C36D278C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A83ABB-5FED-417F-B430-0A8729A24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63" indent="0">
              <a:buNone/>
              <a:defRPr sz="2000" b="1"/>
            </a:lvl2pPr>
            <a:lvl3pPr marL="912525" indent="0">
              <a:buNone/>
              <a:defRPr sz="1800" b="1"/>
            </a:lvl3pPr>
            <a:lvl4pPr marL="1368788" indent="0">
              <a:buNone/>
              <a:defRPr sz="1600" b="1"/>
            </a:lvl4pPr>
            <a:lvl5pPr marL="1825051" indent="0">
              <a:buNone/>
              <a:defRPr sz="1600" b="1"/>
            </a:lvl5pPr>
            <a:lvl6pPr marL="2281314" indent="0">
              <a:buNone/>
              <a:defRPr sz="1600" b="1"/>
            </a:lvl6pPr>
            <a:lvl7pPr marL="2737576" indent="0">
              <a:buNone/>
              <a:defRPr sz="1600" b="1"/>
            </a:lvl7pPr>
            <a:lvl8pPr marL="3193839" indent="0">
              <a:buNone/>
              <a:defRPr sz="1600" b="1"/>
            </a:lvl8pPr>
            <a:lvl9pPr marL="36501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F50035-75CB-40A9-B461-7F1244CBB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1619F3-2A2F-4907-A2BC-23A433D8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BB929-CAB0-4E66-B0D1-6D7131C480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BFBD2-1102-4243-82DE-ADFA55D6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55E29A-4C66-4144-BAFC-3FD860D6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95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BCDC8-E8B3-4E20-AA1E-2B6B30C8E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296805-1C7E-44AC-B744-4DE0D357D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41DEC-8CB6-4150-84D2-1B6C332107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21F5C-C203-4826-898D-E67D53C1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38F57-885D-4763-8829-DE37D1F2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9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714B6E-CD00-4F70-A503-05F539CAB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E83E8-4BF6-41ED-B24D-B1BCC504AB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51F71-A95A-4424-9DEC-6C989BE8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82B53-7E5B-4AD0-B086-433244708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6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1160-EE49-4B4F-AA70-A8534C80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00EDF-C037-4E61-82BC-D35082FF5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70FBC-75B9-4782-B983-69DB17F03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63" indent="0">
              <a:buNone/>
              <a:defRPr sz="1400"/>
            </a:lvl2pPr>
            <a:lvl3pPr marL="912525" indent="0">
              <a:buNone/>
              <a:defRPr sz="1200"/>
            </a:lvl3pPr>
            <a:lvl4pPr marL="1368788" indent="0">
              <a:buNone/>
              <a:defRPr sz="1000"/>
            </a:lvl4pPr>
            <a:lvl5pPr marL="1825051" indent="0">
              <a:buNone/>
              <a:defRPr sz="1000"/>
            </a:lvl5pPr>
            <a:lvl6pPr marL="2281314" indent="0">
              <a:buNone/>
              <a:defRPr sz="1000"/>
            </a:lvl6pPr>
            <a:lvl7pPr marL="2737576" indent="0">
              <a:buNone/>
              <a:defRPr sz="1000"/>
            </a:lvl7pPr>
            <a:lvl8pPr marL="3193839" indent="0">
              <a:buNone/>
              <a:defRPr sz="1000"/>
            </a:lvl8pPr>
            <a:lvl9pPr marL="365010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2FDF5-E9D4-4CCD-BFA1-C3F434286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0444-EB50-4226-8870-BADC4CA65C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0CC7C-C004-468C-9E6F-623B4A807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A191F-2758-4AA7-BE34-DA414366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64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26EBA-9B57-4C61-A73E-080966D8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7A42E0-5D29-4140-8D6C-14C514D457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63" indent="0">
              <a:buNone/>
              <a:defRPr sz="2800"/>
            </a:lvl2pPr>
            <a:lvl3pPr marL="912525" indent="0">
              <a:buNone/>
              <a:defRPr sz="2400"/>
            </a:lvl3pPr>
            <a:lvl4pPr marL="1368788" indent="0">
              <a:buNone/>
              <a:defRPr sz="2000"/>
            </a:lvl4pPr>
            <a:lvl5pPr marL="1825051" indent="0">
              <a:buNone/>
              <a:defRPr sz="2000"/>
            </a:lvl5pPr>
            <a:lvl6pPr marL="2281314" indent="0">
              <a:buNone/>
              <a:defRPr sz="2000"/>
            </a:lvl6pPr>
            <a:lvl7pPr marL="2737576" indent="0">
              <a:buNone/>
              <a:defRPr sz="2000"/>
            </a:lvl7pPr>
            <a:lvl8pPr marL="3193839" indent="0">
              <a:buNone/>
              <a:defRPr sz="2000"/>
            </a:lvl8pPr>
            <a:lvl9pPr marL="36501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75EC6-C052-4A4C-A093-FE8A953AD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63" indent="0">
              <a:buNone/>
              <a:defRPr sz="1400"/>
            </a:lvl2pPr>
            <a:lvl3pPr marL="912525" indent="0">
              <a:buNone/>
              <a:defRPr sz="1200"/>
            </a:lvl3pPr>
            <a:lvl4pPr marL="1368788" indent="0">
              <a:buNone/>
              <a:defRPr sz="1000"/>
            </a:lvl4pPr>
            <a:lvl5pPr marL="1825051" indent="0">
              <a:buNone/>
              <a:defRPr sz="1000"/>
            </a:lvl5pPr>
            <a:lvl6pPr marL="2281314" indent="0">
              <a:buNone/>
              <a:defRPr sz="1000"/>
            </a:lvl6pPr>
            <a:lvl7pPr marL="2737576" indent="0">
              <a:buNone/>
              <a:defRPr sz="1000"/>
            </a:lvl7pPr>
            <a:lvl8pPr marL="3193839" indent="0">
              <a:buNone/>
              <a:defRPr sz="1000"/>
            </a:lvl8pPr>
            <a:lvl9pPr marL="365010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EAB23-AA18-4924-90A8-E9A23082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E9FE0-F613-45D1-BBEC-E0D1E908E4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1D772-DB6F-4188-B19B-A506F4296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A725E-C691-49A7-B2B8-AE4E34C0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60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FC37D-10FF-4B86-8D36-9C393196E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5F656-2C54-439C-BB68-0D56157DC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54163-1188-498B-8D92-3645F1279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6B8A-399A-4235-AB07-346AE68B21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B2661-504C-466A-BB11-75BBD5D9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2B745-2B95-4C9A-A4F6-8C24D0C1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60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4EAFB6-13D8-434E-9EFE-BF444AA56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8E67F4-265C-4C45-9C7D-612D057EE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129C6-DBA2-434B-876E-AA43CB558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084B-FF74-4383-AAF8-CC54CFA6AD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21E6B-5430-4EE5-84C6-395314E9A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29567-9903-4A00-90FF-15A0D29B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99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1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8" y="2017713"/>
            <a:ext cx="5080001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8" y="4151313"/>
            <a:ext cx="5080001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835" tIns="30418" rIns="60835" bIns="30418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7E3F09-8C7E-4140-AC1E-B30ABF771E2B}" type="datetime1">
              <a:rPr lang="en-US" sz="1400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10/18/2024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835" tIns="30418" rIns="60835" bIns="30418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400">
                <a:solidFill>
                  <a:prstClr val="black"/>
                </a:solidFill>
              </a:rPr>
              <a:t>Bài giảng được chỉnh sửa bởi: Nguyễn Thị Tuyết Nga - TH Mai Động - Hoàng Mai - HN</a:t>
            </a: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835" tIns="30418" rIns="60835" bIns="30418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z="1400">
                <a:solidFill>
                  <a:prstClr val="black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592652"/>
      </p:ext>
    </p:extLst>
  </p:cSld>
  <p:clrMapOvr>
    <a:masterClrMapping/>
  </p:clrMapOvr>
  <p:transition spd="med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77CA2-65DE-4B1A-8483-A56905C455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16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446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93079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92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77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628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949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571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324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5281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232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735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155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293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155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675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761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4743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5123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459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2289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6380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6730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194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60A8A-5DE5-4596-BCE2-07AC10E6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60835" tIns="30418" rIns="60835" bIns="304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672F1-FB8E-478D-BFDD-DC4DE6BB4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60835" tIns="30418" rIns="60835" bIns="304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42BB9-C7DA-4268-9EF2-84BBE8A15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0835" tIns="30418" rIns="60835" bIns="304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25"/>
            <a:fld id="{C51F763A-C412-40BD-95F3-3F26146E49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525"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52736-A519-4F9E-8626-64AF56709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0835" tIns="30418" rIns="60835" bIns="304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25"/>
            <a:r>
              <a:rPr lang="vi-VN">
                <a:solidFill>
                  <a:prstClr val="black">
                    <a:tint val="75000"/>
                  </a:prstClr>
                </a:solidFill>
              </a:rPr>
              <a:t>Bài giảng được chỉnh sửa bởi: Nguyễn Thị Tuyết Nga - TH Mai Động - Hoàng Mai - HN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65B9-F9CF-4D31-9111-0F46339E7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0835" tIns="30418" rIns="60835" bIns="304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25"/>
            <a:fld id="{32ED216A-C11D-45DF-B234-569C62D402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5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1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sldNum="0" hdr="0" dt="0"/>
  <p:txStyles>
    <p:titleStyle>
      <a:lvl1pPr algn="l" defTabSz="9125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31" indent="-228131" algn="l" defTabSz="912525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94" indent="-228131" algn="l" defTabSz="91252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57" indent="-228131" algn="l" defTabSz="91252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20" indent="-228131" algn="l" defTabSz="91252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182" indent="-228131" algn="l" defTabSz="91252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445" indent="-228131" algn="l" defTabSz="91252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708" indent="-228131" algn="l" defTabSz="91252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971" indent="-228131" algn="l" defTabSz="91252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233" indent="-228131" algn="l" defTabSz="91252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3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5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88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1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4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76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39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02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99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98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11" Type="http://schemas.openxmlformats.org/officeDocument/2006/relationships/image" Target="../media/image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12" Type="http://schemas.openxmlformats.org/officeDocument/2006/relationships/image" Target="../media/image12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12" Type="http://schemas.openxmlformats.org/officeDocument/2006/relationships/image" Target="../media/image12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226637" y="880603"/>
            <a:ext cx="742284" cy="5847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rtlCol="0" anchor="ctr"/>
          <a:lstStyle/>
          <a:p>
            <a:pPr algn="ctr" defTabSz="1217066"/>
            <a:r>
              <a:rPr lang="en-US" sz="6000" dirty="0">
                <a:ln w="57150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6B3037E-AC3D-8441-A1CC-97DC8F82B4C6}"/>
              </a:ext>
            </a:extLst>
          </p:cNvPr>
          <p:cNvSpPr txBox="1"/>
          <p:nvPr/>
        </p:nvSpPr>
        <p:spPr>
          <a:xfrm>
            <a:off x="968922" y="900718"/>
            <a:ext cx="10931630" cy="584757"/>
          </a:xfrm>
          <a:prstGeom prst="rect">
            <a:avLst/>
          </a:prstGeom>
          <a:noFill/>
        </p:spPr>
        <p:txBody>
          <a:bodyPr wrap="square" lIns="91423" tIns="45711" rIns="91423" bIns="45711" rtlCol="0">
            <a:spAutoFit/>
          </a:bodyPr>
          <a:lstStyle/>
          <a:p>
            <a:pPr algn="just" defTabSz="1217066"/>
            <a:r>
              <a:rPr lang="en-US" sz="3200" dirty="0" err="1">
                <a:solidFill>
                  <a:srgbClr val="0070C0"/>
                </a:solidFill>
                <a:latin typeface="Arial 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 "/>
              </a:rPr>
              <a:t>? </a:t>
            </a:r>
            <a:endParaRPr lang="x-none" sz="3200" dirty="0">
              <a:solidFill>
                <a:prstClr val="black"/>
              </a:solidFill>
              <a:latin typeface="Arial 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CE03554-C996-F449-8415-9F13F1F98FED}"/>
              </a:ext>
            </a:extLst>
          </p:cNvPr>
          <p:cNvGrpSpPr/>
          <p:nvPr/>
        </p:nvGrpSpPr>
        <p:grpSpPr>
          <a:xfrm>
            <a:off x="968922" y="1619747"/>
            <a:ext cx="9521697" cy="1989696"/>
            <a:chOff x="562540" y="3785761"/>
            <a:chExt cx="9521697" cy="1989696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2E93F24-C212-CC41-AA2E-7A0FF3F44ADC}"/>
                </a:ext>
              </a:extLst>
            </p:cNvPr>
            <p:cNvGrpSpPr/>
            <p:nvPr/>
          </p:nvGrpSpPr>
          <p:grpSpPr>
            <a:xfrm>
              <a:off x="1154241" y="4194006"/>
              <a:ext cx="8929996" cy="1581451"/>
              <a:chOff x="891599" y="1607153"/>
              <a:chExt cx="8993435" cy="1922929"/>
            </a:xfrm>
          </p:grpSpPr>
          <p:sp>
            <p:nvSpPr>
              <p:cNvPr id="112" name="Rounded Rectangle 111">
                <a:extLst>
                  <a:ext uri="{FF2B5EF4-FFF2-40B4-BE49-F238E27FC236}">
                    <a16:creationId xmlns:a16="http://schemas.microsoft.com/office/drawing/2014/main" id="{C7756A89-182B-7E4C-8917-C133DAD4722C}"/>
                  </a:ext>
                </a:extLst>
              </p:cNvPr>
              <p:cNvSpPr/>
              <p:nvPr/>
            </p:nvSpPr>
            <p:spPr>
              <a:xfrm>
                <a:off x="891599" y="1607153"/>
                <a:ext cx="8993435" cy="1922929"/>
              </a:xfrm>
              <a:prstGeom prst="roundRect">
                <a:avLst/>
              </a:prstGeom>
              <a:solidFill>
                <a:srgbClr val="92D050">
                  <a:alpha val="64000"/>
                </a:srgbClr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7066"/>
                <a:endParaRPr lang="x-none" sz="16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6FF31D24-EABB-6B4C-9901-FE7955FC2AEC}"/>
                  </a:ext>
                </a:extLst>
              </p:cNvPr>
              <p:cNvGrpSpPr/>
              <p:nvPr/>
            </p:nvGrpSpPr>
            <p:grpSpPr>
              <a:xfrm>
                <a:off x="1234273" y="2212042"/>
                <a:ext cx="8116321" cy="363070"/>
                <a:chOff x="365068" y="2944906"/>
                <a:chExt cx="8749881" cy="363070"/>
              </a:xfrm>
            </p:grpSpPr>
            <p:cxnSp>
              <p:nvCxnSpPr>
                <p:cNvPr id="124" name="Straight Arrow Connector 123">
                  <a:extLst>
                    <a:ext uri="{FF2B5EF4-FFF2-40B4-BE49-F238E27FC236}">
                      <a16:creationId xmlns:a16="http://schemas.microsoft.com/office/drawing/2014/main" id="{8DBB0C16-91BA-C144-A571-4F98FE0002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5068" y="3101880"/>
                  <a:ext cx="8749881" cy="43916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3F4F7407-37E7-F647-9BC9-7B4FE8B7FB76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446B43C-2F3C-2E48-A338-FBFDD6D9E8A4}"/>
                    </a:ext>
                  </a:extLst>
                </p:cNvPr>
                <p:cNvCxnSpPr/>
                <p:nvPr/>
              </p:nvCxnSpPr>
              <p:spPr>
                <a:xfrm>
                  <a:off x="1717162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02B097BE-D885-1840-B78E-2CC98580C838}"/>
                    </a:ext>
                  </a:extLst>
                </p:cNvPr>
                <p:cNvCxnSpPr/>
                <p:nvPr/>
              </p:nvCxnSpPr>
              <p:spPr>
                <a:xfrm>
                  <a:off x="2545768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2CBEA6D6-A696-9644-A739-701404C41135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3E22E205-2C80-954A-B55F-0D68C735986D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2C689923-0E4C-C54E-9911-CB44BAEB1C68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10E8528D-98B5-7542-9485-B3A47D799DAE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A41C724C-D8EC-C44D-A7E0-55C7D3B36415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9C328990-0CBA-C543-9CA4-C7ADBAF00900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CAD0A7A1-741E-9A45-932E-9E3FDC65EEF5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FCAA0D87-E9D7-4A48-AEC0-2A3EE4E2B09E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23CCCE1-EC7C-BB48-B4A0-B2F1884F539E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16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2BDFEAB-4103-834E-B271-EFBB7AB609AF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17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14418E46-5E42-9C47-B4A1-BB9FEA6D1819}"/>
                  </a:ext>
                </a:extLst>
              </p:cNvPr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6155607A-0742-B34F-A1FA-6C99C4A70F98}"/>
                  </a:ext>
                </a:extLst>
              </p:cNvPr>
              <p:cNvSpPr txBox="1"/>
              <p:nvPr/>
            </p:nvSpPr>
            <p:spPr>
              <a:xfrm>
                <a:off x="4446441" y="2622260"/>
                <a:ext cx="65864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19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1CDF0FA-B106-EF49-831C-65F86B7A141B}"/>
                  </a:ext>
                </a:extLst>
              </p:cNvPr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7576D23-9F8B-C94D-8558-FBFFC620B11F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EFC24CE-0D57-224B-8099-3FAF50DE6D9C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22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ED30604F-D368-AC4E-B648-8609CDE9FF97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23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6B88048-2B41-3A4A-AD27-707F5093C700}"/>
                  </a:ext>
                </a:extLst>
              </p:cNvPr>
              <p:cNvSpPr txBox="1"/>
              <p:nvPr/>
            </p:nvSpPr>
            <p:spPr>
              <a:xfrm>
                <a:off x="8254602" y="2622260"/>
                <a:ext cx="64191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24</a:t>
                </a:r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65DCF3F-52AB-9A40-8741-F3243FB65062}"/>
                </a:ext>
              </a:extLst>
            </p:cNvPr>
            <p:cNvSpPr txBox="1"/>
            <p:nvPr/>
          </p:nvSpPr>
          <p:spPr>
            <a:xfrm>
              <a:off x="562540" y="3785761"/>
              <a:ext cx="11833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7066"/>
              <a:r>
                <a:rPr lang="x-none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</a:t>
              </a:r>
            </a:p>
          </p:txBody>
        </p:sp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4F68F45A-B05E-8047-9F99-9FBE5437EBFE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x-none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1DE1C161-87A0-9248-B009-1988ADE7B681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x-none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410500FD-1D91-A941-8C94-5AE03700C2EA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x-none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6AE8EFA1-E754-3B46-AA4A-8666268E7A87}"/>
                </a:ext>
              </a:extLst>
            </p:cNvPr>
            <p:cNvSpPr/>
            <p:nvPr/>
          </p:nvSpPr>
          <p:spPr>
            <a:xfrm>
              <a:off x="7743407" y="5043236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x-none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F48962A-E0EB-2A43-9601-1FBCC6776F0B}"/>
              </a:ext>
            </a:extLst>
          </p:cNvPr>
          <p:cNvGrpSpPr/>
          <p:nvPr/>
        </p:nvGrpSpPr>
        <p:grpSpPr>
          <a:xfrm>
            <a:off x="968920" y="3677057"/>
            <a:ext cx="9537166" cy="2141327"/>
            <a:chOff x="593565" y="3634130"/>
            <a:chExt cx="9537166" cy="2141327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0435F68-3D63-034E-90C6-09CC36846454}"/>
                </a:ext>
              </a:extLst>
            </p:cNvPr>
            <p:cNvGrpSpPr/>
            <p:nvPr/>
          </p:nvGrpSpPr>
          <p:grpSpPr>
            <a:xfrm>
              <a:off x="1200735" y="4194006"/>
              <a:ext cx="8929996" cy="1581451"/>
              <a:chOff x="938423" y="1607153"/>
              <a:chExt cx="8993435" cy="1922929"/>
            </a:xfrm>
          </p:grpSpPr>
          <p:sp>
            <p:nvSpPr>
              <p:cNvPr id="143" name="Rounded Rectangle 142">
                <a:extLst>
                  <a:ext uri="{FF2B5EF4-FFF2-40B4-BE49-F238E27FC236}">
                    <a16:creationId xmlns:a16="http://schemas.microsoft.com/office/drawing/2014/main" id="{D83E2B72-8AB5-9B45-81F9-75F4CB88D041}"/>
                  </a:ext>
                </a:extLst>
              </p:cNvPr>
              <p:cNvSpPr/>
              <p:nvPr/>
            </p:nvSpPr>
            <p:spPr>
              <a:xfrm>
                <a:off x="938423" y="1607153"/>
                <a:ext cx="8993435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7066"/>
                <a:endParaRPr lang="x-none" sz="16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34051300-2EB6-3748-8897-624F85593D94}"/>
                  </a:ext>
                </a:extLst>
              </p:cNvPr>
              <p:cNvGrpSpPr/>
              <p:nvPr/>
            </p:nvGrpSpPr>
            <p:grpSpPr>
              <a:xfrm>
                <a:off x="1300649" y="2212042"/>
                <a:ext cx="8074503" cy="363070"/>
                <a:chOff x="436633" y="2944906"/>
                <a:chExt cx="8704799" cy="363070"/>
              </a:xfrm>
            </p:grpSpPr>
            <p:cxnSp>
              <p:nvCxnSpPr>
                <p:cNvPr id="155" name="Straight Arrow Connector 154">
                  <a:extLst>
                    <a:ext uri="{FF2B5EF4-FFF2-40B4-BE49-F238E27FC236}">
                      <a16:creationId xmlns:a16="http://schemas.microsoft.com/office/drawing/2014/main" id="{6868082A-A2B7-6045-8DFA-6CAA146604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6633" y="3101880"/>
                  <a:ext cx="8704799" cy="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1A81A25E-219B-2249-8536-88F6D497737E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B5836924-A90D-AF46-942D-4EAD474E9E2D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3D19E818-1F75-0A40-9F54-699154C8A8E2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6620DAE6-5FB1-D34B-9093-E52B816F0914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3B223313-06EC-5448-A7B0-979E206D9F07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88515BB8-DFD5-4E40-AE56-983CEF97959D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D59F949C-B491-1946-BC69-C5B5F21FCC66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378D3E6C-2303-154B-A676-CCF7948C5C72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51D4BB59-6F48-DC4C-98F4-B0E80CFDE504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DECD7209-763E-C741-95F4-4AAD2AA41E18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4876F1D1-A6A9-5E49-B7D1-DD0814B7A053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15CB8D1-129F-A846-B480-EE8CAC0171E3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41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92813F-BFCD-F64E-9A91-DF9E87BD7987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42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70195601-3E27-8C4A-AED3-03983D82316D}"/>
                  </a:ext>
                </a:extLst>
              </p:cNvPr>
              <p:cNvSpPr txBox="1"/>
              <p:nvPr/>
            </p:nvSpPr>
            <p:spPr>
              <a:xfrm>
                <a:off x="3602931" y="2619026"/>
                <a:ext cx="783073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43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CA99AB2B-1A35-D247-A30B-B20D612C155D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35AABC15-B0B7-144C-B367-9D35544BF354}"/>
                  </a:ext>
                </a:extLst>
              </p:cNvPr>
              <p:cNvSpPr txBox="1"/>
              <p:nvPr/>
            </p:nvSpPr>
            <p:spPr>
              <a:xfrm>
                <a:off x="5171697" y="2619026"/>
                <a:ext cx="706052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45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EE337F6D-7AD6-984F-8A47-65E6234065A2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BD846CE-B47E-604E-9CDE-E84447BFA724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17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161574C2-8E5A-E34D-A5A5-92E935F24AAC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48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1CF9531-3752-FE4F-9F92-8F02A9386C77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9</a:t>
                </a:r>
              </a:p>
            </p:txBody>
          </p: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3766DEE-D623-844D-8323-DC3CBBA9FE69}"/>
                </a:ext>
              </a:extLst>
            </p:cNvPr>
            <p:cNvSpPr txBox="1"/>
            <p:nvPr/>
          </p:nvSpPr>
          <p:spPr>
            <a:xfrm>
              <a:off x="593565" y="3634130"/>
              <a:ext cx="11833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7066"/>
              <a:r>
                <a:rPr lang="x-none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b)</a:t>
              </a:r>
            </a:p>
          </p:txBody>
        </p:sp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1FA088E9-0289-4F44-AC1B-3537B51F55B4}"/>
                </a:ext>
              </a:extLst>
            </p:cNvPr>
            <p:cNvSpPr/>
            <p:nvPr/>
          </p:nvSpPr>
          <p:spPr>
            <a:xfrm>
              <a:off x="3169793" y="5032709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x-none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93454623-8760-4F4A-ABE3-11BDE33C21A1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x-none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7E89B1E2-0A09-0144-8FD1-485003928CF5}"/>
                </a:ext>
              </a:extLst>
            </p:cNvPr>
            <p:cNvSpPr/>
            <p:nvPr/>
          </p:nvSpPr>
          <p:spPr>
            <a:xfrm>
              <a:off x="6225887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x-none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04D62780-0288-724C-B14E-02671DE9FCC9}"/>
                </a:ext>
              </a:extLst>
            </p:cNvPr>
            <p:cNvSpPr/>
            <p:nvPr/>
          </p:nvSpPr>
          <p:spPr>
            <a:xfrm>
              <a:off x="6955941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x-none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AF6587EC-8C35-A241-AB7D-791E030B57A0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x-none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4D0806D5-D0E6-6340-B562-5CFF956E47D5}"/>
              </a:ext>
            </a:extLst>
          </p:cNvPr>
          <p:cNvSpPr/>
          <p:nvPr/>
        </p:nvSpPr>
        <p:spPr>
          <a:xfrm>
            <a:off x="4351670" y="288599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x-non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CC945C55-B961-D241-A8A3-B31390442BC5}"/>
              </a:ext>
            </a:extLst>
          </p:cNvPr>
          <p:cNvSpPr/>
          <p:nvPr/>
        </p:nvSpPr>
        <p:spPr>
          <a:xfrm>
            <a:off x="5856870" y="2886499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x-non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168" name="Rounded Rectangle 167">
            <a:extLst>
              <a:ext uri="{FF2B5EF4-FFF2-40B4-BE49-F238E27FC236}">
                <a16:creationId xmlns:a16="http://schemas.microsoft.com/office/drawing/2014/main" id="{4BF15FF4-0BE2-E048-A2C8-332D69BA6DBE}"/>
              </a:ext>
            </a:extLst>
          </p:cNvPr>
          <p:cNvSpPr/>
          <p:nvPr/>
        </p:nvSpPr>
        <p:spPr>
          <a:xfrm>
            <a:off x="6587308" y="288671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x-non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21</a:t>
            </a:r>
          </a:p>
        </p:txBody>
      </p:sp>
      <p:sp>
        <p:nvSpPr>
          <p:cNvPr id="169" name="Rounded Rectangle 168">
            <a:extLst>
              <a:ext uri="{FF2B5EF4-FFF2-40B4-BE49-F238E27FC236}">
                <a16:creationId xmlns:a16="http://schemas.microsoft.com/office/drawing/2014/main" id="{0B57398E-1CAC-024B-8A26-3DC94DB2F88E}"/>
              </a:ext>
            </a:extLst>
          </p:cNvPr>
          <p:cNvSpPr/>
          <p:nvPr/>
        </p:nvSpPr>
        <p:spPr>
          <a:xfrm>
            <a:off x="8145867" y="288037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x-non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23</a:t>
            </a: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C7050604-A402-B543-8331-75A2926DFC05}"/>
              </a:ext>
            </a:extLst>
          </p:cNvPr>
          <p:cNvSpPr/>
          <p:nvPr/>
        </p:nvSpPr>
        <p:spPr>
          <a:xfrm>
            <a:off x="3545006" y="5073921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x-non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95915995-5D9E-C446-93DF-A9D63B362A00}"/>
              </a:ext>
            </a:extLst>
          </p:cNvPr>
          <p:cNvSpPr/>
          <p:nvPr/>
        </p:nvSpPr>
        <p:spPr>
          <a:xfrm>
            <a:off x="5051157" y="5090787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x-non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44</a:t>
            </a:r>
          </a:p>
        </p:txBody>
      </p:sp>
      <p:sp>
        <p:nvSpPr>
          <p:cNvPr id="172" name="Rounded Rectangle 171">
            <a:extLst>
              <a:ext uri="{FF2B5EF4-FFF2-40B4-BE49-F238E27FC236}">
                <a16:creationId xmlns:a16="http://schemas.microsoft.com/office/drawing/2014/main" id="{214CBA85-F1B8-3E4C-BB2F-E235F50324D4}"/>
              </a:ext>
            </a:extLst>
          </p:cNvPr>
          <p:cNvSpPr/>
          <p:nvPr/>
        </p:nvSpPr>
        <p:spPr>
          <a:xfrm>
            <a:off x="6601243" y="5091006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x-non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46</a:t>
            </a:r>
          </a:p>
        </p:txBody>
      </p:sp>
      <p:sp>
        <p:nvSpPr>
          <p:cNvPr id="173" name="Rounded Rectangle 172">
            <a:extLst>
              <a:ext uri="{FF2B5EF4-FFF2-40B4-BE49-F238E27FC236}">
                <a16:creationId xmlns:a16="http://schemas.microsoft.com/office/drawing/2014/main" id="{69A07727-F48F-E544-AC11-6A4F34B573C3}"/>
              </a:ext>
            </a:extLst>
          </p:cNvPr>
          <p:cNvSpPr/>
          <p:nvPr/>
        </p:nvSpPr>
        <p:spPr>
          <a:xfrm>
            <a:off x="7331297" y="5090787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x-non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47</a:t>
            </a:r>
          </a:p>
        </p:txBody>
      </p:sp>
      <p:sp>
        <p:nvSpPr>
          <p:cNvPr id="174" name="Rounded Rectangle 173">
            <a:extLst>
              <a:ext uri="{FF2B5EF4-FFF2-40B4-BE49-F238E27FC236}">
                <a16:creationId xmlns:a16="http://schemas.microsoft.com/office/drawing/2014/main" id="{457A59C2-4895-3D46-86B1-0C2C84DA1E0A}"/>
              </a:ext>
            </a:extLst>
          </p:cNvPr>
          <p:cNvSpPr/>
          <p:nvPr/>
        </p:nvSpPr>
        <p:spPr>
          <a:xfrm>
            <a:off x="8846773" y="508851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x-non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5C5B0B3-F10B-E881-40D0-8310183EF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6" y="-124491"/>
            <a:ext cx="22479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9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226636" y="1130807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rtlCol="0" anchor="ctr"/>
          <a:lstStyle/>
          <a:p>
            <a:pPr algn="ctr" defTabSz="1217066"/>
            <a:r>
              <a:rPr lang="en-US" sz="6000">
                <a:ln w="57150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6B3037E-AC3D-8441-A1CC-97DC8F82B4C6}"/>
              </a:ext>
            </a:extLst>
          </p:cNvPr>
          <p:cNvSpPr txBox="1"/>
          <p:nvPr/>
        </p:nvSpPr>
        <p:spPr>
          <a:xfrm>
            <a:off x="1141036" y="1234305"/>
            <a:ext cx="10931630" cy="707404"/>
          </a:xfrm>
          <a:prstGeom prst="rect">
            <a:avLst/>
          </a:prstGeom>
          <a:noFill/>
        </p:spPr>
        <p:txBody>
          <a:bodyPr wrap="square" lIns="91423" tIns="45711" rIns="91423" bIns="45711" rtlCol="0">
            <a:spAutoFit/>
          </a:bodyPr>
          <a:lstStyle/>
          <a:p>
            <a:pPr algn="just" defTabSz="1217066"/>
            <a:r>
              <a:rPr lang="en-US" sz="4000" dirty="0" err="1">
                <a:solidFill>
                  <a:srgbClr val="0070C0"/>
                </a:solidFill>
                <a:latin typeface="Arial 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Arial "/>
              </a:rPr>
              <a:t>? </a:t>
            </a:r>
            <a:endParaRPr lang="x-none" sz="4000" dirty="0">
              <a:solidFill>
                <a:prstClr val="black"/>
              </a:solidFill>
              <a:latin typeface="Arial 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F48962A-E0EB-2A43-9601-1FBCC6776F0B}"/>
              </a:ext>
            </a:extLst>
          </p:cNvPr>
          <p:cNvGrpSpPr/>
          <p:nvPr/>
        </p:nvGrpSpPr>
        <p:grpSpPr>
          <a:xfrm>
            <a:off x="768544" y="2045207"/>
            <a:ext cx="9537166" cy="2141327"/>
            <a:chOff x="593565" y="3634130"/>
            <a:chExt cx="9537166" cy="2141327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0435F68-3D63-034E-90C6-09CC36846454}"/>
                </a:ext>
              </a:extLst>
            </p:cNvPr>
            <p:cNvGrpSpPr/>
            <p:nvPr/>
          </p:nvGrpSpPr>
          <p:grpSpPr>
            <a:xfrm>
              <a:off x="1200735" y="4194006"/>
              <a:ext cx="8929996" cy="1581451"/>
              <a:chOff x="938423" y="1607153"/>
              <a:chExt cx="8993435" cy="1922929"/>
            </a:xfrm>
          </p:grpSpPr>
          <p:sp>
            <p:nvSpPr>
              <p:cNvPr id="143" name="Rounded Rectangle 142">
                <a:extLst>
                  <a:ext uri="{FF2B5EF4-FFF2-40B4-BE49-F238E27FC236}">
                    <a16:creationId xmlns:a16="http://schemas.microsoft.com/office/drawing/2014/main" id="{D83E2B72-8AB5-9B45-81F9-75F4CB88D041}"/>
                  </a:ext>
                </a:extLst>
              </p:cNvPr>
              <p:cNvSpPr/>
              <p:nvPr/>
            </p:nvSpPr>
            <p:spPr>
              <a:xfrm>
                <a:off x="938423" y="1607153"/>
                <a:ext cx="8993435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7066"/>
                <a:endParaRPr lang="x-none" sz="16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34051300-2EB6-3748-8897-624F85593D94}"/>
                  </a:ext>
                </a:extLst>
              </p:cNvPr>
              <p:cNvGrpSpPr/>
              <p:nvPr/>
            </p:nvGrpSpPr>
            <p:grpSpPr>
              <a:xfrm>
                <a:off x="1300649" y="2212042"/>
                <a:ext cx="8074503" cy="363070"/>
                <a:chOff x="436633" y="2944906"/>
                <a:chExt cx="8704799" cy="363070"/>
              </a:xfrm>
            </p:grpSpPr>
            <p:cxnSp>
              <p:nvCxnSpPr>
                <p:cNvPr id="155" name="Straight Arrow Connector 154">
                  <a:extLst>
                    <a:ext uri="{FF2B5EF4-FFF2-40B4-BE49-F238E27FC236}">
                      <a16:creationId xmlns:a16="http://schemas.microsoft.com/office/drawing/2014/main" id="{6868082A-A2B7-6045-8DFA-6CAA146604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6633" y="3101880"/>
                  <a:ext cx="8704799" cy="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1A81A25E-219B-2249-8536-88F6D497737E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B5836924-A90D-AF46-942D-4EAD474E9E2D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3D19E818-1F75-0A40-9F54-699154C8A8E2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6620DAE6-5FB1-D34B-9093-E52B816F0914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3B223313-06EC-5448-A7B0-979E206D9F07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88515BB8-DFD5-4E40-AE56-983CEF97959D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D59F949C-B491-1946-BC69-C5B5F21FCC66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378D3E6C-2303-154B-A676-CCF7948C5C72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51D4BB59-6F48-DC4C-98F4-B0E80CFDE504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DECD7209-763E-C741-95F4-4AAD2AA41E18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4876F1D1-A6A9-5E49-B7D1-DD0814B7A053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15CB8D1-129F-A846-B480-EE8CAC0171E3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41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992813F-BFCD-F64E-9A91-DF9E87BD7987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42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70195601-3E27-8C4A-AED3-03983D82316D}"/>
                  </a:ext>
                </a:extLst>
              </p:cNvPr>
              <p:cNvSpPr txBox="1"/>
              <p:nvPr/>
            </p:nvSpPr>
            <p:spPr>
              <a:xfrm>
                <a:off x="3602931" y="2619026"/>
                <a:ext cx="783073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43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CA99AB2B-1A35-D247-A30B-B20D612C155D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35AABC15-B0B7-144C-B367-9D35544BF354}"/>
                  </a:ext>
                </a:extLst>
              </p:cNvPr>
              <p:cNvSpPr txBox="1"/>
              <p:nvPr/>
            </p:nvSpPr>
            <p:spPr>
              <a:xfrm>
                <a:off x="5171697" y="2619026"/>
                <a:ext cx="706052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45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EE337F6D-7AD6-984F-8A47-65E6234065A2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BD846CE-B47E-604E-9CDE-E84447BFA724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17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161574C2-8E5A-E34D-A5A5-92E935F24AAC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48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1CF9531-3752-FE4F-9F92-8F02A9386C77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066"/>
                <a:r>
                  <a:rPr lang="x-none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9</a:t>
                </a:r>
              </a:p>
            </p:txBody>
          </p: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3766DEE-D623-844D-8323-DC3CBBA9FE69}"/>
                </a:ext>
              </a:extLst>
            </p:cNvPr>
            <p:cNvSpPr txBox="1"/>
            <p:nvPr/>
          </p:nvSpPr>
          <p:spPr>
            <a:xfrm>
              <a:off x="593565" y="3634130"/>
              <a:ext cx="11833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7066"/>
              <a:r>
                <a:rPr lang="x-none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b)</a:t>
              </a:r>
            </a:p>
          </p:txBody>
        </p:sp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1FA088E9-0289-4F44-AC1B-3537B51F55B4}"/>
                </a:ext>
              </a:extLst>
            </p:cNvPr>
            <p:cNvSpPr/>
            <p:nvPr/>
          </p:nvSpPr>
          <p:spPr>
            <a:xfrm>
              <a:off x="3169793" y="5032709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x-none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93454623-8760-4F4A-ABE3-11BDE33C21A1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x-none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7E89B1E2-0A09-0144-8FD1-485003928CF5}"/>
                </a:ext>
              </a:extLst>
            </p:cNvPr>
            <p:cNvSpPr/>
            <p:nvPr/>
          </p:nvSpPr>
          <p:spPr>
            <a:xfrm>
              <a:off x="6225887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x-none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04D62780-0288-724C-B14E-02671DE9FCC9}"/>
                </a:ext>
              </a:extLst>
            </p:cNvPr>
            <p:cNvSpPr/>
            <p:nvPr/>
          </p:nvSpPr>
          <p:spPr>
            <a:xfrm>
              <a:off x="6955941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x-none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AF6587EC-8C35-A241-AB7D-791E030B57A0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x-none" sz="32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C7050604-A402-B543-8331-75A2926DFC05}"/>
              </a:ext>
            </a:extLst>
          </p:cNvPr>
          <p:cNvSpPr/>
          <p:nvPr/>
        </p:nvSpPr>
        <p:spPr>
          <a:xfrm>
            <a:off x="3344630" y="3442071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x-non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95915995-5D9E-C446-93DF-A9D63B362A00}"/>
              </a:ext>
            </a:extLst>
          </p:cNvPr>
          <p:cNvSpPr/>
          <p:nvPr/>
        </p:nvSpPr>
        <p:spPr>
          <a:xfrm>
            <a:off x="4850781" y="3458937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x-non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44</a:t>
            </a:r>
          </a:p>
        </p:txBody>
      </p:sp>
      <p:sp>
        <p:nvSpPr>
          <p:cNvPr id="172" name="Rounded Rectangle 171">
            <a:extLst>
              <a:ext uri="{FF2B5EF4-FFF2-40B4-BE49-F238E27FC236}">
                <a16:creationId xmlns:a16="http://schemas.microsoft.com/office/drawing/2014/main" id="{214CBA85-F1B8-3E4C-BB2F-E235F50324D4}"/>
              </a:ext>
            </a:extLst>
          </p:cNvPr>
          <p:cNvSpPr/>
          <p:nvPr/>
        </p:nvSpPr>
        <p:spPr>
          <a:xfrm>
            <a:off x="6400867" y="3459156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x-non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46</a:t>
            </a:r>
          </a:p>
        </p:txBody>
      </p:sp>
      <p:sp>
        <p:nvSpPr>
          <p:cNvPr id="173" name="Rounded Rectangle 172">
            <a:extLst>
              <a:ext uri="{FF2B5EF4-FFF2-40B4-BE49-F238E27FC236}">
                <a16:creationId xmlns:a16="http://schemas.microsoft.com/office/drawing/2014/main" id="{69A07727-F48F-E544-AC11-6A4F34B573C3}"/>
              </a:ext>
            </a:extLst>
          </p:cNvPr>
          <p:cNvSpPr/>
          <p:nvPr/>
        </p:nvSpPr>
        <p:spPr>
          <a:xfrm>
            <a:off x="7130921" y="3458937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x-non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47</a:t>
            </a:r>
          </a:p>
        </p:txBody>
      </p:sp>
      <p:sp>
        <p:nvSpPr>
          <p:cNvPr id="174" name="Rounded Rectangle 173">
            <a:extLst>
              <a:ext uri="{FF2B5EF4-FFF2-40B4-BE49-F238E27FC236}">
                <a16:creationId xmlns:a16="http://schemas.microsoft.com/office/drawing/2014/main" id="{457A59C2-4895-3D46-86B1-0C2C84DA1E0A}"/>
              </a:ext>
            </a:extLst>
          </p:cNvPr>
          <p:cNvSpPr/>
          <p:nvPr/>
        </p:nvSpPr>
        <p:spPr>
          <a:xfrm>
            <a:off x="8646397" y="345666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x-non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5C5B0B3-F10B-E881-40D0-8310183EF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6" y="22748"/>
            <a:ext cx="2247900" cy="975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A249D3-7A2A-3A8E-98D3-EEEE2EB84443}"/>
              </a:ext>
            </a:extLst>
          </p:cNvPr>
          <p:cNvSpPr txBox="1"/>
          <p:nvPr/>
        </p:nvSpPr>
        <p:spPr>
          <a:xfrm flipH="1">
            <a:off x="2115834" y="5492682"/>
            <a:ext cx="857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ounded Rectangle 169">
            <a:extLst>
              <a:ext uri="{FF2B5EF4-FFF2-40B4-BE49-F238E27FC236}">
                <a16:creationId xmlns:a16="http://schemas.microsoft.com/office/drawing/2014/main" id="{93D7BE3B-4628-B98A-F226-EB569E7FE070}"/>
              </a:ext>
            </a:extLst>
          </p:cNvPr>
          <p:cNvSpPr/>
          <p:nvPr/>
        </p:nvSpPr>
        <p:spPr>
          <a:xfrm>
            <a:off x="1912994" y="3410816"/>
            <a:ext cx="579329" cy="573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x-none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0</a:t>
            </a:r>
            <a:endParaRPr lang="x-none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2CA0DB8F-A73D-A3B7-6716-E8AC80E71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8755">
            <a:off x="1299560" y="4899780"/>
            <a:ext cx="1154054" cy="124637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1F0B28C-5D9E-71A8-8AF3-7A9AA7E13277}"/>
              </a:ext>
            </a:extLst>
          </p:cNvPr>
          <p:cNvCxnSpPr/>
          <p:nvPr/>
        </p:nvCxnSpPr>
        <p:spPr>
          <a:xfrm>
            <a:off x="8935656" y="3225834"/>
            <a:ext cx="13433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73F22C-D719-DB11-8717-B710FC4C448E}"/>
              </a:ext>
            </a:extLst>
          </p:cNvPr>
          <p:cNvCxnSpPr/>
          <p:nvPr/>
        </p:nvCxnSpPr>
        <p:spPr>
          <a:xfrm>
            <a:off x="9675846" y="3107092"/>
            <a:ext cx="0" cy="32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321918C-4428-9D8A-3B3A-747CD86D8BFF}"/>
              </a:ext>
            </a:extLst>
          </p:cNvPr>
          <p:cNvSpPr txBox="1"/>
          <p:nvPr/>
        </p:nvSpPr>
        <p:spPr>
          <a:xfrm>
            <a:off x="9414588" y="3456665"/>
            <a:ext cx="74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……….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8A4E3F-4106-F338-1B99-8F0B6DB3879B}"/>
              </a:ext>
            </a:extLst>
          </p:cNvPr>
          <p:cNvSpPr txBox="1"/>
          <p:nvPr/>
        </p:nvSpPr>
        <p:spPr>
          <a:xfrm>
            <a:off x="9483799" y="3478178"/>
            <a:ext cx="747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51606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" grpId="0" build="allAtOnce"/>
      <p:bldP spid="4" grpId="0" animBg="1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30011" y="226756"/>
            <a:ext cx="11367429" cy="914400"/>
            <a:chOff x="328464" y="71110"/>
            <a:chExt cx="11367429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1355712" y="306530"/>
              <a:ext cx="10340181" cy="60903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835" tIns="30418" rIns="60835" bIns="30418" rtlCol="0" anchor="ctr"/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Viết mỗi số 27, 56, 95, 84, 72 thành tổng (theo mẫu): </a:t>
              </a:r>
              <a:endParaRPr lang="x-none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28464" y="71110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2514600" y="1600200"/>
            <a:ext cx="2888814" cy="1229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4300" dirty="0" err="1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Mẫu</a:t>
            </a:r>
            <a:r>
              <a:rPr lang="en-US" sz="4300" dirty="0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: 27 =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098614" y="1595120"/>
            <a:ext cx="1295400" cy="1229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4300" dirty="0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20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089214" y="1598868"/>
            <a:ext cx="762000" cy="1229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4300" dirty="0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+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543826" y="1586525"/>
            <a:ext cx="993189" cy="1229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4300" dirty="0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7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02ACAB-125C-4060-83B9-83FF92BFF04D}"/>
              </a:ext>
            </a:extLst>
          </p:cNvPr>
          <p:cNvGrpSpPr/>
          <p:nvPr/>
        </p:nvGrpSpPr>
        <p:grpSpPr>
          <a:xfrm>
            <a:off x="2863728" y="3067942"/>
            <a:ext cx="1359098" cy="1157316"/>
            <a:chOff x="3005859" y="2247040"/>
            <a:chExt cx="1359098" cy="115731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4DBF595-9591-4973-8B17-0EA7F6A0BBC6}"/>
                </a:ext>
              </a:extLst>
            </p:cNvPr>
            <p:cNvSpPr/>
            <p:nvPr/>
          </p:nvSpPr>
          <p:spPr>
            <a:xfrm>
              <a:off x="3005859" y="2247040"/>
              <a:ext cx="1268686" cy="11573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C8AFC9-3B31-4C44-B84C-0D23A1216559}"/>
                </a:ext>
              </a:extLst>
            </p:cNvPr>
            <p:cNvSpPr txBox="1"/>
            <p:nvPr/>
          </p:nvSpPr>
          <p:spPr>
            <a:xfrm>
              <a:off x="3005859" y="2542372"/>
              <a:ext cx="13590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endPara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202ACAB-125C-4060-83B9-83FF92BFF04D}"/>
              </a:ext>
            </a:extLst>
          </p:cNvPr>
          <p:cNvGrpSpPr/>
          <p:nvPr/>
        </p:nvGrpSpPr>
        <p:grpSpPr>
          <a:xfrm>
            <a:off x="4623294" y="3106610"/>
            <a:ext cx="1802221" cy="1149413"/>
            <a:chOff x="3622765" y="2277804"/>
            <a:chExt cx="1802221" cy="1149413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4DBF595-9591-4973-8B17-0EA7F6A0BBC6}"/>
                </a:ext>
              </a:extLst>
            </p:cNvPr>
            <p:cNvSpPr/>
            <p:nvPr/>
          </p:nvSpPr>
          <p:spPr>
            <a:xfrm>
              <a:off x="3622765" y="2277804"/>
              <a:ext cx="1802221" cy="11494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DC8AFC9-3B31-4C44-B84C-0D23A1216559}"/>
                </a:ext>
              </a:extLst>
            </p:cNvPr>
            <p:cNvSpPr txBox="1"/>
            <p:nvPr/>
          </p:nvSpPr>
          <p:spPr>
            <a:xfrm>
              <a:off x="3691814" y="2560135"/>
              <a:ext cx="15656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463D927-BD72-478D-9EA7-DBBEB233D97B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3498071" y="2539932"/>
            <a:ext cx="920738" cy="5280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BA81AE1-095C-44DF-BE31-5F690AF9F88C}"/>
              </a:ext>
            </a:extLst>
          </p:cNvPr>
          <p:cNvCxnSpPr>
            <a:cxnSpLocks/>
          </p:cNvCxnSpPr>
          <p:nvPr/>
        </p:nvCxnSpPr>
        <p:spPr>
          <a:xfrm>
            <a:off x="4438128" y="2539933"/>
            <a:ext cx="1129269" cy="5199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382000" y="9906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69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3705E82-E7D1-7541-BC73-EDF0EB969E3B}"/>
              </a:ext>
            </a:extLst>
          </p:cNvPr>
          <p:cNvSpPr txBox="1"/>
          <p:nvPr/>
        </p:nvSpPr>
        <p:spPr>
          <a:xfrm>
            <a:off x="1507603" y="1583787"/>
            <a:ext cx="4302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066"/>
            <a:r>
              <a:rPr lang="x-none" sz="4400" b="1" dirty="0">
                <a:solidFill>
                  <a:srgbClr val="7030A0"/>
                </a:solidFill>
                <a:latin typeface="HP001 4 hàng" panose="020B0603050302020204" pitchFamily="34" charset="0"/>
                <a:cs typeface="Arial" pitchFamily="34" charset="0"/>
              </a:rPr>
              <a:t>56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04B939-DF47-8D49-8660-D944C80F2FCA}"/>
              </a:ext>
            </a:extLst>
          </p:cNvPr>
          <p:cNvSpPr txBox="1"/>
          <p:nvPr/>
        </p:nvSpPr>
        <p:spPr>
          <a:xfrm>
            <a:off x="3242945" y="1583132"/>
            <a:ext cx="4302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066"/>
            <a:r>
              <a:rPr lang="x-none" sz="4400" b="1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50 + 6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E1961C-3777-1A43-99F8-1C79797C07E6}"/>
              </a:ext>
            </a:extLst>
          </p:cNvPr>
          <p:cNvSpPr txBox="1"/>
          <p:nvPr/>
        </p:nvSpPr>
        <p:spPr>
          <a:xfrm>
            <a:off x="1516439" y="2386236"/>
            <a:ext cx="4302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066"/>
            <a:r>
              <a:rPr lang="x-none" sz="4400" b="1" dirty="0">
                <a:solidFill>
                  <a:srgbClr val="7030A0"/>
                </a:solidFill>
                <a:latin typeface="HP001 4 hàng" panose="020B0603050302020204" pitchFamily="34" charset="0"/>
                <a:cs typeface="Arial" pitchFamily="34" charset="0"/>
              </a:rPr>
              <a:t>95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B56048-7282-184F-A09F-55A5C1C6CA4C}"/>
              </a:ext>
            </a:extLst>
          </p:cNvPr>
          <p:cNvSpPr txBox="1"/>
          <p:nvPr/>
        </p:nvSpPr>
        <p:spPr>
          <a:xfrm>
            <a:off x="3323968" y="2368732"/>
            <a:ext cx="4302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066"/>
            <a:r>
              <a:rPr lang="x-none" sz="4400" b="1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90 + 5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E23EAF-D6EF-9343-8518-046E473E46AF}"/>
              </a:ext>
            </a:extLst>
          </p:cNvPr>
          <p:cNvSpPr txBox="1"/>
          <p:nvPr/>
        </p:nvSpPr>
        <p:spPr>
          <a:xfrm>
            <a:off x="1507603" y="3188685"/>
            <a:ext cx="4302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066"/>
            <a:r>
              <a:rPr lang="x-none" sz="4400" b="1" dirty="0">
                <a:solidFill>
                  <a:srgbClr val="7030A0"/>
                </a:solidFill>
                <a:latin typeface="HP001 4 hàng" panose="020B0603050302020204" pitchFamily="34" charset="0"/>
                <a:cs typeface="Arial" pitchFamily="34" charset="0"/>
              </a:rPr>
              <a:t>84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D001B8-FE78-9946-B64A-D570C1FC2A3F}"/>
              </a:ext>
            </a:extLst>
          </p:cNvPr>
          <p:cNvSpPr txBox="1"/>
          <p:nvPr/>
        </p:nvSpPr>
        <p:spPr>
          <a:xfrm>
            <a:off x="3323968" y="3204189"/>
            <a:ext cx="4302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066"/>
            <a:r>
              <a:rPr lang="x-none" sz="4400" b="1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80 + 4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94325D-0001-0D4A-8CB2-E0AADE702D8F}"/>
              </a:ext>
            </a:extLst>
          </p:cNvPr>
          <p:cNvSpPr txBox="1"/>
          <p:nvPr/>
        </p:nvSpPr>
        <p:spPr>
          <a:xfrm>
            <a:off x="1507603" y="4007163"/>
            <a:ext cx="4302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066"/>
            <a:r>
              <a:rPr lang="x-none" sz="4400" b="1" dirty="0">
                <a:solidFill>
                  <a:srgbClr val="7030A0"/>
                </a:solidFill>
                <a:latin typeface="HP001 4 hàng" panose="020B0603050302020204" pitchFamily="34" charset="0"/>
                <a:cs typeface="Arial" pitchFamily="34" charset="0"/>
              </a:rPr>
              <a:t>72 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233CFC-0852-A54B-A00A-CA9B5C62D370}"/>
              </a:ext>
            </a:extLst>
          </p:cNvPr>
          <p:cNvSpPr txBox="1"/>
          <p:nvPr/>
        </p:nvSpPr>
        <p:spPr>
          <a:xfrm>
            <a:off x="3323968" y="4006638"/>
            <a:ext cx="4302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066"/>
            <a:r>
              <a:rPr lang="x-none" sz="4400" b="1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70 + 2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8C298F-F30A-4C89-B402-884F9DC8546D}"/>
              </a:ext>
            </a:extLst>
          </p:cNvPr>
          <p:cNvSpPr txBox="1"/>
          <p:nvPr/>
        </p:nvSpPr>
        <p:spPr>
          <a:xfrm>
            <a:off x="140551" y="816226"/>
            <a:ext cx="11338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066"/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2a (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trang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23):</a:t>
            </a:r>
          </a:p>
        </p:txBody>
      </p:sp>
    </p:spTree>
    <p:extLst>
      <p:ext uri="{BB962C8B-B14F-4D97-AF65-F5344CB8AC3E}">
        <p14:creationId xmlns:p14="http://schemas.microsoft.com/office/powerpoint/2010/main" val="30302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85801" y="544914"/>
            <a:ext cx="9210553" cy="520365"/>
            <a:chOff x="328464" y="71110"/>
            <a:chExt cx="11367429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1355712" y="306530"/>
              <a:ext cx="10340181" cy="60903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835" tIns="30418" rIns="60835" bIns="30418" rtlCol="0" anchor="ctr"/>
            <a:lstStyle/>
            <a:p>
              <a:pPr defTabSz="1217066"/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b)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x-none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28464" y="71110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en-US" sz="40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B4E8C9-FF22-7A48-B42F-4F83F4C63A93}"/>
              </a:ext>
            </a:extLst>
          </p:cNvPr>
          <p:cNvGrpSpPr/>
          <p:nvPr/>
        </p:nvGrpSpPr>
        <p:grpSpPr>
          <a:xfrm>
            <a:off x="7978716" y="2008385"/>
            <a:ext cx="5391844" cy="3427216"/>
            <a:chOff x="35043" y="1171981"/>
            <a:chExt cx="5440710" cy="342721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59B67B-A87E-8B4C-9086-A92B150C1C8D}"/>
                </a:ext>
              </a:extLst>
            </p:cNvPr>
            <p:cNvSpPr txBox="1"/>
            <p:nvPr/>
          </p:nvSpPr>
          <p:spPr>
            <a:xfrm>
              <a:off x="35043" y="1171981"/>
              <a:ext cx="5440710" cy="340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7066">
                <a:lnSpc>
                  <a:spcPct val="200000"/>
                </a:lnSpc>
              </a:pPr>
              <a:r>
                <a:rPr lang="en-US" sz="2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34 =  30 + 		</a:t>
              </a:r>
            </a:p>
            <a:p>
              <a:pPr defTabSz="1217066">
                <a:lnSpc>
                  <a:spcPct val="200000"/>
                </a:lnSpc>
              </a:pPr>
              <a:r>
                <a:rPr lang="en-US" sz="2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68 =        + 8	</a:t>
              </a:r>
            </a:p>
            <a:p>
              <a:pPr defTabSz="1217066">
                <a:lnSpc>
                  <a:spcPct val="200000"/>
                </a:lnSpc>
              </a:pPr>
              <a:r>
                <a:rPr lang="en-US" sz="2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55 =         +  5 </a:t>
              </a:r>
              <a:endParaRPr lang="x-none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 defTabSz="1217066">
                <a:lnSpc>
                  <a:spcPct val="200000"/>
                </a:lnSpc>
              </a:pPr>
              <a:r>
                <a:rPr lang="en-US" sz="2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89 =   80  +   </a:t>
              </a:r>
              <a:endParaRPr lang="x-none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B6DCACFC-655E-BA43-B319-0D7252632624}"/>
                </a:ext>
              </a:extLst>
            </p:cNvPr>
            <p:cNvSpPr/>
            <p:nvPr/>
          </p:nvSpPr>
          <p:spPr>
            <a:xfrm>
              <a:off x="1876870" y="1439664"/>
              <a:ext cx="523544" cy="56147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endParaRPr lang="x-none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EEFC940A-26E4-CC4E-B181-72DB712FFA2F}"/>
                </a:ext>
              </a:extLst>
            </p:cNvPr>
            <p:cNvSpPr/>
            <p:nvPr/>
          </p:nvSpPr>
          <p:spPr>
            <a:xfrm>
              <a:off x="916149" y="2235856"/>
              <a:ext cx="578818" cy="59550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endParaRPr lang="x-none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5E672E10-240E-A24D-933A-C97F30855750}"/>
                </a:ext>
              </a:extLst>
            </p:cNvPr>
            <p:cNvSpPr/>
            <p:nvPr/>
          </p:nvSpPr>
          <p:spPr>
            <a:xfrm>
              <a:off x="916149" y="3066366"/>
              <a:ext cx="578818" cy="59550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endParaRPr lang="x-none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88286542-B33D-BF4A-A562-CAA370B23343}"/>
                </a:ext>
              </a:extLst>
            </p:cNvPr>
            <p:cNvSpPr/>
            <p:nvPr/>
          </p:nvSpPr>
          <p:spPr>
            <a:xfrm>
              <a:off x="2138641" y="4020827"/>
              <a:ext cx="524725" cy="57837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endParaRPr lang="x-none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A14E35-5F76-16D7-CFD4-ADE631C2D771}"/>
              </a:ext>
            </a:extLst>
          </p:cNvPr>
          <p:cNvGrpSpPr/>
          <p:nvPr/>
        </p:nvGrpSpPr>
        <p:grpSpPr>
          <a:xfrm>
            <a:off x="1110556" y="2008385"/>
            <a:ext cx="5391844" cy="3427216"/>
            <a:chOff x="35043" y="1171981"/>
            <a:chExt cx="5440710" cy="342721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00F87DE-97F1-2112-84B7-2A2DD0D184D3}"/>
                </a:ext>
              </a:extLst>
            </p:cNvPr>
            <p:cNvSpPr txBox="1"/>
            <p:nvPr/>
          </p:nvSpPr>
          <p:spPr>
            <a:xfrm>
              <a:off x="35043" y="1171981"/>
              <a:ext cx="5440710" cy="340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7066">
                <a:lnSpc>
                  <a:spcPct val="200000"/>
                </a:lnSpc>
              </a:pPr>
              <a:r>
                <a:rPr lang="en-US" sz="2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34 =  30 + 		</a:t>
              </a:r>
            </a:p>
            <a:p>
              <a:pPr defTabSz="1217066">
                <a:lnSpc>
                  <a:spcPct val="200000"/>
                </a:lnSpc>
              </a:pPr>
              <a:r>
                <a:rPr lang="en-US" sz="2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68 =        + 8	</a:t>
              </a:r>
            </a:p>
            <a:p>
              <a:pPr defTabSz="1217066">
                <a:lnSpc>
                  <a:spcPct val="200000"/>
                </a:lnSpc>
              </a:pPr>
              <a:r>
                <a:rPr lang="en-US" sz="2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55 =         +  5 </a:t>
              </a:r>
              <a:endParaRPr lang="x-none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 defTabSz="1217066">
                <a:lnSpc>
                  <a:spcPct val="200000"/>
                </a:lnSpc>
              </a:pPr>
              <a:r>
                <a:rPr lang="en-US" sz="2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89 =   80  +   </a:t>
              </a:r>
              <a:endParaRPr lang="x-none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Rounded Rectangle 28">
              <a:extLst>
                <a:ext uri="{FF2B5EF4-FFF2-40B4-BE49-F238E27FC236}">
                  <a16:creationId xmlns:a16="http://schemas.microsoft.com/office/drawing/2014/main" id="{EE1F96B9-F31E-B1F6-1033-8BF045B2F01D}"/>
                </a:ext>
              </a:extLst>
            </p:cNvPr>
            <p:cNvSpPr/>
            <p:nvPr/>
          </p:nvSpPr>
          <p:spPr>
            <a:xfrm>
              <a:off x="1876870" y="1439664"/>
              <a:ext cx="523544" cy="56147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endParaRPr lang="x-none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ounded Rectangle 29">
              <a:extLst>
                <a:ext uri="{FF2B5EF4-FFF2-40B4-BE49-F238E27FC236}">
                  <a16:creationId xmlns:a16="http://schemas.microsoft.com/office/drawing/2014/main" id="{B35946BE-2079-08B9-7D8E-EAF966E040F4}"/>
                </a:ext>
              </a:extLst>
            </p:cNvPr>
            <p:cNvSpPr/>
            <p:nvPr/>
          </p:nvSpPr>
          <p:spPr>
            <a:xfrm>
              <a:off x="916149" y="2235856"/>
              <a:ext cx="578818" cy="59550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endParaRPr lang="x-none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ounded Rectangle 30">
              <a:extLst>
                <a:ext uri="{FF2B5EF4-FFF2-40B4-BE49-F238E27FC236}">
                  <a16:creationId xmlns:a16="http://schemas.microsoft.com/office/drawing/2014/main" id="{C71EB30F-E1B5-1FB3-1936-E6DB2EE9FA9F}"/>
                </a:ext>
              </a:extLst>
            </p:cNvPr>
            <p:cNvSpPr/>
            <p:nvPr/>
          </p:nvSpPr>
          <p:spPr>
            <a:xfrm>
              <a:off x="916149" y="3066366"/>
              <a:ext cx="578818" cy="59550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endParaRPr lang="x-none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ounded Rectangle 31">
              <a:extLst>
                <a:ext uri="{FF2B5EF4-FFF2-40B4-BE49-F238E27FC236}">
                  <a16:creationId xmlns:a16="http://schemas.microsoft.com/office/drawing/2014/main" id="{FF386B64-599D-EA37-AB9D-B5856789E375}"/>
                </a:ext>
              </a:extLst>
            </p:cNvPr>
            <p:cNvSpPr/>
            <p:nvPr/>
          </p:nvSpPr>
          <p:spPr>
            <a:xfrm>
              <a:off x="2138641" y="4020827"/>
              <a:ext cx="524725" cy="57837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endParaRPr lang="x-none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CDF3B63-1A08-ABCD-D708-8F9142B31F55}"/>
              </a:ext>
            </a:extLst>
          </p:cNvPr>
          <p:cNvSpPr txBox="1"/>
          <p:nvPr/>
        </p:nvSpPr>
        <p:spPr>
          <a:xfrm>
            <a:off x="309880" y="1617578"/>
            <a:ext cx="109416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NHÓM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1809-E835-E3E6-60A6-DBB0EDA726D4}"/>
              </a:ext>
            </a:extLst>
          </p:cNvPr>
          <p:cNvSpPr txBox="1"/>
          <p:nvPr/>
        </p:nvSpPr>
        <p:spPr>
          <a:xfrm>
            <a:off x="6983036" y="1639053"/>
            <a:ext cx="109416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NHÓM 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1E3135-C119-3562-B3F7-A5E496721ADC}"/>
              </a:ext>
            </a:extLst>
          </p:cNvPr>
          <p:cNvCxnSpPr/>
          <p:nvPr/>
        </p:nvCxnSpPr>
        <p:spPr>
          <a:xfrm>
            <a:off x="6096000" y="1639053"/>
            <a:ext cx="0" cy="4561536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55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85801" y="544914"/>
            <a:ext cx="9210553" cy="520365"/>
            <a:chOff x="328464" y="71110"/>
            <a:chExt cx="11367429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1355712" y="306530"/>
              <a:ext cx="10340181" cy="60903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835" tIns="30418" rIns="60835" bIns="30418" rtlCol="0" anchor="ctr"/>
            <a:lstStyle/>
            <a:p>
              <a:pPr defTabSz="1217066"/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b)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x-none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28464" y="71110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en-US" sz="40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A14E35-5F76-16D7-CFD4-ADE631C2D771}"/>
              </a:ext>
            </a:extLst>
          </p:cNvPr>
          <p:cNvGrpSpPr/>
          <p:nvPr/>
        </p:nvGrpSpPr>
        <p:grpSpPr>
          <a:xfrm>
            <a:off x="3620076" y="1622305"/>
            <a:ext cx="5391844" cy="3425833"/>
            <a:chOff x="2567307" y="785901"/>
            <a:chExt cx="5440710" cy="342583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00F87DE-97F1-2112-84B7-2A2DD0D184D3}"/>
                </a:ext>
              </a:extLst>
            </p:cNvPr>
            <p:cNvSpPr txBox="1"/>
            <p:nvPr/>
          </p:nvSpPr>
          <p:spPr>
            <a:xfrm>
              <a:off x="2567307" y="785901"/>
              <a:ext cx="5440710" cy="340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7066">
                <a:lnSpc>
                  <a:spcPct val="200000"/>
                </a:lnSpc>
              </a:pPr>
              <a:r>
                <a:rPr lang="en-US" sz="2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34 =  30 + 		</a:t>
              </a:r>
            </a:p>
            <a:p>
              <a:pPr defTabSz="1217066">
                <a:lnSpc>
                  <a:spcPct val="200000"/>
                </a:lnSpc>
              </a:pPr>
              <a:r>
                <a:rPr lang="en-US" sz="2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68 =         + 8	</a:t>
              </a:r>
            </a:p>
            <a:p>
              <a:pPr defTabSz="1217066">
                <a:lnSpc>
                  <a:spcPct val="200000"/>
                </a:lnSpc>
              </a:pPr>
              <a:r>
                <a:rPr lang="en-US" sz="2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55 =         +  5 </a:t>
              </a:r>
              <a:endParaRPr lang="x-none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 defTabSz="1217066">
                <a:lnSpc>
                  <a:spcPct val="200000"/>
                </a:lnSpc>
              </a:pPr>
              <a:r>
                <a:rPr lang="en-US" sz="2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89 =   80  +   </a:t>
              </a:r>
              <a:endParaRPr lang="x-none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Rounded Rectangle 28">
              <a:extLst>
                <a:ext uri="{FF2B5EF4-FFF2-40B4-BE49-F238E27FC236}">
                  <a16:creationId xmlns:a16="http://schemas.microsoft.com/office/drawing/2014/main" id="{EE1F96B9-F31E-B1F6-1033-8BF045B2F01D}"/>
                </a:ext>
              </a:extLst>
            </p:cNvPr>
            <p:cNvSpPr/>
            <p:nvPr/>
          </p:nvSpPr>
          <p:spPr>
            <a:xfrm>
              <a:off x="4409133" y="1053584"/>
              <a:ext cx="656536" cy="57837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endParaRPr lang="x-none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ounded Rectangle 29">
              <a:extLst>
                <a:ext uri="{FF2B5EF4-FFF2-40B4-BE49-F238E27FC236}">
                  <a16:creationId xmlns:a16="http://schemas.microsoft.com/office/drawing/2014/main" id="{B35946BE-2079-08B9-7D8E-EAF966E040F4}"/>
                </a:ext>
              </a:extLst>
            </p:cNvPr>
            <p:cNvSpPr/>
            <p:nvPr/>
          </p:nvSpPr>
          <p:spPr>
            <a:xfrm>
              <a:off x="3448413" y="1849776"/>
              <a:ext cx="677325" cy="59550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endParaRPr lang="x-none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ounded Rectangle 30">
              <a:extLst>
                <a:ext uri="{FF2B5EF4-FFF2-40B4-BE49-F238E27FC236}">
                  <a16:creationId xmlns:a16="http://schemas.microsoft.com/office/drawing/2014/main" id="{C71EB30F-E1B5-1FB3-1936-E6DB2EE9FA9F}"/>
                </a:ext>
              </a:extLst>
            </p:cNvPr>
            <p:cNvSpPr/>
            <p:nvPr/>
          </p:nvSpPr>
          <p:spPr>
            <a:xfrm>
              <a:off x="3448413" y="2680285"/>
              <a:ext cx="677325" cy="59550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endParaRPr lang="x-none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ounded Rectangle 31">
              <a:extLst>
                <a:ext uri="{FF2B5EF4-FFF2-40B4-BE49-F238E27FC236}">
                  <a16:creationId xmlns:a16="http://schemas.microsoft.com/office/drawing/2014/main" id="{FF386B64-599D-EA37-AB9D-B5856789E375}"/>
                </a:ext>
              </a:extLst>
            </p:cNvPr>
            <p:cNvSpPr/>
            <p:nvPr/>
          </p:nvSpPr>
          <p:spPr>
            <a:xfrm>
              <a:off x="4670905" y="3634747"/>
              <a:ext cx="656535" cy="5769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endParaRPr lang="x-none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70BEECA7-AAF4-2036-F11F-E70610681102}"/>
              </a:ext>
            </a:extLst>
          </p:cNvPr>
          <p:cNvSpPr/>
          <p:nvPr/>
        </p:nvSpPr>
        <p:spPr>
          <a:xfrm>
            <a:off x="5492655" y="1937026"/>
            <a:ext cx="514103" cy="54138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x-none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E8CFF647-2191-D5B1-1301-F3A9CF3CB91B}"/>
              </a:ext>
            </a:extLst>
          </p:cNvPr>
          <p:cNvSpPr/>
          <p:nvPr/>
        </p:nvSpPr>
        <p:spPr>
          <a:xfrm>
            <a:off x="4493268" y="2686179"/>
            <a:ext cx="671242" cy="5614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x-none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7ADF1787-F16C-7AFA-7DCB-C0A693A4BB9B}"/>
              </a:ext>
            </a:extLst>
          </p:cNvPr>
          <p:cNvSpPr/>
          <p:nvPr/>
        </p:nvSpPr>
        <p:spPr>
          <a:xfrm>
            <a:off x="4493268" y="3533702"/>
            <a:ext cx="671242" cy="5614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50</a:t>
            </a:r>
            <a:endParaRPr lang="x-none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EBBF91DE-C4B6-A35B-A9AB-4AC424795F82}"/>
              </a:ext>
            </a:extLst>
          </p:cNvPr>
          <p:cNvSpPr/>
          <p:nvPr/>
        </p:nvSpPr>
        <p:spPr>
          <a:xfrm>
            <a:off x="5704780" y="4486666"/>
            <a:ext cx="671242" cy="5614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066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x-none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8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42449" y="339752"/>
            <a:ext cx="11582398" cy="777787"/>
            <a:chOff x="223100" y="304800"/>
            <a:chExt cx="11301863" cy="777786"/>
          </a:xfrm>
        </p:grpSpPr>
        <p:sp>
          <p:nvSpPr>
            <p:cNvPr id="7" name="Oval 6"/>
            <p:cNvSpPr/>
            <p:nvPr/>
          </p:nvSpPr>
          <p:spPr>
            <a:xfrm>
              <a:off x="223100" y="304800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93883" y="374701"/>
              <a:ext cx="10431080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7066"/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 </a:t>
              </a:r>
              <a:endParaRPr lang="x-none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16" name="Table 7">
            <a:extLst>
              <a:ext uri="{FF2B5EF4-FFF2-40B4-BE49-F238E27FC236}">
                <a16:creationId xmlns:a16="http://schemas.microsoft.com/office/drawing/2014/main" id="{E421A0E3-D79C-D242-A5C4-95BBBF353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799401"/>
              </p:ext>
            </p:extLst>
          </p:nvPr>
        </p:nvGraphicFramePr>
        <p:xfrm>
          <a:off x="2138082" y="1461582"/>
          <a:ext cx="7996518" cy="418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044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769049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2742425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768675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 liền trước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6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 đã cho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D3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 liền sau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A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92088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x-none" sz="3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x-none" sz="3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798534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849283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79025"/>
                  </a:ext>
                </a:extLst>
              </a:tr>
              <a:tr h="848380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B897A9FB-2686-F64A-A569-50B3ECF91252}"/>
              </a:ext>
            </a:extLst>
          </p:cNvPr>
          <p:cNvSpPr/>
          <p:nvPr/>
        </p:nvSpPr>
        <p:spPr>
          <a:xfrm>
            <a:off x="2871085" y="3173843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algn="ctr" defTabSz="1217066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DB42AE-EE9B-6842-946D-5A681C6D6434}"/>
              </a:ext>
            </a:extLst>
          </p:cNvPr>
          <p:cNvSpPr/>
          <p:nvPr/>
        </p:nvSpPr>
        <p:spPr>
          <a:xfrm>
            <a:off x="8410105" y="3248552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algn="ctr" defTabSz="1217066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F31F34-B23F-5149-8173-C69D0C7AC621}"/>
              </a:ext>
            </a:extLst>
          </p:cNvPr>
          <p:cNvSpPr/>
          <p:nvPr/>
        </p:nvSpPr>
        <p:spPr>
          <a:xfrm>
            <a:off x="2973011" y="4074802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algn="ctr" defTabSz="1217066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1DE25D-A6B4-B44B-95B8-7B7D71F07B7C}"/>
              </a:ext>
            </a:extLst>
          </p:cNvPr>
          <p:cNvSpPr/>
          <p:nvPr/>
        </p:nvSpPr>
        <p:spPr>
          <a:xfrm>
            <a:off x="8410105" y="4074801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algn="ctr" defTabSz="1217066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F3FF1A-7A14-5548-A080-1E09D7D14628}"/>
              </a:ext>
            </a:extLst>
          </p:cNvPr>
          <p:cNvSpPr/>
          <p:nvPr/>
        </p:nvSpPr>
        <p:spPr>
          <a:xfrm>
            <a:off x="2973011" y="4901050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algn="ctr" defTabSz="1217066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45FD0F-5CB4-0A45-AAEA-86C48406A368}"/>
              </a:ext>
            </a:extLst>
          </p:cNvPr>
          <p:cNvSpPr/>
          <p:nvPr/>
        </p:nvSpPr>
        <p:spPr>
          <a:xfrm>
            <a:off x="8410105" y="4901049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algn="ctr" defTabSz="1217066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4C6873-643C-C068-AE99-F6152578ADE5}"/>
              </a:ext>
            </a:extLst>
          </p:cNvPr>
          <p:cNvSpPr/>
          <p:nvPr/>
        </p:nvSpPr>
        <p:spPr>
          <a:xfrm>
            <a:off x="2871085" y="2402297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algn="ctr" defTabSz="1217066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x-non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8677BE-37EB-B8AE-2C65-5AF198C32853}"/>
              </a:ext>
            </a:extLst>
          </p:cNvPr>
          <p:cNvSpPr/>
          <p:nvPr/>
        </p:nvSpPr>
        <p:spPr>
          <a:xfrm>
            <a:off x="8377832" y="2361343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algn="ctr" defTabSz="1217066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36</a:t>
            </a:r>
            <a:endParaRPr lang="x-non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C6F26D-836B-2F36-5DB3-7014D091E530}"/>
              </a:ext>
            </a:extLst>
          </p:cNvPr>
          <p:cNvSpPr/>
          <p:nvPr/>
        </p:nvSpPr>
        <p:spPr>
          <a:xfrm>
            <a:off x="5592835" y="2361344"/>
            <a:ext cx="828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7066"/>
            <a:r>
              <a:rPr lang="x-none" sz="3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3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</a:t>
            </a:r>
            <a:endParaRPr lang="x-none" sz="3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06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" grpId="0" animBg="1"/>
      <p:bldP spid="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EDF5A8CD-8039-2556-53AC-6708DE72B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52">
            <a:off x="47601" y="-377223"/>
            <a:ext cx="1623944" cy="1753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A0A848-FCFF-B916-44DE-2FCEDC689ED7}"/>
              </a:ext>
            </a:extLst>
          </p:cNvPr>
          <p:cNvSpPr txBox="1"/>
          <p:nvPr/>
        </p:nvSpPr>
        <p:spPr>
          <a:xfrm flipH="1">
            <a:off x="1224500" y="1592191"/>
            <a:ext cx="1694447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140E5B7-3ADE-DF89-81A3-5AA6D1B79F39}"/>
              </a:ext>
            </a:extLst>
          </p:cNvPr>
          <p:cNvSpPr/>
          <p:nvPr/>
        </p:nvSpPr>
        <p:spPr>
          <a:xfrm>
            <a:off x="1749330" y="2240809"/>
            <a:ext cx="358614" cy="52322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DBAE5E-5300-DAF0-5FDC-0EB4695D9935}"/>
              </a:ext>
            </a:extLst>
          </p:cNvPr>
          <p:cNvSpPr/>
          <p:nvPr/>
        </p:nvSpPr>
        <p:spPr>
          <a:xfrm>
            <a:off x="4563789" y="4307564"/>
            <a:ext cx="1786211" cy="5232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19 </a:t>
            </a:r>
            <a:r>
              <a:rPr lang="en-US" sz="2000" b="1" dirty="0" err="1">
                <a:solidFill>
                  <a:schemeClr val="bg1"/>
                </a:solidFill>
              </a:rPr>
              <a:t>tháng</a:t>
            </a:r>
            <a:r>
              <a:rPr lang="en-US" sz="2000" b="1" dirty="0">
                <a:solidFill>
                  <a:schemeClr val="bg1"/>
                </a:solidFill>
              </a:rPr>
              <a:t> 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20CB47-201F-E12E-D94A-BC650BC3FC2F}"/>
              </a:ext>
            </a:extLst>
          </p:cNvPr>
          <p:cNvSpPr txBox="1"/>
          <p:nvPr/>
        </p:nvSpPr>
        <p:spPr>
          <a:xfrm flipH="1">
            <a:off x="4401553" y="2997259"/>
            <a:ext cx="1694447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sz="2400" b="1" dirty="0">
              <a:ln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97932361-31FC-A842-9289-04778BC37C3C}"/>
              </a:ext>
            </a:extLst>
          </p:cNvPr>
          <p:cNvSpPr/>
          <p:nvPr/>
        </p:nvSpPr>
        <p:spPr>
          <a:xfrm>
            <a:off x="5218090" y="2240809"/>
            <a:ext cx="358614" cy="52322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8A23EA-389B-E249-9DFB-06A382BC4F8E}"/>
              </a:ext>
            </a:extLst>
          </p:cNvPr>
          <p:cNvSpPr/>
          <p:nvPr/>
        </p:nvSpPr>
        <p:spPr>
          <a:xfrm>
            <a:off x="1162531" y="2935704"/>
            <a:ext cx="1694447" cy="5232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18 </a:t>
            </a:r>
            <a:r>
              <a:rPr lang="en-US" sz="2000" b="1" dirty="0" err="1">
                <a:solidFill>
                  <a:schemeClr val="bg1"/>
                </a:solidFill>
              </a:rPr>
              <a:t>tháng</a:t>
            </a:r>
            <a:r>
              <a:rPr lang="en-US" sz="2000" b="1" dirty="0">
                <a:solidFill>
                  <a:schemeClr val="bg1"/>
                </a:solidFill>
              </a:rPr>
              <a:t> 10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C99625A2-AADE-88B9-49C7-D53981090226}"/>
              </a:ext>
            </a:extLst>
          </p:cNvPr>
          <p:cNvSpPr/>
          <p:nvPr/>
        </p:nvSpPr>
        <p:spPr>
          <a:xfrm rot="16200000">
            <a:off x="7314750" y="1611032"/>
            <a:ext cx="358614" cy="52322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9EDAF5-E9AC-F353-EDA8-C502AEE70280}"/>
              </a:ext>
            </a:extLst>
          </p:cNvPr>
          <p:cNvSpPr txBox="1"/>
          <p:nvPr/>
        </p:nvSpPr>
        <p:spPr>
          <a:xfrm flipH="1">
            <a:off x="8371821" y="2975120"/>
            <a:ext cx="1950236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45D594-114A-0D1B-6C68-00B72A7431F0}"/>
              </a:ext>
            </a:extLst>
          </p:cNvPr>
          <p:cNvSpPr txBox="1"/>
          <p:nvPr/>
        </p:nvSpPr>
        <p:spPr>
          <a:xfrm>
            <a:off x="3863238" y="1585999"/>
            <a:ext cx="3147596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7066"/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Liền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hôm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nay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29B08312-13D3-8B59-63D7-6BE69C4342E1}"/>
              </a:ext>
            </a:extLst>
          </p:cNvPr>
          <p:cNvSpPr/>
          <p:nvPr/>
        </p:nvSpPr>
        <p:spPr>
          <a:xfrm>
            <a:off x="5218090" y="3659859"/>
            <a:ext cx="358614" cy="52322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40C0F-919C-A00D-DB37-D5FD4EFEA784}"/>
              </a:ext>
            </a:extLst>
          </p:cNvPr>
          <p:cNvSpPr txBox="1"/>
          <p:nvPr/>
        </p:nvSpPr>
        <p:spPr>
          <a:xfrm>
            <a:off x="8034177" y="1561414"/>
            <a:ext cx="3292358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7066"/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Liền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mai</a:t>
            </a:r>
            <a:endParaRPr lang="en-US" sz="2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85055D73-7932-CFEB-9194-38C7A5CDDA0F}"/>
              </a:ext>
            </a:extLst>
          </p:cNvPr>
          <p:cNvSpPr/>
          <p:nvPr/>
        </p:nvSpPr>
        <p:spPr>
          <a:xfrm>
            <a:off x="9167634" y="2229644"/>
            <a:ext cx="358614" cy="52322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4DB20437-D81A-A87E-8400-705BF6FE8E99}"/>
              </a:ext>
            </a:extLst>
          </p:cNvPr>
          <p:cNvSpPr/>
          <p:nvPr/>
        </p:nvSpPr>
        <p:spPr>
          <a:xfrm>
            <a:off x="9167634" y="3639779"/>
            <a:ext cx="358614" cy="52322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3CCF70-D932-8257-7143-960C5203AE76}"/>
              </a:ext>
            </a:extLst>
          </p:cNvPr>
          <p:cNvSpPr/>
          <p:nvPr/>
        </p:nvSpPr>
        <p:spPr>
          <a:xfrm>
            <a:off x="8521797" y="4307564"/>
            <a:ext cx="1650285" cy="5232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20 </a:t>
            </a:r>
            <a:r>
              <a:rPr lang="en-US" sz="2000" b="1" dirty="0" err="1">
                <a:solidFill>
                  <a:srgbClr val="FFFF00"/>
                </a:solidFill>
              </a:rPr>
              <a:t>tháng</a:t>
            </a:r>
            <a:r>
              <a:rPr lang="en-US" sz="2000" b="1" dirty="0">
                <a:solidFill>
                  <a:srgbClr val="FFFF00"/>
                </a:solidFill>
              </a:rPr>
              <a:t> 10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BCDE5DC2-2776-3456-5E5F-F7F57A2AA0F6}"/>
              </a:ext>
            </a:extLst>
          </p:cNvPr>
          <p:cNvSpPr/>
          <p:nvPr/>
        </p:nvSpPr>
        <p:spPr>
          <a:xfrm rot="16200000">
            <a:off x="3222863" y="1585999"/>
            <a:ext cx="358614" cy="52322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4309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EDF5A8CD-8039-2556-53AC-6708DE72B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2995">
            <a:off x="111822" y="-112029"/>
            <a:ext cx="1773289" cy="1915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F823E4-FF7D-5873-7279-BCABF5CAE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877" y="254000"/>
            <a:ext cx="7522363" cy="4490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BD5B64-E95D-91F0-9F98-E59308F5A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635" y="4945887"/>
            <a:ext cx="863878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150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F3174-299F-5F21-3732-FABE5DCB9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06" y="1129513"/>
            <a:ext cx="4644794" cy="18305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/>
              <a:t>CHÚC MỪNG NGÀY PHỤ NỮ VIỆT NAM 20/10</a:t>
            </a:r>
            <a:endParaRPr lang="en-US" sz="4400" dirty="0"/>
          </a:p>
        </p:txBody>
      </p:sp>
      <p:pic>
        <p:nvPicPr>
          <p:cNvPr id="6" name="Picture Placeholder 5" descr="A group of girls standing in front of a chalkboard&#10;&#10;Description automatically generated">
            <a:extLst>
              <a:ext uri="{FF2B5EF4-FFF2-40B4-BE49-F238E27FC236}">
                <a16:creationId xmlns:a16="http://schemas.microsoft.com/office/drawing/2014/main" id="{5FF1C3DC-20BD-3790-6578-5A8393C3CD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r="188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721C2-B89C-CF99-7226-EEF106661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8A7808-F81F-8A9D-9040-ED61976BE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061" y="3429000"/>
            <a:ext cx="3939899" cy="221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07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  <p:pic>
        <p:nvPicPr>
          <p:cNvPr id="2" name="bensound-buddy">
            <a:hlinkClick r:id="" action="ppaction://media"/>
            <a:extLst>
              <a:ext uri="{FF2B5EF4-FFF2-40B4-BE49-F238E27FC236}">
                <a16:creationId xmlns:a16="http://schemas.microsoft.com/office/drawing/2014/main" id="{A598EDE1-AFCF-4962-5A9C-DD78A247F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78020" y="-1543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30ECE1D-2204-432D-A7A2-F7A4894B5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24" y="0"/>
            <a:ext cx="3419004" cy="365608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E2900C-951B-48C8-B9B4-25159C103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714500"/>
            <a:ext cx="4381500" cy="51339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EB9F773-0877-4868-B2C4-D07CA605BE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98" y="3429000"/>
            <a:ext cx="3259613" cy="3419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AD2B719-B4E6-43D4-9A56-246C3F7952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8" y="13072"/>
            <a:ext cx="12166600" cy="6859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8F5DF2-E49B-415C-8CC7-1B0AD4370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2754" y="1007433"/>
            <a:ext cx="8009429" cy="2573667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DDE73775-96E6-482F-AA39-D7F25FAABA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9088" y="3217984"/>
            <a:ext cx="3864813" cy="3864813"/>
          </a:xfrm>
          <a:prstGeom prst="rect">
            <a:avLst/>
          </a:prstGeom>
        </p:spPr>
      </p:pic>
      <p:pic>
        <p:nvPicPr>
          <p:cNvPr id="2" name="NhatKyCuaMe-HienThuc_3btrg">
            <a:hlinkClick r:id="" action="ppaction://media"/>
            <a:extLst>
              <a:ext uri="{FF2B5EF4-FFF2-40B4-BE49-F238E27FC236}">
                <a16:creationId xmlns:a16="http://schemas.microsoft.com/office/drawing/2014/main" id="{6463ACE2-F95D-446C-2BB2-5D57B0643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6685" y="61537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83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4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411279" y="5178694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81186" y="5434583"/>
            <a:ext cx="1543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47909" y="5434583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+ 10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3433435" y="5187577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6241401" y="5221296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9067455" y="5176020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307113" y="518757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  <a:extLst>
              <a:ext uri="{FF2B5EF4-FFF2-40B4-BE49-F238E27FC236}">
                <a16:creationId xmlns:a16="http://schemas.microsoft.com/office/drawing/2014/main" id="{B6ADD0F2-82F1-1F5F-53A6-C07908A87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8186" y="-1473591"/>
            <a:ext cx="609600" cy="609600"/>
          </a:xfrm>
          <a:prstGeom prst="rect">
            <a:avLst/>
          </a:prstGeom>
        </p:spPr>
      </p:pic>
      <p:pic>
        <p:nvPicPr>
          <p:cNvPr id="3" name="Picture 115" descr="ALRMCLOK">
            <a:extLst>
              <a:ext uri="{FF2B5EF4-FFF2-40B4-BE49-F238E27FC236}">
                <a16:creationId xmlns:a16="http://schemas.microsoft.com/office/drawing/2014/main" id="{20FC2249-DF31-F71C-4ABA-A2A6B6F1B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176">
            <a:extLst>
              <a:ext uri="{FF2B5EF4-FFF2-40B4-BE49-F238E27FC236}">
                <a16:creationId xmlns:a16="http://schemas.microsoft.com/office/drawing/2014/main" id="{49AEAEE0-96BE-92B7-07EC-F0065C9F9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10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6379872D-5F25-D849-14A4-3DA1F5A8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234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2563ABFA-F711-D304-461B-FAC9A2D07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234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E739513E-E920-B2C5-0040-098959623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05" y="83738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94703E82-85FD-679C-5A10-0AD38AA7B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06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CCBD4B9C-923D-3B26-7A28-66672A4B3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06" y="8111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73968E08-21F6-4236-A13A-ADC56B307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39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15180" y="5707923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5988" y="5712063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936" y="5512127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12376" y="5422473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+ 4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3106680" y="5221034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74736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3939582" y="462112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064134" y="461561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  <a:extLst>
              <a:ext uri="{FF2B5EF4-FFF2-40B4-BE49-F238E27FC236}">
                <a16:creationId xmlns:a16="http://schemas.microsoft.com/office/drawing/2014/main" id="{B6ADD0F2-82F1-1F5F-53A6-C07908A87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8186" y="-1473591"/>
            <a:ext cx="609600" cy="609600"/>
          </a:xfrm>
          <a:prstGeom prst="rect">
            <a:avLst/>
          </a:prstGeom>
        </p:spPr>
      </p:pic>
      <p:pic>
        <p:nvPicPr>
          <p:cNvPr id="3" name="Picture 115" descr="ALRMCLOK">
            <a:extLst>
              <a:ext uri="{FF2B5EF4-FFF2-40B4-BE49-F238E27FC236}">
                <a16:creationId xmlns:a16="http://schemas.microsoft.com/office/drawing/2014/main" id="{20FC2249-DF31-F71C-4ABA-A2A6B6F1B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176">
            <a:extLst>
              <a:ext uri="{FF2B5EF4-FFF2-40B4-BE49-F238E27FC236}">
                <a16:creationId xmlns:a16="http://schemas.microsoft.com/office/drawing/2014/main" id="{49AEAEE0-96BE-92B7-07EC-F0065C9F9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10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6379872D-5F25-D849-14A4-3DA1F5A8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234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2563ABFA-F711-D304-461B-FAC9A2D07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234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E739513E-E920-B2C5-0040-098959623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05" y="83738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94703E82-85FD-679C-5A10-0AD38AA7B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06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CCBD4B9C-923D-3B26-7A28-66672A4B3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06" y="8111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73968E08-21F6-4236-A13A-ADC56B307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39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575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4.16667E-6 0.00046 C -0.00039 -0.01041 -0.00039 -0.0206 -0.00104 -0.03079 C -0.00117 -0.03333 -0.00182 -0.03588 -0.00208 -0.03819 C -0.00468 -0.05903 -0.00169 -0.0375 -0.00403 -0.05486 C -0.0039 -0.05764 -0.00221 -0.07454 -0.00104 -0.08079 C 0.00026 -0.08773 0.00131 -0.09143 0.00313 -0.09745 C 0.00417 -0.10069 0.00508 -0.10416 0.00625 -0.10694 C 0.00717 -0.10903 0.00847 -0.10995 0.00938 -0.1118 C 0.01159 -0.1162 0.01289 -0.12384 0.01563 -0.12592 C 0.02084 -0.12986 0.01771 -0.12801 0.025 -0.13079 C 0.02891 -0.12986 0.03269 -0.12824 0.03646 -0.12824 C 0.04128 -0.12824 0.0431 -0.13009 0.04688 -0.13333 C 0.04753 -0.13565 0.04844 -0.13773 0.04909 -0.14028 C 0.05105 -0.15092 0.04909 -0.14768 0.05118 -0.15694 C 0.0517 -0.15949 0.05248 -0.16157 0.05313 -0.16389 C 0.05391 -0.16898 0.05391 -0.1743 0.05521 -0.17824 C 0.0655 -0.20949 0.05287 -0.1706 0.06042 -0.19491 C 0.06185 -0.19907 0.06472 -0.20833 0.0668 -0.21157 C 0.06771 -0.21319 0.06875 -0.21319 0.0698 -0.21389 C 0.07709 -0.20833 0.07409 -0.20764 0.0793 -0.21157 C 0.08034 -0.21319 0.08164 -0.21412 0.08243 -0.21643 C 0.08308 -0.21829 0.08282 -0.22129 0.08347 -0.22338 C 0.08464 -0.22847 0.0862 -0.2331 0.08763 -0.23796 L 0.08972 -0.24491 C 0.08998 -0.24722 0.09011 -0.24977 0.09076 -0.25231 C 0.09193 -0.25694 0.09414 -0.26088 0.09493 -0.26643 C 0.09558 -0.27106 0.09623 -0.27731 0.09805 -0.28055 C 0.09896 -0.28217 0.1 -0.28217 0.10105 -0.2831 L 0.10743 -0.27801 L 0.11055 -0.27569 C 0.11159 -0.27662 0.11342 -0.27569 0.11368 -0.27801 C 0.11472 -0.29004 0.11237 -0.29838 0.11159 -0.30903 C 0.11107 -0.31528 0.11094 -0.32176 0.11055 -0.32801 C 0.11016 -0.33518 0.11003 -0.34236 0.10951 -0.34977 C 0.10925 -0.35185 0.10873 -0.35416 0.10834 -0.35648 C 0.10717 -0.37824 0.10651 -0.37731 0.10834 -0.40416 C 0.10873 -0.40903 0.1099 -0.41366 0.11055 -0.41852 L 0.11159 -0.42546 C 0.11198 -0.42778 0.11198 -0.43055 0.11263 -0.43264 C 0.11641 -0.44583 0.11407 -0.43727 0.11888 -0.45879 C 0.11954 -0.46204 0.12058 -0.46504 0.12097 -0.46829 C 0.12331 -0.49074 0.1211 -0.48264 0.12618 -0.49444 C 0.12657 -0.49699 0.12644 -0.49977 0.12722 -0.50162 C 0.12891 -0.50555 0.13347 -0.51088 0.13347 -0.51065 C 0.13516 -0.50949 0.13724 -0.50926 0.13868 -0.50625 C 0.1405 -0.50278 0.14141 -0.49699 0.14284 -0.49213 L 0.14701 -0.47778 C 0.14779 -0.47546 0.1487 -0.47338 0.14909 -0.4706 C 0.14948 -0.46829 0.14961 -0.46574 0.15013 -0.46366 C 0.15013 -0.46342 0.15339 -0.45625 0.15443 -0.45416 L 0.15443 -0.4537 " pathEditMode="relative" rAng="0" ptsTypes="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 L 0.15443 -0.45347 C 0.15521 -0.46018 0.15599 -0.46643 0.15678 -0.47291 C 0.15717 -0.47569 0.1573 -0.47847 0.15756 -0.48125 C 0.15782 -0.48356 0.15821 -0.48565 0.15834 -0.48773 C 0.15899 -0.49329 0.15938 -0.49907 0.1599 -0.50463 L 0.16159 -0.51736 C 0.16185 -0.51944 0.16224 -0.52153 0.16237 -0.52361 C 0.16407 -0.54514 0.16237 -0.52546 0.16407 -0.54074 C 0.16433 -0.54352 0.16433 -0.54653 0.16485 -0.54907 C 0.16576 -0.5537 0.16706 -0.55764 0.1681 -0.5618 L 0.16967 -0.56805 C 0.17019 -0.57037 0.17045 -0.57315 0.17136 -0.57454 L 0.17383 -0.5787 C 0.17513 -0.57801 0.17657 -0.57824 0.17787 -0.57662 C 0.17878 -0.57523 0.17943 -0.57199 0.18021 -0.57037 C 0.18125 -0.56852 0.18243 -0.56736 0.1836 -0.56597 C 0.18816 -0.54791 0.18191 -0.56921 0.1875 -0.55764 C 0.18829 -0.55602 0.18842 -0.55278 0.1892 -0.55116 C 0.19011 -0.5493 0.19141 -0.54884 0.19245 -0.54699 C 0.19336 -0.54514 0.19388 -0.54236 0.19493 -0.54074 C 0.19636 -0.5375 0.19961 -0.53217 0.19961 -0.53194 C 0.20495 -0.5368 0.19987 -0.53032 0.203 -0.54074 C 0.20352 -0.54259 0.20469 -0.54329 0.20534 -0.54491 C 0.2099 -0.55532 0.20938 -0.55416 0.21185 -0.56389 C 0.21329 -0.575 0.21172 -0.56597 0.21511 -0.57662 C 0.21576 -0.57847 0.21602 -0.58125 0.21667 -0.58287 C 0.21745 -0.58449 0.21836 -0.58565 0.21914 -0.58704 C 0.22006 -0.58912 0.22071 -0.59166 0.22162 -0.59352 C 0.22227 -0.59491 0.22331 -0.59467 0.22409 -0.5956 C 0.225 -0.59676 0.22553 -0.59861 0.22644 -0.6 C 0.228 -0.60162 0.23138 -0.60416 0.23138 -0.60393 C 0.23191 -0.60393 0.23672 -0.60185 0.23776 -0.6 C 0.23881 -0.59791 0.23933 -0.59537 0.24024 -0.59352 C 0.24102 -0.59166 0.24193 -0.59074 0.24271 -0.58912 C 0.24323 -0.58704 0.24362 -0.58495 0.24428 -0.58287 C 0.24623 -0.57685 0.24675 -0.57662 0.24909 -0.57245 C 0.25 -0.56967 0.25079 -0.5669 0.25157 -0.56389 C 0.25222 -0.5618 0.25248 -0.55926 0.25326 -0.55764 C 0.25378 -0.55625 0.25495 -0.55648 0.2556 -0.55555 C 0.26185 -0.54722 0.25443 -0.5544 0.26055 -0.54907 C 0.26381 -0.54977 0.26706 -0.54977 0.27019 -0.55116 C 0.27188 -0.55185 0.27513 -0.55555 0.27513 -0.55532 L 0.27995 -0.56389 C 0.28073 -0.56528 0.28164 -0.56643 0.28243 -0.56805 C 0.28321 -0.57037 0.28386 -0.57268 0.28477 -0.57454 C 0.28633 -0.57754 0.28829 -0.5794 0.28972 -0.58287 C 0.2905 -0.58495 0.29115 -0.5875 0.29219 -0.58912 C 0.29284 -0.59051 0.29375 -0.59051 0.29454 -0.5912 C 0.30157 -0.5993 0.29454 -0.59282 0.30026 -0.59768 C 0.30105 -0.5993 0.3017 -0.60116 0.30261 -0.60208 C 0.30769 -0.60694 0.31693 -0.60254 0.32058 -0.60208 C 0.32618 -0.59213 0.31914 -0.60463 0.32618 -0.5912 C 0.32696 -0.59004 0.32774 -0.58866 0.32852 -0.58704 C 0.33151 -0.57592 0.32956 -0.58264 0.33503 -0.56805 C 0.33581 -0.56597 0.33685 -0.56435 0.3375 -0.5618 C 0.34076 -0.54861 0.33711 -0.56157 0.34154 -0.55116 C 0.34336 -0.54722 0.34454 -0.5419 0.34636 -0.53842 C 0.34714 -0.53704 0.34805 -0.53588 0.34883 -0.53426 C 0.34974 -0.53241 0.35026 -0.5294 0.35131 -0.52801 C 0.35222 -0.52639 0.35352 -0.52685 0.35456 -0.52569 C 0.3556 -0.52477 0.35664 -0.52291 0.35769 -0.52153 C 0.3586 -0.5206 0.35938 -0.52014 0.36029 -0.51944 C 0.36472 -0.52014 0.36941 -0.52037 0.37396 -0.52153 C 0.37982 -0.52291 0.37474 -0.52361 0.37969 -0.52569 C 0.38204 -0.52685 0.38451 -0.52731 0.38698 -0.52801 C 0.39011 -0.53194 0.38998 -0.53148 0.39258 -0.53634 C 0.39297 -0.53727 0.39727 -0.54583 0.39831 -0.54699 C 0.39935 -0.54815 0.40053 -0.54838 0.40157 -0.54907 C 0.40209 -0.55116 0.40248 -0.55393 0.40313 -0.55555 C 0.40391 -0.55694 0.40482 -0.55648 0.4056 -0.55764 C 0.4073 -0.55995 0.40886 -0.56319 0.41042 -0.56597 L 0.41042 -0.56574 C 0.41355 -0.57407 0.41185 -0.57153 0.41524 -0.57454 C 0.41719 -0.5794 0.41862 -0.58356 0.42097 -0.58704 C 0.42175 -0.58819 0.42266 -0.58819 0.42344 -0.58912 C 0.42422 -0.59051 0.425 -0.59213 0.42579 -0.59352 C 0.42696 -0.59514 0.428 -0.59606 0.42917 -0.59768 C 0.42995 -0.59907 0.4306 -0.60139 0.43151 -0.60208 C 0.43412 -0.60416 0.43698 -0.60486 0.43959 -0.60625 L 0.44362 -0.60833 C 0.44987 -0.60764 0.45612 -0.60741 0.46224 -0.60625 C 0.46446 -0.60579 0.46537 -0.60254 0.46719 -0.6 C 0.46823 -0.59815 0.46928 -0.59676 0.47045 -0.5956 C 0.47149 -0.59467 0.47253 -0.59444 0.47357 -0.59352 C 0.47943 -0.58912 0.47201 -0.59352 0.48021 -0.58912 C 0.48282 -0.59004 0.48555 -0.59004 0.48829 -0.5912 C 0.48998 -0.59213 0.49141 -0.59467 0.4931 -0.5956 C 0.49727 -0.59815 0.49532 -0.59676 0.49883 -0.6 C 0.49961 -0.60139 0.50026 -0.60324 0.50118 -0.60416 C 0.50222 -0.60532 0.50352 -0.60463 0.50443 -0.60625 C 0.50534 -0.60764 0.5056 -0.61041 0.50612 -0.6125 C 0.50795 -0.6118 0.5099 -0.61134 0.51172 -0.61041 C 0.51276 -0.60995 0.51394 -0.60903 0.51498 -0.60833 C 0.51641 -0.60764 0.51771 -0.60694 0.51901 -0.60625 C 0.52019 -0.60486 0.5211 -0.60324 0.52227 -0.60208 C 0.52696 -0.59676 0.52292 -0.60416 0.52956 -0.59352 C 0.53164 -0.59028 0.53334 -0.58611 0.53529 -0.58287 C 0.53789 -0.57847 0.54076 -0.57477 0.54336 -0.57037 C 0.54701 -0.56412 0.54506 -0.56759 0.54909 -0.55972 C 0.55222 -0.54722 0.55105 -0.54745 0.5556 -0.54282 C 0.55717 -0.54097 0.55873 -0.53981 0.56042 -0.53842 L 0.56276 -0.53634 L 0.56537 -0.53217 L 0.56537 -0.53194 " pathEditMode="relative" rAng="0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7" y="-794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12 0.03727 L 0.12812 0.0375 C 0.13515 0.02199 0.1358 0.02222 0.14062 0.0074 C 0.14192 0.00416 0.14271 0.00092 0.14362 -0.00255 C 0.14531 -0.00903 0.14596 -0.01574 0.1483 -0.02084 C 0.15156 -0.02801 0.15442 -0.03357 0.15677 -0.0426 C 0.15729 -0.04468 0.15768 -0.04676 0.15833 -0.04885 C 0.15911 -0.0507 0.16028 -0.05278 0.16106 -0.05463 C 0.16211 -0.05787 0.16367 -0.06574 0.16419 -0.06898 C 0.16471 -0.07084 0.16536 -0.07292 0.16588 -0.07523 C 0.16601 -0.08426 0.16705 -0.09352 0.16627 -0.10255 C 0.16601 -0.10602 0.16419 -0.1088 0.16328 -0.11204 C 0.16263 -0.11389 0.16198 -0.11621 0.16132 -0.11829 L 0.15716 -0.15093 L 0.1556 -0.16412 L 0.15481 -0.17084 C 0.15481 -0.17176 0.15664 -0.20116 0.1595 -0.21019 C 0.16093 -0.21528 0.1638 -0.21875 0.1664 -0.22176 C 0.16927 -0.23403 0.16588 -0.22199 0.17174 -0.23565 C 0.17278 -0.2382 0.17356 -0.24121 0.17461 -0.24398 C 0.17981 -0.25371 0.17747 -0.24445 0.18125 -0.2551 C 0.1832 -0.25996 0.18307 -0.26412 0.1845 -0.26945 C 0.19049 -0.29051 0.18476 -0.26459 0.18906 -0.28565 C 0.19231 -0.31019 0.19271 -0.30926 0.19244 -0.34283 C 0.19244 -0.34699 0.19114 -0.35116 0.19088 -0.35556 C 0.19049 -0.36158 0.19101 -0.3676 0.18945 -0.37292 C 0.1888 -0.375 0.18815 -0.37732 0.1875 -0.3794 C 0.18541 -0.38773 0.18502 -0.39445 0.18164 -0.40209 C 0.1806 -0.40463 0.17929 -0.40648 0.17864 -0.4088 C 0.17786 -0.41111 0.17734 -0.41366 0.17656 -0.41551 C 0.17552 -0.4176 0.17409 -0.41852 0.17317 -0.4206 C 0.17109 -0.425 0.16823 -0.42917 0.16679 -0.43449 C 0.16614 -0.43681 0.16575 -0.43912 0.16484 -0.44121 C 0.1638 -0.44329 0.1625 -0.44445 0.16146 -0.44607 C 0.15963 -0.45209 0.15963 -0.45394 0.15625 -0.45764 C 0.15403 -0.45996 0.14935 -0.4632 0.14935 -0.46297 C 0.14648 -0.46297 0.14362 -0.4625 0.14088 -0.46273 C 0.13294 -0.46412 0.13229 -0.46528 0.12695 -0.46945 C 0.1233 -0.47593 0.12252 -0.48056 0.11653 -0.47593 C 0.11523 -0.47477 0.11458 -0.47176 0.11367 -0.46991 C 0.11002 -0.45533 0.1151 -0.47292 0.10833 -0.4581 C 0.10742 -0.45625 0.10729 -0.4544 0.10677 -0.45209 C 0.10599 -0.4551 0.10534 -0.45787 0.10481 -0.46111 C 0.10468 -0.46181 0.1039 -0.47454 0.10338 -0.47616 C 0.1026 -0.47824 0.10117 -0.4794 0.1 -0.48102 C 0.09922 -0.48102 0.09114 -0.48079 0.08906 -0.47894 C 0.08763 -0.47732 0.08672 -0.475 0.08528 -0.47315 C 0.07968 -0.45162 0.08385 -0.46922 0.08073 -0.41644 L 0.08073 -0.41621 " pathEditMode="relative" rAng="360000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2569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2852 -0.42107 L 0.12852 -0.42107 C 0.12721 -0.41597 0.12539 -0.40972 0.12435 -0.40463 C 0.12396 -0.40278 0.12474 -0.40278 0.12474 -0.40162 C 0.125 -0.40023 0.12513 -0.39931 0.12552 -0.39838 C 0.12136 -0.38449 0.1237 -0.39167 0.11445 -0.36806 C 0.1138 -0.36644 0.11016 -0.35764 0.10912 -0.35556 C 0.1082 -0.35371 0.10755 -0.35255 0.10638 -0.35047 C 0.1056 -0.34838 0.1043 -0.34584 0.10339 -0.34375 C 0.10235 -0.34167 0.10156 -0.34051 0.10065 -0.33843 C 0.09323 -0.32361 0.10117 -0.33889 0.09479 -0.32662 C 0.09401 -0.32477 0.0931 -0.32338 0.09245 -0.3213 C 0.09037 -0.31597 0.08854 -0.30996 0.08776 -0.30533 C 0.08724 -0.30278 0.08711 -0.3007 0.08685 -0.29861 C 0.08633 -0.2963 0.08568 -0.29375 0.08555 -0.2919 C 0.08503 -0.28912 0.08503 -0.28704 0.08477 -0.28472 C 0.08464 -0.28264 0.08412 -0.27986 0.08373 -0.27778 C 0.08255 -0.27477 0.08138 -0.27153 0.08021 -0.26875 C 0.07787 -0.26389 0.07643 -0.26227 0.07474 -0.25926 C 0.07344 -0.25695 0.07214 -0.2544 0.07096 -0.25232 C 0.06784 -0.2463 0.06576 -0.24236 0.06263 -0.23565 C 0.06172 -0.23357 0.06094 -0.23195 0.06029 -0.22986 C 0.05807 -0.22384 0.05586 -0.21736 0.05378 -0.21111 C 0.053 -0.20903 0.05261 -0.20695 0.05182 -0.20486 C 0.04922 -0.19792 0.04636 -0.19144 0.04388 -0.18519 C 0.04089 -0.17778 0.03633 -0.16922 0.03425 -0.16667 L 0.03216 -0.16366 C 0.0319 -0.16297 0.02735 -0.15394 0.02656 -0.15116 C 0.02513 -0.14746 0.02396 -0.14329 0.02292 -0.13935 C 0.02201 -0.13634 0.02083 -0.12755 0.0207 -0.12593 C 0.0207 -0.125 0.02083 -0.12408 0.02083 -0.12338 C 0.02057 -0.1213 0.02005 -0.11852 0.01992 -0.11644 C 0.01979 -0.11528 0.0207 -0.11574 0.01979 -0.11343 C 0.01511 -0.09884 0.01445 -0.09838 0.01068 -0.09213 C 0.00495 -0.07871 0.01224 -0.09537 0.00573 -0.08195 C 0.00495 -0.08009 0.00417 -0.07801 0.00339 -0.07639 C -0.00351 -0.06134 0.00326 -0.07709 -0.00221 -0.06435 C -0.00729 -0.05209 -0.00625 -0.05486 -0.01042 -0.0419 C -0.01107 -0.03982 -0.01198 -0.0375 -0.01224 -0.03565 C -0.01315 -0.03195 -0.01419 -0.025 -0.01458 -0.02199 C -0.0151 -0.01736 -0.01536 -0.01181 -0.01562 -0.00787 C -0.01562 -0.00648 -0.01549 -0.00602 -0.01549 -0.00486 C -0.01432 -0.0044 -0.01237 -0.00232 -0.01002 -0.00394 C -0.00937 -0.00463 -0.00859 -0.00533 -0.00768 -0.00672 C -0.00703 -0.00718 -0.00586 -0.00926 -0.00547 -0.00926 C -0.0043 -0.00949 -0.00351 -0.00857 -0.00247 -0.0081 C -0.00195 -0.00695 -0.0013 -0.00579 -0.00104 -0.00394 C 0.00026 0.00023 -0.00078 -0.00116 0.00013 -0.00023 L -1.25E-6 2.22222E-6 " pathEditMode="relative" rAng="1980000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213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421120" y="5170459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7710" y="5434201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2407" y="5394686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38577" y="5409544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02515" y="5403423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79 - 54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3446205" y="5091367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6109150" y="5202999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740195" y="5091367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 action="ppaction://noaction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  <a:extLst>
              <a:ext uri="{FF2B5EF4-FFF2-40B4-BE49-F238E27FC236}">
                <a16:creationId xmlns:a16="http://schemas.microsoft.com/office/drawing/2014/main" id="{E6AEEA9C-9481-1A09-555F-224C9148A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124" y="-1436370"/>
            <a:ext cx="609600" cy="609600"/>
          </a:xfrm>
          <a:prstGeom prst="rect">
            <a:avLst/>
          </a:prstGeom>
        </p:spPr>
      </p:pic>
      <p:pic>
        <p:nvPicPr>
          <p:cNvPr id="3" name="Picture 115" descr="ALRMCLOK">
            <a:extLst>
              <a:ext uri="{FF2B5EF4-FFF2-40B4-BE49-F238E27FC236}">
                <a16:creationId xmlns:a16="http://schemas.microsoft.com/office/drawing/2014/main" id="{1970819E-5F78-8F6C-8EDF-5BD684809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176">
            <a:extLst>
              <a:ext uri="{FF2B5EF4-FFF2-40B4-BE49-F238E27FC236}">
                <a16:creationId xmlns:a16="http://schemas.microsoft.com/office/drawing/2014/main" id="{269D70CD-2356-8F68-09BD-911276EC5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10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" name="Oval 176">
            <a:extLst>
              <a:ext uri="{FF2B5EF4-FFF2-40B4-BE49-F238E27FC236}">
                <a16:creationId xmlns:a16="http://schemas.microsoft.com/office/drawing/2014/main" id="{4EA61FA7-DE37-379C-52FC-97AB820DA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234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CB9DCA02-1CE4-9B8F-AB05-1870D1FC8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234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F4DD4CE4-FDE1-218E-98AD-2668776E8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05" y="83738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D33E4729-1F03-3DF8-0B79-E35E8818E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06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5368EA4A-0255-DEFA-9300-A7BF6B1D9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06" y="8111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A1E1634D-2753-B81C-4088-A494EF999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39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  <p:bldP spid="5" grpId="0" animBg="1"/>
      <p:bldP spid="7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421120" y="5170459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7710" y="5434201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2407" y="5394686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38577" y="5409544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02515" y="5403423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3446205" y="5091367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6109150" y="5202999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740195" y="5091367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6602904" y="4225499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987580" y="4268527"/>
            <a:ext cx="1313294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031" y="933219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82" y="130952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 action="ppaction://noaction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  <a:extLst>
              <a:ext uri="{FF2B5EF4-FFF2-40B4-BE49-F238E27FC236}">
                <a16:creationId xmlns:a16="http://schemas.microsoft.com/office/drawing/2014/main" id="{E6AEEA9C-9481-1A09-555F-224C9148A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124" y="-1436370"/>
            <a:ext cx="609600" cy="609600"/>
          </a:xfrm>
          <a:prstGeom prst="rect">
            <a:avLst/>
          </a:prstGeom>
        </p:spPr>
      </p:pic>
      <p:pic>
        <p:nvPicPr>
          <p:cNvPr id="3" name="Picture 115" descr="ALRMCLOK">
            <a:extLst>
              <a:ext uri="{FF2B5EF4-FFF2-40B4-BE49-F238E27FC236}">
                <a16:creationId xmlns:a16="http://schemas.microsoft.com/office/drawing/2014/main" id="{1970819E-5F78-8F6C-8EDF-5BD684809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176">
            <a:extLst>
              <a:ext uri="{FF2B5EF4-FFF2-40B4-BE49-F238E27FC236}">
                <a16:creationId xmlns:a16="http://schemas.microsoft.com/office/drawing/2014/main" id="{269D70CD-2356-8F68-09BD-911276EC5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10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" name="Oval 176">
            <a:extLst>
              <a:ext uri="{FF2B5EF4-FFF2-40B4-BE49-F238E27FC236}">
                <a16:creationId xmlns:a16="http://schemas.microsoft.com/office/drawing/2014/main" id="{4EA61FA7-DE37-379C-52FC-97AB820DA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234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CB9DCA02-1CE4-9B8F-AB05-1870D1FC8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234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F4DD4CE4-FDE1-218E-98AD-2668776E8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05" y="83738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D33E4729-1F03-3DF8-0B79-E35E8818E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06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5368EA4A-0255-DEFA-9300-A7BF6B1D9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06" y="8111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A1E1634D-2753-B81C-4088-A494EF999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39" y="8348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61040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 L 0.15443 -0.45347 C 0.15482 -0.46018 0.15521 -0.46643 0.1556 -0.47291 C 0.15573 -0.47569 0.15586 -0.47847 0.15599 -0.48125 C 0.15612 -0.48356 0.15638 -0.48565 0.15638 -0.48773 C 0.15677 -0.49328 0.1569 -0.49907 0.1573 -0.50463 L 0.15808 -0.51736 C 0.15821 -0.51944 0.15847 -0.52152 0.15847 -0.52361 C 0.15938 -0.54514 0.15847 -0.52546 0.15938 -0.54074 C 0.15951 -0.54352 0.15951 -0.54652 0.15977 -0.54907 C 0.16016 -0.5537 0.16094 -0.55764 0.16146 -0.5618 L 0.16224 -0.56805 C 0.1625 -0.57037 0.16263 -0.57315 0.16315 -0.57453 L 0.16433 -0.5787 C 0.16511 -0.57801 0.16589 -0.57824 0.16654 -0.57662 C 0.16706 -0.57523 0.16732 -0.57199 0.16771 -0.57037 C 0.16823 -0.56852 0.16888 -0.56736 0.1694 -0.56597 C 0.17175 -0.54791 0.16862 -0.56921 0.17149 -0.55764 C 0.17188 -0.55602 0.17188 -0.55277 0.1724 -0.55115 C 0.17279 -0.5493 0.17344 -0.54884 0.17396 -0.54699 C 0.17448 -0.54514 0.17474 -0.54236 0.17526 -0.54074 C 0.17605 -0.5375 0.17774 -0.53217 0.17774 -0.53194 C 0.18047 -0.5368 0.17787 -0.53032 0.17943 -0.54074 C 0.17982 -0.54259 0.18034 -0.54328 0.18073 -0.5449 C 0.18308 -0.55532 0.18282 -0.55416 0.18412 -0.56389 C 0.18477 -0.575 0.18399 -0.56597 0.18568 -0.57662 C 0.18607 -0.57847 0.1862 -0.58125 0.18659 -0.58287 C 0.18685 -0.58472 0.18737 -0.58565 0.18776 -0.58727 C 0.18828 -0.58912 0.18855 -0.5919 0.18907 -0.59352 C 0.18946 -0.5949 0.18998 -0.59467 0.19037 -0.5956 C 0.19076 -0.59676 0.19115 -0.59884 0.19154 -0.6 C 0.19245 -0.60162 0.19414 -0.60416 0.19414 -0.60393 C 0.1944 -0.60393 0.19688 -0.60185 0.1974 -0.6 C 0.19792 -0.59815 0.19831 -0.59537 0.1987 -0.59352 C 0.19909 -0.5919 0.19948 -0.59074 0.2 -0.58935 C 0.20026 -0.58727 0.20039 -0.58495 0.20078 -0.58287 C 0.20183 -0.57685 0.20209 -0.57662 0.20326 -0.57245 C 0.20365 -0.56967 0.20417 -0.5669 0.20456 -0.56389 C 0.20482 -0.5618 0.20495 -0.55926 0.20534 -0.55764 C 0.20573 -0.55625 0.20625 -0.55648 0.20664 -0.55555 C 0.2099 -0.54722 0.20599 -0.5544 0.20912 -0.54907 C 0.21081 -0.54977 0.2125 -0.54977 0.2142 -0.55115 C 0.21511 -0.55185 0.21667 -0.55555 0.21667 -0.55532 L 0.21927 -0.56389 C 0.21967 -0.56527 0.22006 -0.56643 0.22045 -0.56805 C 0.22084 -0.57037 0.22123 -0.57268 0.22162 -0.57453 C 0.22253 -0.57754 0.22357 -0.5794 0.22422 -0.58287 C 0.22461 -0.58518 0.225 -0.58773 0.22552 -0.58935 C 0.22578 -0.59051 0.22631 -0.59051 0.2267 -0.59143 C 0.23034 -0.5993 0.2267 -0.59282 0.22969 -0.59768 C 0.23008 -0.5993 0.23047 -0.60115 0.23086 -0.60208 C 0.2336 -0.60694 0.23828 -0.60254 0.24011 -0.60208 C 0.2431 -0.59213 0.23946 -0.60463 0.2431 -0.59143 C 0.24349 -0.59004 0.24388 -0.58865 0.24427 -0.58727 C 0.24584 -0.57592 0.2448 -0.58264 0.24766 -0.56805 C 0.24805 -0.56597 0.24857 -0.56435 0.24896 -0.5618 C 0.25065 -0.54861 0.2487 -0.56157 0.25092 -0.55115 C 0.25183 -0.54722 0.25248 -0.5419 0.25352 -0.53842 C 0.25391 -0.53703 0.2543 -0.53588 0.25482 -0.53426 C 0.25521 -0.5324 0.25547 -0.5294 0.25599 -0.52801 C 0.25651 -0.52639 0.25717 -0.52685 0.25769 -0.52569 C 0.25821 -0.52477 0.25886 -0.52291 0.25938 -0.52152 C 0.25977 -0.5206 0.26016 -0.52014 0.26068 -0.51944 C 0.26302 -0.52014 0.26537 -0.52037 0.26771 -0.52152 C 0.27071 -0.52291 0.2681 -0.52361 0.27071 -0.52569 C 0.27188 -0.52685 0.27318 -0.52731 0.27435 -0.52801 C 0.27605 -0.53194 0.27592 -0.53148 0.27735 -0.53634 C 0.27761 -0.53727 0.27969 -0.54583 0.28021 -0.54699 C 0.28086 -0.54815 0.28138 -0.54838 0.2819 -0.54907 C 0.28217 -0.55115 0.28243 -0.55393 0.28282 -0.55555 C 0.28308 -0.55694 0.2836 -0.55648 0.28412 -0.55764 C 0.2849 -0.55995 0.28568 -0.56319 0.28659 -0.56597 L 0.28659 -0.56574 C 0.28815 -0.57407 0.28724 -0.57152 0.28907 -0.57453 C 0.29011 -0.5794 0.29076 -0.58356 0.29193 -0.58727 C 0.29232 -0.58842 0.29284 -0.58842 0.29323 -0.58935 C 0.29362 -0.59051 0.29401 -0.59236 0.29453 -0.59352 C 0.29506 -0.59514 0.29558 -0.59629 0.29623 -0.59768 C 0.29662 -0.59907 0.29701 -0.60139 0.2974 -0.60208 C 0.29883 -0.60416 0.30026 -0.60486 0.30157 -0.60625 L 0.30365 -0.60833 C 0.3069 -0.60764 0.31016 -0.6074 0.31328 -0.60625 C 0.31446 -0.60578 0.31485 -0.60254 0.31576 -0.6 C 0.31641 -0.59838 0.31693 -0.59676 0.31745 -0.5956 C 0.3181 -0.59467 0.31862 -0.59444 0.31914 -0.59352 C 0.32214 -0.58912 0.31823 -0.59352 0.32253 -0.58935 C 0.32396 -0.59004 0.32539 -0.59004 0.3267 -0.59143 C 0.32761 -0.59236 0.32839 -0.59467 0.32917 -0.5956 C 0.33138 -0.59838 0.33034 -0.59676 0.33217 -0.6 C 0.33256 -0.60139 0.33295 -0.60324 0.33334 -0.60416 C 0.33399 -0.60532 0.33464 -0.60463 0.33503 -0.60625 C 0.33555 -0.60764 0.33568 -0.61041 0.33594 -0.6125 C 0.33685 -0.6118 0.33789 -0.61134 0.33881 -0.61041 C 0.33933 -0.60995 0.33998 -0.60902 0.3405 -0.60833 C 0.34115 -0.60764 0.34193 -0.60694 0.34258 -0.60625 C 0.34323 -0.60486 0.34362 -0.60324 0.34427 -0.60208 C 0.34662 -0.59676 0.34467 -0.60416 0.34805 -0.59352 C 0.34909 -0.59027 0.35 -0.58634 0.35092 -0.58287 C 0.35235 -0.57847 0.35378 -0.57477 0.35521 -0.57037 C 0.35703 -0.56412 0.35599 -0.56759 0.35808 -0.55972 C 0.35977 -0.54722 0.35912 -0.54745 0.36146 -0.54282 C 0.36224 -0.54097 0.36302 -0.53981 0.36394 -0.53842 L 0.36524 -0.53634 L 0.36654 -0.53217 L 0.36654 -0.53194 " pathEditMode="relative" rAng="0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794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4.58333E-6 0.00023 C -0.00013 -0.00694 -0.00013 -0.01389 -0.00013 -0.02106 C -0.00026 -0.04768 -0.00013 -0.08356 -0.00013 -0.10578 C -0.00013 -0.11967 -0.00013 -0.11597 -4.58333E-6 -0.12685 C -4.58333E-6 -0.12893 -4.58333E-6 -0.13125 -4.58333E-6 -0.13333 C -4.58333E-6 -0.13773 -4.58333E-6 -0.14166 0.00013 -0.14583 C 0.00013 -0.14815 0.00013 -0.15046 0.00013 -0.15231 L 0.0004 -0.16713 C 0.0004 -0.16921 0.0004 -0.17245 0.00053 -0.17338 L 0.00066 -0.17777 C 0.00066 -0.18055 0.00079 -0.1831 0.00079 -0.18611 C 0.00079 -0.18865 0.00079 -0.1919 0.00079 -0.19467 C 0.00092 -0.20764 0.00079 -0.20509 0.00092 -0.21574 C 0.00092 -0.21921 0.00092 -0.22291 0.00092 -0.22639 C 0.00092 -0.23009 0.00105 -0.23333 0.00105 -0.23703 C 0.00105 -0.2625 0.00092 -0.24259 0.00105 -0.26018 C 0.00105 -0.26435 0.00118 -0.2824 0.00118 -0.28588 L 0.00131 -0.29213 C 0.00131 -0.30231 0.00131 -0.29514 0.00144 -0.30254 C 0.00144 -0.3044 0.00144 -0.30694 0.00157 -0.30902 C 0.00157 -0.31273 0.0017 -0.31481 0.0017 -0.31736 L 0.00183 -0.33426 L 0.00196 -0.34282 C 0.00196 -0.34629 0.00196 -0.36203 0.00183 -0.36828 C 0.0017 -0.37963 0.0017 -0.3868 0.00157 -0.39791 C 0.00144 -0.4044 0.00144 -0.40717 0.00144 -0.41481 C 0.00131 -0.41759 0.00131 -0.42037 0.00131 -0.42315 C 0.00131 -0.42893 0.00131 -0.43472 0.00131 -0.44027 C 0.00144 -0.44629 0.00144 -0.44745 0.00157 -0.45069 C 0.00157 -0.45486 0.0017 -0.45856 0.0017 -0.46342 C 0.00183 -0.46551 0.00183 -0.46828 0.00183 -0.4699 C 0.00183 -0.47176 0.00196 -0.47245 0.00196 -0.47407 C 0.00209 -0.47639 0.00222 -0.4831 0.00235 -0.4868 C 0.00235 -0.49097 0.00235 -0.4956 0.00248 -0.49953 C 0.00261 -0.5081 0.00261 -0.50301 0.00274 -0.51203 C 0.00274 -0.51551 0.00274 -0.51967 0.00274 -0.52268 C 0.00287 -0.52546 0.00287 -0.52662 0.00287 -0.52916 C 0.00326 -0.54768 0.003 -0.5368 0.00313 -0.54606 C 0.00326 -0.55764 0.00313 -0.54838 0.00339 -0.5544 C 0.00339 -0.55694 0.00339 -0.5618 0.00352 -0.56296 C 0.00365 -0.56551 0.00365 -0.56412 0.00378 -0.56713 C 0.00391 -0.56643 0.00404 -0.56736 0.00417 -0.56504 C 0.0043 -0.56342 0.0043 -0.55694 0.0043 -0.55231 C 0.0043 -0.55 0.0043 -0.54815 0.0043 -0.54606 C 0.00443 -0.54328 0.0043 -0.53819 0.00443 -0.5375 C 0.00443 -0.5368 0.00443 -0.54097 0.00456 -0.54398 C 0.00456 -0.54907 0.00456 -0.55625 0.00469 -0.56088 C 0.00469 -0.56296 0.00469 -0.56481 0.00469 -0.56713 C 0.00495 -0.58657 0.00482 -0.58171 0.00495 -0.58611 C 0.00508 -0.58541 0.00521 -0.58611 0.00534 -0.58402 C 0.00534 -0.58333 0.00534 -0.57963 0.00547 -0.57777 C 0.00573 -0.55926 0.00521 -0.59583 0.0056 -0.56504 C 0.00573 -0.56111 0.00586 -0.55717 0.00586 -0.55231 C 0.00599 -0.5419 0.00586 -0.54676 0.00599 -0.5375 C 0.00599 -0.53472 0.00599 -0.52916 0.00599 -0.52916 C 0.00612 -0.52916 0.00599 -0.53495 0.00612 -0.5375 C 0.00612 -0.54097 0.00612 -0.54861 0.00625 -0.55023 C 0.00625 -0.55162 0.00625 -0.55162 0.00638 -0.55231 C 0.00665 -0.54722 0.00652 -0.55 0.00678 -0.53541 C 0.00678 -0.53148 0.00691 -0.52268 0.00691 -0.52245 C 0.00691 -0.50648 0.00691 -0.48981 0.00691 -0.47407 C 0.00691 -0.47129 0.00691 -0.46828 0.00691 -0.46551 C 0.00717 -0.4368 0.00691 -0.47963 0.00704 -0.45277 C 0.00704 -0.45578 0.00717 -0.46157 0.00704 -0.46551 C 0.00704 -0.46643 0.00704 -0.46412 0.00704 -0.46342 L 0.00704 -0.46319 " pathEditMode="relative" rAng="0" ptsTypes="AAAAAAAAAAAAAAAA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29306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338 -0.45972 L 0.00338 -0.45949 C 0.00338 -0.45486 0.00338 -0.4493 0.00351 -0.44444 C 0.00351 -0.43565 0.00351 -0.44537 0.00351 -0.43356 C 0.00351 -0.43125 0.00351 -0.42893 0.00351 -0.42662 C 0.00351 -0.42222 0.00364 -0.41342 0.00364 -0.41319 C 0.00364 -0.39861 0.00364 -0.4169 0.00364 -0.39583 C 0.00364 -0.39259 0.00364 -0.3831 0.00377 -0.38032 C 0.00364 -0.37083 0.00377 -0.36088 0.00364 -0.35139 C 0.00364 -0.34815 0.00364 -0.34537 0.00364 -0.34282 C 0.00364 -0.3368 0.00364 -0.33402 0.00351 -0.3294 C 0.00351 -0.32801 0.00351 -0.32685 0.00351 -0.32523 C 0.00338 -0.31504 0.00351 -0.31805 0.00338 -0.3074 C 0.00325 -0.30509 0.00325 -0.30555 0.00325 -0.30301 C 0.00325 -0.30139 0.00325 -0.29953 0.00325 -0.29861 C 0.00312 -0.29652 0.00312 -0.29629 0.00312 -0.29421 C 0.00299 -0.28773 0.00312 -0.29027 0.00299 -0.2875 C 0.00299 -0.28588 0.00299 -0.28495 0.00286 -0.2831 C 0.00286 -0.27245 0.00286 -0.26551 0.00273 -0.2544 C 0.00273 -0.23148 0.00286 -0.25995 0.00273 -0.23657 C 0.00273 -0.22801 0.00273 -0.21875 0.00273 -0.20995 C 0.0026 -0.1794 0.00273 -0.22639 0.0026 -0.19027 C 0.0026 -0.18727 0.0026 -0.18426 0.0026 -0.18125 C 0.0026 -0.17685 0.0026 -0.17245 0.0026 -0.16805 C 0.0026 -0.16157 0.00247 -0.15416 0.00247 -0.14815 C 0.00247 -0.14606 0.00247 -0.14375 0.00247 -0.14166 C 0.00247 -0.13518 0.00247 -0.12824 0.00234 -0.12384 C 0.00234 -0.12106 0.00234 -0.11921 0.00234 -0.11713 C 0.00221 -0.11551 0.00221 -0.11273 0.00221 -0.1125 C 0.00208 -0.11365 0.00195 -0.11296 0.00182 -0.11504 C 0.00169 -0.11527 0.00169 -0.11805 0.00169 -0.11944 C 0.00169 -0.12106 0.00169 -0.12315 0.00156 -0.12384 C 0.00156 -0.12315 0.00156 -0.12361 0.00156 -0.12152 C 0.00143 -0.10879 0.00156 -0.11111 0.00143 -0.09953 C 0.00143 -0.0993 0.0013 -0.08287 0.0013 -0.07963 L 0.00117 -0.06412 C 0.00117 -0.06203 0.00117 -0.05902 0.00117 -0.0574 L 0.00117 -0.05301 C 0.00104 -0.05602 0.00091 -0.05555 0.00091 -0.06203 C 0.00078 -0.06296 0.00078 -0.06504 0.00078 -0.06643 C 0.00078 -0.06412 0.00078 -0.06203 0.00078 -0.05972 C 0.00078 -0.05231 0.00078 -0.05277 0.00065 -0.04421 C 0.00065 -0.04097 0.00065 -0.03842 0.00065 -0.03541 C 0.00065 -0.03264 0.00065 -0.02106 0.00052 -0.0199 C 0.00052 -0.01852 0.00039 -0.01412 0.00039 -0.01319 C 0.00026 -0.00995 0.00039 -0.01273 0.00026 -0.00879 C 0.00026 -0.0081 0.00026 -0.0074 0.00026 -0.00671 C 0.00013 -0.00578 0.00013 -0.00532 0.00013 -0.0044 C 0.00013 -0.0037 0.00013 -0.00254 0.00013 -0.00231 C 4.375E-6 -0.00115 4.375E-6 -2.96296E-6 4.375E-6 0.00047 L 4.375E-6 -2.96296E-6 " pathEditMode="relative" rAng="0" ptsTypes="AAAAAAAAAAAAAAAAAAAAAAAAAAAAAAAAAAAAAAAAAAAAAAAAAAA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300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  <p:bldP spid="5" grpId="0" animBg="1"/>
      <p:bldP spid="7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  <p:pic>
        <p:nvPicPr>
          <p:cNvPr id="3" name="If_I_Had_a_Chicken">
            <a:hlinkClick r:id="" action="ppaction://media"/>
            <a:extLst>
              <a:ext uri="{FF2B5EF4-FFF2-40B4-BE49-F238E27FC236}">
                <a16:creationId xmlns:a16="http://schemas.microsoft.com/office/drawing/2014/main" id="{6B193035-593B-7318-AE6E-2A42FF1AC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2594B3-BF95-4A1C-B626-AEFAD5282710}"/>
              </a:ext>
            </a:extLst>
          </p:cNvPr>
          <p:cNvSpPr txBox="1"/>
          <p:nvPr/>
        </p:nvSpPr>
        <p:spPr>
          <a:xfrm>
            <a:off x="838201" y="816114"/>
            <a:ext cx="11338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066"/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sáu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18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tháng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10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A0553-29EE-4BB4-998B-A6504A7639E0}"/>
              </a:ext>
            </a:extLst>
          </p:cNvPr>
          <p:cNvSpPr txBox="1"/>
          <p:nvPr/>
        </p:nvSpPr>
        <p:spPr>
          <a:xfrm>
            <a:off x="4038601" y="1618920"/>
            <a:ext cx="190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066"/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993E-677B-4206-8FB1-8EF8470CAB09}"/>
              </a:ext>
            </a:extLst>
          </p:cNvPr>
          <p:cNvSpPr txBox="1"/>
          <p:nvPr/>
        </p:nvSpPr>
        <p:spPr>
          <a:xfrm>
            <a:off x="1303254" y="2421726"/>
            <a:ext cx="9453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066"/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6: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chung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23)</a:t>
            </a:r>
          </a:p>
        </p:txBody>
      </p:sp>
    </p:spTree>
    <p:extLst>
      <p:ext uri="{BB962C8B-B14F-4D97-AF65-F5344CB8AC3E}">
        <p14:creationId xmlns:p14="http://schemas.microsoft.com/office/powerpoint/2010/main" val="2561709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25354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4" tIns="60842" rIns="121684" bIns="60842" rtlCol="0" anchor="ctr"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43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4300" b="1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43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latin typeface="Arial" pitchFamily="34" charset="0"/>
                <a:cs typeface="Arial" pitchFamily="34" charset="0"/>
              </a:rPr>
              <a:t>tiêu</a:t>
            </a:r>
            <a:endParaRPr lang="en-US" sz="43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-3882561" y="-219542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79509" y="1261536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546" tIns="94644" rIns="94644" bIns="94644" numCol="1" spcCol="1691" anchor="ctr" anchorCtr="0">
            <a:noAutofit/>
          </a:bodyPr>
          <a:lstStyle/>
          <a:p>
            <a:pPr defTabSz="16562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b="1" dirty="0">
                <a:solidFill>
                  <a:srgbClr val="00B050"/>
                </a:solidFill>
                <a:cs typeface="Arial" pitchFamily="34" charset="0"/>
              </a:rPr>
              <a:t>Sắp xếp được thứ tự các số.</a:t>
            </a:r>
          </a:p>
        </p:txBody>
      </p:sp>
      <p:sp>
        <p:nvSpPr>
          <p:cNvPr id="7" name="Oval 6"/>
          <p:cNvSpPr/>
          <p:nvPr/>
        </p:nvSpPr>
        <p:spPr>
          <a:xfrm>
            <a:off x="2303851" y="1126067"/>
            <a:ext cx="1351315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84" tIns="60842" rIns="121684" bIns="60842"/>
          <a:lstStyle/>
          <a:p>
            <a:pPr algn="ctr">
              <a:spcBef>
                <a:spcPts val="798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72471" y="2887135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FE1FF"/>
          </a:solidFill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546" tIns="94644" rIns="94644" bIns="94644" numCol="1" spcCol="1691" anchor="ctr" anchorCtr="0">
            <a:noAutofit/>
          </a:bodyPr>
          <a:lstStyle/>
          <a:p>
            <a:pPr defTabSz="16562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rgbClr val="FF33CC"/>
                </a:solidFill>
                <a:cs typeface="Arial" pitchFamily="34" charset="0"/>
              </a:rPr>
              <a:t>Phân</a:t>
            </a:r>
            <a:r>
              <a:rPr lang="en-US" sz="3200" b="1" dirty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cs typeface="Arial" pitchFamily="34" charset="0"/>
              </a:rPr>
              <a:t>tích</a:t>
            </a:r>
            <a:r>
              <a:rPr lang="en-US" sz="3200" b="1" dirty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cs typeface="Arial" pitchFamily="34" charset="0"/>
              </a:rPr>
              <a:t>được</a:t>
            </a:r>
            <a:r>
              <a:rPr lang="en-US" sz="3200" b="1" dirty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cs typeface="Arial" pitchFamily="34" charset="0"/>
              </a:rPr>
              <a:t>cấu</a:t>
            </a:r>
            <a:r>
              <a:rPr lang="en-US" sz="3200" b="1" dirty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cs typeface="Arial" pitchFamily="34" charset="0"/>
              </a:rPr>
              <a:t>tạo</a:t>
            </a:r>
            <a:r>
              <a:rPr lang="en-US" sz="3200" b="1" dirty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FF33CC"/>
                </a:solidFill>
                <a:cs typeface="Arial" pitchFamily="34" charset="0"/>
              </a:rPr>
              <a:t> 2 </a:t>
            </a:r>
            <a:r>
              <a:rPr lang="en-US" sz="3200" b="1" dirty="0" err="1">
                <a:solidFill>
                  <a:srgbClr val="FF33CC"/>
                </a:solidFill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cs typeface="Arial" pitchFamily="34" charset="0"/>
              </a:rPr>
              <a:t>số</a:t>
            </a:r>
            <a:r>
              <a:rPr lang="vi-VN" sz="3200" b="1" dirty="0">
                <a:solidFill>
                  <a:srgbClr val="FF33CC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9" name="Oval 8"/>
          <p:cNvSpPr/>
          <p:nvPr/>
        </p:nvSpPr>
        <p:spPr>
          <a:xfrm>
            <a:off x="2696814" y="2751666"/>
            <a:ext cx="1351315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84" tIns="60842" rIns="121684" bIns="60842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9509" y="4512736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D5EAFF"/>
          </a:solidFill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546" tIns="94644" rIns="94644" bIns="94644" numCol="1" spcCol="1691" anchor="ctr" anchorCtr="0">
            <a:noAutofit/>
          </a:bodyPr>
          <a:lstStyle/>
          <a:p>
            <a:pPr defTabSz="16562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rgbClr val="3399FF"/>
                </a:solidFill>
                <a:cs typeface="Arial" pitchFamily="34" charset="0"/>
              </a:rPr>
              <a:t>Xác</a:t>
            </a:r>
            <a:r>
              <a:rPr lang="en-US" sz="3200" b="1" dirty="0">
                <a:solidFill>
                  <a:srgbClr val="3399FF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cs typeface="Arial" pitchFamily="34" charset="0"/>
              </a:rPr>
              <a:t>định</a:t>
            </a:r>
            <a:r>
              <a:rPr lang="en-US" sz="3200" b="1" dirty="0">
                <a:solidFill>
                  <a:srgbClr val="3399FF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cs typeface="Arial" pitchFamily="34" charset="0"/>
              </a:rPr>
              <a:t>được</a:t>
            </a:r>
            <a:r>
              <a:rPr lang="en-US" sz="3200" b="1" dirty="0">
                <a:solidFill>
                  <a:srgbClr val="3399FF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3399FF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cs typeface="Arial" pitchFamily="34" charset="0"/>
              </a:rPr>
              <a:t>liền</a:t>
            </a:r>
            <a:r>
              <a:rPr lang="en-US" sz="3200" b="1" dirty="0">
                <a:solidFill>
                  <a:srgbClr val="3399FF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cs typeface="Arial" pitchFamily="34" charset="0"/>
              </a:rPr>
              <a:t>trước</a:t>
            </a:r>
            <a:r>
              <a:rPr lang="en-US" sz="3200" b="1" dirty="0">
                <a:solidFill>
                  <a:srgbClr val="3399FF"/>
                </a:solidFill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3399FF"/>
                </a:solidFill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3399FF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cs typeface="Arial" pitchFamily="34" charset="0"/>
              </a:rPr>
              <a:t>liền</a:t>
            </a:r>
            <a:r>
              <a:rPr lang="en-US" sz="3200" b="1" dirty="0">
                <a:solidFill>
                  <a:srgbClr val="3399FF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3399FF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cs typeface="Arial" pitchFamily="34" charset="0"/>
              </a:rPr>
              <a:t>của</a:t>
            </a:r>
            <a:r>
              <a:rPr lang="en-US" sz="3200" b="1" dirty="0">
                <a:solidFill>
                  <a:srgbClr val="3399FF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cs typeface="Arial" pitchFamily="34" charset="0"/>
              </a:rPr>
              <a:t>một</a:t>
            </a:r>
            <a:r>
              <a:rPr lang="en-US" sz="3200" b="1" dirty="0">
                <a:solidFill>
                  <a:srgbClr val="3399FF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cs typeface="Arial" pitchFamily="34" charset="0"/>
              </a:rPr>
              <a:t>số</a:t>
            </a:r>
            <a:r>
              <a:rPr lang="vi-VN" sz="3200" b="1" dirty="0">
                <a:solidFill>
                  <a:srgbClr val="3399FF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2303851" y="4377267"/>
            <a:ext cx="1351315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84" tIns="60842" rIns="121684" bIns="60842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allery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488</Words>
  <Application>Microsoft Office PowerPoint</Application>
  <PresentationFormat>Widescreen</PresentationFormat>
  <Paragraphs>220</Paragraphs>
  <Slides>20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.VnBlack</vt:lpstr>
      <vt:lpstr>Arial</vt:lpstr>
      <vt:lpstr>Arial </vt:lpstr>
      <vt:lpstr>Calibri</vt:lpstr>
      <vt:lpstr>Calibri Light</vt:lpstr>
      <vt:lpstr>Gill Sans MT</vt:lpstr>
      <vt:lpstr>HP001 4 hàng</vt:lpstr>
      <vt:lpstr>MercuriusScript</vt:lpstr>
      <vt:lpstr>SVN-Whimsy</vt:lpstr>
      <vt:lpstr>Times New Roman</vt:lpstr>
      <vt:lpstr>1_Office Theme</vt:lpstr>
      <vt:lpstr>4_Office Theme</vt:lpstr>
      <vt:lpstr>5_Office Theme</vt:lpstr>
      <vt:lpstr>Gallery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MỪNG NGÀY PHỤ NỮ VIỆT NAM 20/10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</dc:creator>
  <cp:lastModifiedBy>Ad</cp:lastModifiedBy>
  <cp:revision>11</cp:revision>
  <dcterms:created xsi:type="dcterms:W3CDTF">2021-05-07T10:25:00Z</dcterms:created>
  <dcterms:modified xsi:type="dcterms:W3CDTF">2024-10-18T04:04:37Z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