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7" r:id="rId2"/>
    <p:sldId id="259" r:id="rId3"/>
    <p:sldId id="299" r:id="rId4"/>
    <p:sldId id="291" r:id="rId5"/>
    <p:sldId id="292" r:id="rId6"/>
    <p:sldId id="293" r:id="rId7"/>
    <p:sldId id="294" r:id="rId8"/>
    <p:sldId id="297" r:id="rId9"/>
    <p:sldId id="295" r:id="rId10"/>
    <p:sldId id="296" r:id="rId11"/>
    <p:sldId id="298" r:id="rId12"/>
    <p:sldId id="282" r:id="rId13"/>
    <p:sldId id="290" r:id="rId14"/>
    <p:sldId id="275" r:id="rId15"/>
    <p:sldId id="283" r:id="rId16"/>
    <p:sldId id="284" r:id="rId17"/>
    <p:sldId id="285" r:id="rId18"/>
    <p:sldId id="286" r:id="rId19"/>
    <p:sldId id="277" r:id="rId20"/>
    <p:sldId id="300" r:id="rId21"/>
    <p:sldId id="301" r:id="rId22"/>
    <p:sldId id="281" r:id="rId23"/>
    <p:sldId id="289" r:id="rId24"/>
  </p:sldIdLst>
  <p:sldSz cx="9144000" cy="6858000" type="screen4x3"/>
  <p:notesSz cx="6858000" cy="9144000"/>
  <p:embeddedFontLst>
    <p:embeddedFont>
      <p:font typeface="Calibri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D60093"/>
    <a:srgbClr val="FF0000"/>
    <a:srgbClr val="00FF00"/>
    <a:srgbClr val="FFFF99"/>
    <a:srgbClr val="FF0066"/>
    <a:srgbClr val="660066"/>
    <a:srgbClr val="0033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01" autoAdjust="0"/>
    <p:restoredTop sz="94660"/>
  </p:normalViewPr>
  <p:slideViewPr>
    <p:cSldViewPr>
      <p:cViewPr>
        <p:scale>
          <a:sx n="100" d="100"/>
          <a:sy n="100" d="100"/>
        </p:scale>
        <p:origin x="-492" y="7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97527-4303-494A-8E1C-6681BFB84FDC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E3F09-6C6C-42FA-ABA7-CC2D1B34E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3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E3F09-6C6C-42FA-ABA7-CC2D1B34EE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90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77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71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49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35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73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83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87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29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89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0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D415-D34D-4312-890A-566B136BE95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E0C-D668-4ED9-8FE9-BE3B1CD4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31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BD415-D34D-4312-890A-566B136BE95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8DE0C-D668-4ED9-8FE9-BE3B1CD4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7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media" Target="../media/media5.mp3"/><Relationship Id="rId7" Type="http://schemas.openxmlformats.org/officeDocument/2006/relationships/image" Target="../media/image5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jpeg"/><Relationship Id="rId4" Type="http://schemas.openxmlformats.org/officeDocument/2006/relationships/audio" Target="../media/media5.mp3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Relationship Id="rId9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.mp3"/><Relationship Id="rId7" Type="http://schemas.openxmlformats.org/officeDocument/2006/relationships/image" Target="../media/image16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audio4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52700" y="2476500"/>
            <a:ext cx="4648200" cy="190500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b="1" dirty="0" err="1" smtClean="0"/>
              <a:t>Lĩnh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vực</a:t>
            </a:r>
            <a:r>
              <a:rPr lang="en-US" altLang="en-US" sz="2800" b="1" dirty="0" smtClean="0"/>
              <a:t>: </a:t>
            </a:r>
            <a:r>
              <a:rPr lang="en-US" altLang="en-US" sz="2800" b="1" dirty="0" err="1" smtClean="0"/>
              <a:t>Phát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triển</a:t>
            </a:r>
            <a:r>
              <a:rPr lang="en-US" altLang="en-US" sz="2800" b="1" dirty="0" smtClean="0"/>
              <a:t> </a:t>
            </a:r>
            <a:r>
              <a:rPr lang="en-US" altLang="en-US" sz="2800" b="1" err="1" smtClean="0"/>
              <a:t>ngôn</a:t>
            </a:r>
            <a:r>
              <a:rPr lang="en-US" altLang="en-US" sz="2800" b="1" smtClean="0"/>
              <a:t> </a:t>
            </a:r>
            <a:r>
              <a:rPr lang="en-US" altLang="en-US" sz="2800" b="1" smtClean="0"/>
              <a:t>ngữ</a:t>
            </a:r>
            <a:r>
              <a:rPr lang="en-US" altLang="en-US" sz="2800" b="1" dirty="0"/>
              <a:t/>
            </a:r>
            <a:br>
              <a:rPr lang="en-US" altLang="en-US" sz="2800" b="1" dirty="0"/>
            </a:br>
            <a:r>
              <a:rPr lang="en-US" altLang="en-US" sz="2800" b="1" dirty="0" err="1"/>
              <a:t>Đề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tài</a:t>
            </a:r>
            <a:r>
              <a:rPr lang="en-US" altLang="en-US" sz="2800" b="1" smtClean="0"/>
              <a:t>: </a:t>
            </a:r>
            <a:r>
              <a:rPr lang="en-US" altLang="en-US" sz="2800" b="1" smtClean="0"/>
              <a:t>Truyện “Chú </a:t>
            </a:r>
            <a:r>
              <a:rPr lang="en-US" altLang="en-US" sz="2800" b="1" err="1" smtClean="0"/>
              <a:t>mèo</a:t>
            </a:r>
            <a:r>
              <a:rPr lang="en-US" altLang="en-US" sz="2800" b="1" smtClean="0"/>
              <a:t> </a:t>
            </a:r>
            <a:r>
              <a:rPr lang="en-US" altLang="en-US" sz="2800" b="1" smtClean="0"/>
              <a:t>con”</a:t>
            </a:r>
            <a:endParaRPr lang="en-US" altLang="en-US" sz="2800" b="1" dirty="0"/>
          </a:p>
        </p:txBody>
      </p:sp>
      <p:pic>
        <p:nvPicPr>
          <p:cNvPr id="4" name="BanGiaoHuongDinhMenh-HoaTau-308898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65927" y="5638800"/>
            <a:ext cx="609600" cy="685800"/>
          </a:xfrm>
          <a:prstGeom prst="rect">
            <a:avLst/>
          </a:prstGeom>
        </p:spPr>
      </p:pic>
      <p:pic>
        <p:nvPicPr>
          <p:cNvPr id="3" name="Là con mèo be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6400" y="4953000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52600" y="685800"/>
            <a:ext cx="6184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VIỆT HƯNG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14478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84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0" t="-29000" r="-38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91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1000" t="-30000" r="-39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41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3600" y="2286000"/>
            <a:ext cx="48767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ĐÀM THOẠI CÙNG BÉ</a:t>
            </a:r>
            <a:endParaRPr lang="en-US" sz="40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609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3000" t="-71000" r="-5000" b="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227" y="4314810"/>
            <a:ext cx="3629416" cy="2549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" t="3175" r="5192" b="181"/>
          <a:stretch/>
        </p:blipFill>
        <p:spPr>
          <a:xfrm rot="667953" flipH="1">
            <a:off x="4198441" y="4377727"/>
            <a:ext cx="2047848" cy="2232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72822" y="4800600"/>
            <a:ext cx="1959050" cy="20208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586" y="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NGƯỜI ĐẦU TIÊN GIÚP MÈO CON</a:t>
            </a:r>
          </a:p>
        </p:txBody>
      </p:sp>
      <p:pic>
        <p:nvPicPr>
          <p:cNvPr id="9" name="CAU HOI AI LA NGUOI DAU TIEN GIUP MEO CON [Medium quality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2755" y="6438900"/>
            <a:ext cx="533400" cy="533400"/>
          </a:xfrm>
          <a:prstGeom prst="rect">
            <a:avLst/>
          </a:prstGeom>
        </p:spPr>
      </p:pic>
      <p:pic>
        <p:nvPicPr>
          <p:cNvPr id="13" name="CHUC MUNG BAN [Medium quality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39423" y="6324601"/>
            <a:ext cx="533399" cy="5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7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18 -0.118 0.132 -0.118 0.011 0 C 0.132 -0.118 0.132 0.132 0.011 0.011 C 0.132 0.132 -0.118 0.132 0 0.011 C -0.118 0.132 -0.118 -0.118 0 0 Z" pathEditMode="relative" ptsTypes="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0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f0d09ffa2e42a566b56be2b64bbe447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-152400"/>
            <a:ext cx="9141725" cy="701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8912" y="1849676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LỢN DẠY MÈO CON KÊU THẾ NÀO?</a:t>
            </a:r>
          </a:p>
        </p:txBody>
      </p:sp>
      <p:pic>
        <p:nvPicPr>
          <p:cNvPr id="3" name="BAC LON DAY MEO CON KEU NTN [Medium quality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5861361"/>
            <a:ext cx="609600" cy="609600"/>
          </a:xfrm>
          <a:prstGeom prst="rect">
            <a:avLst/>
          </a:prstGeom>
        </p:spPr>
      </p:pic>
      <p:pic>
        <p:nvPicPr>
          <p:cNvPr id="9" name="1 [Medium quality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000" y="642019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7864" y="3600101"/>
            <a:ext cx="3465471" cy="25347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233" y="3845453"/>
            <a:ext cx="19812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25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i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57118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932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22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 tt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60960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2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 b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4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0637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CÁC CON, MÈO MƯỚP 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LÀM GÌ ĐỂ GIÚP MÈO CON?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MEO MUOP LAM GI GIUP MEO CON [Medium quality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4800" y="6004877"/>
            <a:ext cx="914400" cy="914400"/>
          </a:xfrm>
          <a:prstGeom prst="rect">
            <a:avLst/>
          </a:prstGeom>
        </p:spPr>
      </p:pic>
      <p:sp>
        <p:nvSpPr>
          <p:cNvPr id="9" name="Smiley Face 8"/>
          <p:cNvSpPr/>
          <p:nvPr/>
        </p:nvSpPr>
        <p:spPr>
          <a:xfrm>
            <a:off x="8369457" y="6285481"/>
            <a:ext cx="677636" cy="53702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1 [Medium quality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43800" y="6285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8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5" dur="29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000" t="-36000" r="-5000" b="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09" y="0"/>
            <a:ext cx="9143849" cy="646331"/>
          </a:xfrm>
          <a:prstGeom prst="rect">
            <a:avLst/>
          </a:prstGeom>
          <a:noFill/>
          <a:scene3d>
            <a:camera prst="orthographicFront"/>
            <a:lightRig rig="brightRoom" dir="t"/>
          </a:scene3d>
          <a:sp3d>
            <a:bevelT w="152400" h="50800" prst="softRound"/>
          </a:sp3d>
        </p:spPr>
        <p:txBody>
          <a:bodyPr wrap="none" lIns="91440" tIns="45720" rIns="91440" bIns="45720">
            <a:spAutoFit/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36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6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chước</a:t>
            </a:r>
            <a:r>
              <a:rPr lang="en-US" sz="36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6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" r="5104"/>
          <a:stretch/>
        </p:blipFill>
        <p:spPr>
          <a:xfrm flipH="1">
            <a:off x="53186" y="3798518"/>
            <a:ext cx="2793304" cy="30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933" y="3733800"/>
            <a:ext cx="2035083" cy="31127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164" y="3910584"/>
            <a:ext cx="3612505" cy="293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790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0" t="-29000" r="-38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295400"/>
            <a:ext cx="419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CÔ CHỦ MÈO CON KÊU THẾ NÀO?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29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8000" t="-29000" r="-41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371600"/>
            <a:ext cx="647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CÔ CHỦ ĐÃ LÀM GÌ KHI NGHE THẤY MÈO CON KÊU”?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04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[Kể chuyện bé nghe]Chú Mèo C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220" y="35490"/>
            <a:ext cx="9143999" cy="689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2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9434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1137946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94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1000" t="-26000" r="-39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75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nền kể chuyệ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3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321" numSld="8">
                <p:cTn id="7" repeatCount="8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26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58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5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1000" t="-29000" r="-39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36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7363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</TotalTime>
  <Words>92</Words>
  <Application>Microsoft Office PowerPoint</Application>
  <PresentationFormat>On-screen Show (4:3)</PresentationFormat>
  <Paragraphs>13</Paragraphs>
  <Slides>23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Times New Roman</vt:lpstr>
      <vt:lpstr>Calibri</vt:lpstr>
      <vt:lpstr>Office Theme</vt:lpstr>
      <vt:lpstr>Lĩnh vực: Phát triển ngôn ngữ Đề tài: Truyện “Chú mèo con”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Thế giới động vật Đề tài: “Chú gà đáng yêu”</dc:title>
  <dc:creator>Admiistrator</dc:creator>
  <cp:lastModifiedBy>Techsi.vn</cp:lastModifiedBy>
  <cp:revision>184</cp:revision>
  <dcterms:created xsi:type="dcterms:W3CDTF">2014-11-13T06:55:57Z</dcterms:created>
  <dcterms:modified xsi:type="dcterms:W3CDTF">2024-06-21T03:18:53Z</dcterms:modified>
</cp:coreProperties>
</file>