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8" r:id="rId4"/>
    <p:sldId id="271" r:id="rId5"/>
    <p:sldId id="264" r:id="rId6"/>
    <p:sldId id="256" r:id="rId7"/>
    <p:sldId id="258" r:id="rId8"/>
    <p:sldId id="261" r:id="rId9"/>
    <p:sldId id="262" r:id="rId10"/>
    <p:sldId id="263" r:id="rId11"/>
    <p:sldId id="270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59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0941" autoAdjust="0"/>
  </p:normalViewPr>
  <p:slideViewPr>
    <p:cSldViewPr>
      <p:cViewPr>
        <p:scale>
          <a:sx n="71" d="100"/>
          <a:sy n="71" d="100"/>
        </p:scale>
        <p:origin x="-136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04/04/2024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565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04/04/2024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7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04/04/2024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221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04/04/2024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23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04/04/2024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056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04/04/2024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975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04/04/2024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27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04/04/2024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04/04/2024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52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04/04/2024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11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04/04/2024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34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9F1-B7E5-4625-8C52-B3A18EF2ABF9}" type="datetimeFigureOut">
              <a:rPr lang="vi-VN" smtClean="0"/>
              <a:t>04/04/2024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888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6" y="0"/>
            <a:ext cx="9144000" cy="72105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9632" y="2575047"/>
            <a:ext cx="7522187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LĨNH VỰC PHÁT TRIỂN </a:t>
            </a:r>
            <a:r>
              <a:rPr lang="en-US" sz="40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NGÔN </a:t>
            </a:r>
            <a:r>
              <a:rPr lang="en-US" sz="40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NGỮ</a:t>
            </a:r>
          </a:p>
          <a:p>
            <a:pPr algn="ctr"/>
            <a:r>
              <a:rPr lang="en-US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Truyện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</a:p>
          <a:p>
            <a:pPr lvl="2" algn="ctr"/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Lứa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tuổi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 </a:t>
            </a:r>
            <a:r>
              <a:rPr lang="en-US" sz="32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24-36 </a:t>
            </a:r>
            <a:r>
              <a:rPr lang="en-US" sz="32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tháng</a:t>
            </a:r>
            <a:endParaRPr lang="en-US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5776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</a:t>
            </a:r>
            <a:r>
              <a:rPr lang="vi-VN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  <a:endParaRPr lang="vi-VN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 HƯNG</a:t>
            </a:r>
            <a:endParaRPr lang="vi-VN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19" y="1128635"/>
            <a:ext cx="1446412" cy="14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89" y="3553570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98875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80419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2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-925971"/>
            <a:ext cx="9132704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8" y="1412776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74319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2060848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8" y="4337134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9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11121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1" y="2603445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89" y="3553570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98875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80419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" y="0"/>
            <a:ext cx="9118873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87624" y="1028343"/>
            <a:ext cx="65527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Truyện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lvl="0" algn="ctr"/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9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6181425"/>
            <a:ext cx="584448" cy="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Ga-Trong-Meo-Con-Va-Cun-Con-Nha-Em-Co-Con-Ga-Tro-ng_9yGEEb0CRl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165304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83109" y="5661248"/>
            <a:ext cx="936104" cy="9361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3109" y="303039"/>
            <a:ext cx="4795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1.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Gây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hứng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thú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8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" y="23694"/>
            <a:ext cx="9124320" cy="6834305"/>
          </a:xfrm>
        </p:spPr>
      </p:pic>
      <p:sp>
        <p:nvSpPr>
          <p:cNvPr id="5" name="Rectangle 4"/>
          <p:cNvSpPr/>
          <p:nvPr/>
        </p:nvSpPr>
        <p:spPr>
          <a:xfrm>
            <a:off x="1691680" y="16317"/>
            <a:ext cx="528619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Truyện</a:t>
            </a:r>
            <a:endParaRPr lang="en-US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8604448" y="6318448"/>
            <a:ext cx="539552" cy="5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-925971"/>
            <a:ext cx="9132704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8" y="1412776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74319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2060848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8" y="4337134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7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11121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1" y="2603445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43</Words>
  <Application>Microsoft Office PowerPoint</Application>
  <PresentationFormat>On-screen Show (4:3)</PresentationFormat>
  <Paragraphs>10</Paragraphs>
  <Slides>19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21</cp:revision>
  <dcterms:created xsi:type="dcterms:W3CDTF">2020-05-23T09:25:38Z</dcterms:created>
  <dcterms:modified xsi:type="dcterms:W3CDTF">2024-04-04T08:24:54Z</dcterms:modified>
</cp:coreProperties>
</file>