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6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9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7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2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2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70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09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36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4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8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83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54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39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72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26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2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70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09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36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4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00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5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83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54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39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57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21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12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7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92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1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5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27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51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53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37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6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18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85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097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30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742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91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89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25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15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352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701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46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29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82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9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625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338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813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09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846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54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848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91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463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292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8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273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950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338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81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09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846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541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84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9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391C-AAA7-4DFE-BEC1-B598C1BF093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726-AD7B-4427-AEB1-20DA7C74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7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391C-AAA7-4DFE-BEC1-B598C1BF093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8726-AD7B-4427-AEB1-20DA7C74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2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2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2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9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391C-AAA7-4DFE-BEC1-B598C1BF0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8726-AD7B-4427-AEB1-20DA7C74B56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533400"/>
            <a:ext cx="5086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VIỆT HƯNG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41286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0775" y="2874614"/>
            <a:ext cx="52150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</a:rPr>
              <a:t>LĨNH VỰC PHÁT TRIỂN NGÔN NGỮ</a:t>
            </a:r>
          </a:p>
          <a:p>
            <a:r>
              <a:rPr lang="en-US" sz="2800" smtClean="0">
                <a:solidFill>
                  <a:srgbClr val="0070C0"/>
                </a:solidFill>
              </a:rPr>
              <a:t>Thơ: Con tàu</a:t>
            </a:r>
          </a:p>
          <a:p>
            <a:r>
              <a:rPr lang="en-US" sz="2800" smtClean="0">
                <a:solidFill>
                  <a:srgbClr val="0070C0"/>
                </a:solidFill>
              </a:rPr>
              <a:t>Lứa tuổi: Nhà trẻ 24-36 tháng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EEECE1">
                    <a:lumMod val="2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Dạy trẻ đọc thơ.</a:t>
            </a:r>
            <a:endParaRPr lang="en-US" sz="4400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EEECE1">
                  <a:lumMod val="2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8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6764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Cô cùng trẻ vận động bài: </a:t>
            </a:r>
          </a:p>
          <a:p>
            <a:pPr algn="ctr"/>
            <a:r>
              <a:rPr lang="en-US" sz="4400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“Đoàn tàu nhỏ xíu”</a:t>
            </a:r>
            <a:endParaRPr lang="en-US" sz="4400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6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0668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EEECE1">
                    <a:lumMod val="2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Hẹn gặp lại các con </a:t>
            </a:r>
            <a:endParaRPr lang="en-US" sz="4400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EEECE1">
                  <a:lumMod val="2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94457"/>
            <a:ext cx="4276725" cy="34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5101" y="1295400"/>
            <a:ext cx="3073470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</a:rPr>
              <a:t>Câu đố:</a:t>
            </a:r>
          </a:p>
          <a:p>
            <a:pPr algn="ctr"/>
            <a:endParaRPr lang="en-US" sz="4800" b="1" smtClean="0">
              <a:solidFill>
                <a:srgbClr val="FF0000"/>
              </a:solidFill>
            </a:endParaRPr>
          </a:p>
          <a:p>
            <a:pPr algn="ctr"/>
            <a:r>
              <a:rPr lang="en-US" sz="3600" b="1" smtClean="0">
                <a:solidFill>
                  <a:srgbClr val="7030A0"/>
                </a:solidFill>
              </a:rPr>
              <a:t>Đầu tỏa khói</a:t>
            </a:r>
          </a:p>
          <a:p>
            <a:pPr algn="ctr"/>
            <a:r>
              <a:rPr lang="en-US" sz="3600" b="1" smtClean="0">
                <a:solidFill>
                  <a:srgbClr val="7030A0"/>
                </a:solidFill>
              </a:rPr>
              <a:t>Miệng ăn than</a:t>
            </a:r>
          </a:p>
          <a:p>
            <a:pPr algn="ctr"/>
            <a:r>
              <a:rPr lang="en-US" sz="3600" b="1" smtClean="0">
                <a:solidFill>
                  <a:srgbClr val="7030A0"/>
                </a:solidFill>
              </a:rPr>
              <a:t>Toa mang hàng</a:t>
            </a:r>
          </a:p>
          <a:p>
            <a:pPr algn="ctr"/>
            <a:r>
              <a:rPr lang="en-US" sz="3600" b="1" smtClean="0">
                <a:solidFill>
                  <a:srgbClr val="7030A0"/>
                </a:solidFill>
              </a:rPr>
              <a:t>Kêu xình xịch</a:t>
            </a:r>
            <a:endParaRPr lang="en-US" sz="36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reta Bertenaga Hidrogen Pertama di Dunia Resmi Diluncurkan - National  Geo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791200" cy="38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762000"/>
            <a:ext cx="2151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 tàu</a:t>
            </a:r>
            <a:endParaRPr lang="en-US" sz="48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2989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Cô đọc thơ</a:t>
            </a:r>
            <a:endParaRPr lang="en-US" sz="4800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-tho-con-tau-tho-cho-be-tho-mam-non-video-cho-be-bookid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726.13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0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778499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 con vừa nghe cô đọc bài thơ gì?</a:t>
            </a:r>
            <a:endParaRPr lang="en-US" sz="4400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Bài thơ CON TÀU | Thơ cho bé | Thơ mầm non | Video cho bé | Bookid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3607" b="-5246"/>
          <a:stretch/>
        </p:blipFill>
        <p:spPr bwMode="auto">
          <a:xfrm>
            <a:off x="1990725" y="2743200"/>
            <a:ext cx="4876799" cy="32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1" y="1447801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Trong bài thơ con tàu có màu gì?</a:t>
            </a:r>
            <a:endParaRPr lang="en-US" sz="4400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Bài thơ CON TÀU | Thơ cho bé | Thơ mầm non | Video cho bé | Bookid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31690" b="-5246"/>
          <a:stretch/>
        </p:blipFill>
        <p:spPr bwMode="auto">
          <a:xfrm>
            <a:off x="1447800" y="3162300"/>
            <a:ext cx="5777727" cy="27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6764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EEECE1">
                    <a:lumMod val="2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 tàu chạy nhanh hay chậm?</a:t>
            </a:r>
            <a:endParaRPr lang="en-US" sz="4400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EEECE1">
                  <a:lumMod val="2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5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6764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EEECE1">
                    <a:lumMod val="2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Cùng bắt trước tiếng kêu của con tàu nào.</a:t>
            </a:r>
            <a:endParaRPr lang="en-US" sz="4400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EEECE1">
                  <a:lumMod val="2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4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108</Words>
  <Application>Microsoft Office PowerPoint</Application>
  <PresentationFormat>On-screen Show (4:3)</PresentationFormat>
  <Paragraphs>21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6</cp:revision>
  <dcterms:created xsi:type="dcterms:W3CDTF">2024-03-14T00:46:25Z</dcterms:created>
  <dcterms:modified xsi:type="dcterms:W3CDTF">2024-03-14T02:46:45Z</dcterms:modified>
</cp:coreProperties>
</file>