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297" r:id="rId9"/>
    <p:sldId id="269" r:id="rId10"/>
    <p:sldId id="270" r:id="rId11"/>
    <p:sldId id="271" r:id="rId12"/>
    <p:sldId id="272" r:id="rId13"/>
    <p:sldId id="273" r:id="rId14"/>
    <p:sldId id="290" r:id="rId15"/>
    <p:sldId id="274" r:id="rId16"/>
    <p:sldId id="291" r:id="rId17"/>
    <p:sldId id="275" r:id="rId18"/>
    <p:sldId id="276" r:id="rId19"/>
    <p:sldId id="304" r:id="rId20"/>
    <p:sldId id="305" r:id="rId21"/>
    <p:sldId id="278" r:id="rId22"/>
    <p:sldId id="306" r:id="rId23"/>
    <p:sldId id="279" r:id="rId24"/>
    <p:sldId id="281" r:id="rId25"/>
    <p:sldId id="303" r:id="rId26"/>
    <p:sldId id="282" r:id="rId27"/>
    <p:sldId id="308" r:id="rId28"/>
    <p:sldId id="277" r:id="rId29"/>
    <p:sldId id="302" r:id="rId30"/>
    <p:sldId id="283" r:id="rId31"/>
    <p:sldId id="299" r:id="rId32"/>
    <p:sldId id="284" r:id="rId33"/>
    <p:sldId id="310" r:id="rId34"/>
    <p:sldId id="311" r:id="rId35"/>
    <p:sldId id="287" r:id="rId36"/>
    <p:sldId id="28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7" d="100"/>
          <a:sy n="67" d="100"/>
        </p:scale>
        <p:origin x="-86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4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14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8452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16</a:t>
            </a:fld>
            <a:endParaRPr lang="en-US" sz="120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16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8647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19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63624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10" Type="http://schemas.openxmlformats.org/officeDocument/2006/relationships/image" Target="../media/image36.png"/><Relationship Id="rId4" Type="http://schemas.openxmlformats.org/officeDocument/2006/relationships/image" Target="../media/image34.jpeg"/><Relationship Id="rId9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9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9.jpe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12" Type="http://schemas.openxmlformats.org/officeDocument/2006/relationships/image" Target="../media/image18.jpeg"/><Relationship Id="rId2" Type="http://schemas.openxmlformats.org/officeDocument/2006/relationships/image" Target="../media/image21.png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17.jpe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8.gif"/><Relationship Id="rId4" Type="http://schemas.openxmlformats.org/officeDocument/2006/relationships/image" Target="../media/image23.png"/><Relationship Id="rId9" Type="http://schemas.openxmlformats.org/officeDocument/2006/relationships/image" Target="../media/image27.wmf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0.jpeg"/><Relationship Id="rId7" Type="http://schemas.openxmlformats.org/officeDocument/2006/relationships/image" Target="../media/image18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31.jpeg"/><Relationship Id="rId10" Type="http://schemas.openxmlformats.org/officeDocument/2006/relationships/image" Target="../media/image33.jpeg"/><Relationship Id="rId4" Type="http://schemas.openxmlformats.org/officeDocument/2006/relationships/image" Target="../media/image17.jpeg"/><Relationship Id="rId9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10" Type="http://schemas.openxmlformats.org/officeDocument/2006/relationships/image" Target="../media/image36.png"/><Relationship Id="rId4" Type="http://schemas.openxmlformats.org/officeDocument/2006/relationships/image" Target="../media/image34.jpeg"/><Relationship Id="rId9" Type="http://schemas.openxmlformats.org/officeDocument/2006/relationships/image" Target="../media/image28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9.gif"/><Relationship Id="rId4" Type="http://schemas.openxmlformats.org/officeDocument/2006/relationships/image" Target="../media/image5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9.jpe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12" Type="http://schemas.openxmlformats.org/officeDocument/2006/relationships/image" Target="../media/image18.jpeg"/><Relationship Id="rId2" Type="http://schemas.openxmlformats.org/officeDocument/2006/relationships/image" Target="../media/image21.png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17.jpe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8.gif"/><Relationship Id="rId4" Type="http://schemas.openxmlformats.org/officeDocument/2006/relationships/image" Target="../media/image23.png"/><Relationship Id="rId9" Type="http://schemas.openxmlformats.org/officeDocument/2006/relationships/image" Target="../media/image27.wmf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0.jpeg"/><Relationship Id="rId7" Type="http://schemas.openxmlformats.org/officeDocument/2006/relationships/image" Target="../media/image18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31.jpeg"/><Relationship Id="rId10" Type="http://schemas.openxmlformats.org/officeDocument/2006/relationships/image" Target="../media/image33.jpeg"/><Relationship Id="rId4" Type="http://schemas.openxmlformats.org/officeDocument/2006/relationships/image" Target="../media/image1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45493" y="152401"/>
            <a:ext cx="81010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altLang="vi-VN" sz="2000" b="1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lang="en-US" altLang="vi-VN" sz="2000" b="1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en-US" altLang="vi-VN" sz="2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</a:t>
            </a:r>
            <a:r>
              <a:rPr lang="en-US" altLang="vi-VN" sz="2000" b="1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vi-VN" sz="2000" b="1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HƯNG</a:t>
            </a:r>
            <a:endParaRPr lang="en-US" altLang="vi-VN" sz="2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6" y="2884532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71800" y="4095299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: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4552950" y="4836597"/>
            <a:ext cx="52578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MGL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 TUỔI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335" y="927578"/>
            <a:ext cx="1631554" cy="16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2743200" y="19050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7620000" y="381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5913120" y="3145536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7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791200" y="43434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8889" r="15872"/>
          <a:stretch>
            <a:fillRect/>
          </a:stretch>
        </p:blipFill>
        <p:spPr bwMode="auto">
          <a:xfrm>
            <a:off x="5410201" y="3657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8534401" y="3886200"/>
            <a:ext cx="1006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1524001" y="3429000"/>
            <a:ext cx="944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3200400" y="38862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" y="196907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43200" y="11430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0800" y="9906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5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7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/>
              <a:t/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95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551558" y="260387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656387" y="4800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32" name="Cloud 31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Cloud 32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95304" y="1809930"/>
            <a:ext cx="694613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cho xem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1921" y="304801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D:\anh dong\phongcanh03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chu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2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896</Words>
  <Application>Microsoft Office PowerPoint</Application>
  <PresentationFormat>Custom</PresentationFormat>
  <Paragraphs>54</Paragraphs>
  <Slides>36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32</cp:revision>
  <dcterms:created xsi:type="dcterms:W3CDTF">2021-04-01T08:47:18Z</dcterms:created>
  <dcterms:modified xsi:type="dcterms:W3CDTF">2024-03-13T03:02:48Z</dcterms:modified>
</cp:coreProperties>
</file>