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2" r:id="rId13"/>
    <p:sldId id="334" r:id="rId14"/>
    <p:sldId id="355" r:id="rId15"/>
    <p:sldId id="337" r:id="rId16"/>
    <p:sldId id="357" r:id="rId17"/>
    <p:sldId id="339" r:id="rId18"/>
    <p:sldId id="359" r:id="rId19"/>
    <p:sldId id="341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CDF2F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98" autoAdjust="0"/>
  </p:normalViewPr>
  <p:slideViewPr>
    <p:cSldViewPr>
      <p:cViewPr>
        <p:scale>
          <a:sx n="48" d="100"/>
          <a:sy n="48" d="100"/>
        </p:scale>
        <p:origin x="-201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2CD6-227F-4A11-B76E-A71955594382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1380-2A63-4C6B-AA1D-9406ABEFC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144C-72A7-46D5-BCB6-99A8499ACFCC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3.bp.blogspot.com/-YHJODcEUz-Y/TkTLnGNQpCI/AAAAAAAAAf8/Sn8-j60ICJU/s1600/1232929990wHZKSp8.jpg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25.jpeg"/><Relationship Id="rId5" Type="http://schemas.openxmlformats.org/officeDocument/2006/relationships/hyperlink" Target="http://2.bp.blogspot.com/-juPZCPnt-Wc/TkTLlo69ttI/AAAAAAAAAeU/kcZPHZy6T-c/s1600/8066_view_325002773.jpg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2.bp.blogspot.com/-lV1pLKxJneM/TkTLnAa7CKI/AAAAAAAAAf0/X1zC1AGyl10/s1600/baby-names-baby-in-towel%282%29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381000"/>
            <a:ext cx="105918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905000"/>
            <a:ext cx="2163763" cy="2163763"/>
          </a:xfrm>
        </p:spPr>
      </p:pic>
      <p:pic>
        <p:nvPicPr>
          <p:cNvPr id="17" name="Picture 3" descr="https://lh3.googleusercontent.com/-dkaZYMImmFU/WsHN_LBxPbI/AAAAAAAAB7k/Ida63wIN5tAMGQ-3JXUAeHPtDxJOtE1UQCHMYCw/h136/6-mau_slide_powerpoint_dep_ctu.vn_(40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lh3.googleusercontent.com/-FpCfz9tbl5M/WsHN_kx_2II/AAAAAAAAB7o/gqJGanrA-9AlgAVIVJyZqMafiwUI3k38QCHMYCw/h136/6-mau_slide_powerpoint_dep_ctu.vn_(41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vEG2FZPBxbE/WsHOBRXEGdI/AAAAAAAAB7w/jzW9voy1ZRMBQKQaO5Y03bKUOdDIeYtUwCHMYCw/h136/6-mau_slide_powerpoint_dep_ctu.vn_(4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s://lh3.googleusercontent.com/-lWLZAoSabLM/WsHOCM26ppI/AAAAAAAAB70/3t5gxbLj-Vsiaz_emD1t7XkR01wcgSsHQCHMYCw/h136/6-mau_slide_powerpoint_dep_ctu.vn_(44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WordArt 24"/>
          <p:cNvSpPr>
            <a:spLocks noChangeArrowheads="1" noChangeShapeType="1" noTextEdit="1"/>
          </p:cNvSpPr>
          <p:nvPr/>
        </p:nvSpPr>
        <p:spPr bwMode="auto">
          <a:xfrm>
            <a:off x="1654865" y="3733800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972234"/>
            <a:ext cx="51600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ỦY BAN NHÂN DÂN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  <a:r>
              <a:rPr lang="vi-VN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vi-VN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MẦM NON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 HƯNG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2107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Ảnh baby dễ thươ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-9939"/>
            <a:ext cx="4565374" cy="32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Ảnh baby dễ thươ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750905" cy="33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3203787"/>
            <a:ext cx="9137374" cy="3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4611668" y="3074819"/>
            <a:ext cx="2013674" cy="36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  <p:pic>
        <p:nvPicPr>
          <p:cNvPr id="8" name="Picture 15" descr="lavap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3438939" y="4838700"/>
            <a:ext cx="1333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voi nuoc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4087828" y="4223831"/>
            <a:ext cx="342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6"/>
          <p:cNvGrpSpPr>
            <a:grpSpLocks/>
          </p:cNvGrpSpPr>
          <p:nvPr/>
        </p:nvGrpSpPr>
        <p:grpSpPr bwMode="auto">
          <a:xfrm rot="558427">
            <a:off x="3951705" y="4652609"/>
            <a:ext cx="494198" cy="568973"/>
            <a:chOff x="576" y="2688"/>
            <a:chExt cx="1632" cy="1344"/>
          </a:xfrm>
        </p:grpSpPr>
        <p:pic>
          <p:nvPicPr>
            <p:cNvPr id="29" name="Picture 17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0" name="Picture 18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1" name="Picture 19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2" name="Picture 20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3" name="Picture 21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4" name="Picture 22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5" name="Picture 23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6" name="Picture 24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</p:spTree>
    <p:extLst>
      <p:ext uri="{BB962C8B-B14F-4D97-AF65-F5344CB8AC3E}">
        <p14:creationId xmlns:p14="http://schemas.microsoft.com/office/powerpoint/2010/main" val="19933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41286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 xinh</a:t>
            </a:r>
          </a:p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ròn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thọai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6581" y="1905000"/>
            <a:ext cx="5870838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dirty="0">
                <a:solidFill>
                  <a:srgbClr val="FF0000"/>
                </a:solidFill>
              </a:rPr>
              <a:t>- Bài thơ nói về gì ?</a:t>
            </a:r>
            <a:endParaRPr lang="en-US" sz="4400" dirty="0">
              <a:solidFill>
                <a:srgbClr val="FF0000"/>
              </a:solidFill>
            </a:endParaRPr>
          </a:p>
          <a:p>
            <a:pPr marL="571500" indent="-571500" algn="ctr">
              <a:buFontTx/>
              <a:buChar char="-"/>
            </a:pPr>
            <a:r>
              <a:rPr lang="nl-NL" sz="4400" dirty="0" smtClean="0">
                <a:solidFill>
                  <a:srgbClr val="FF0000"/>
                </a:solidFill>
              </a:rPr>
              <a:t>Tác </a:t>
            </a:r>
            <a:r>
              <a:rPr lang="nl-NL" sz="4400" dirty="0">
                <a:solidFill>
                  <a:srgbClr val="FF0000"/>
                </a:solidFill>
              </a:rPr>
              <a:t>giả đã miêu tả đôi </a:t>
            </a:r>
            <a:endParaRPr lang="nl-NL" sz="4400" dirty="0" smtClean="0">
              <a:solidFill>
                <a:srgbClr val="FF0000"/>
              </a:solidFill>
            </a:endParaRPr>
          </a:p>
          <a:p>
            <a:pPr algn="ctr"/>
            <a:r>
              <a:rPr lang="nl-NL" sz="4400" dirty="0" smtClean="0">
                <a:solidFill>
                  <a:srgbClr val="FF0000"/>
                </a:solidFill>
              </a:rPr>
              <a:t>mắt </a:t>
            </a:r>
            <a:r>
              <a:rPr lang="nl-NL" sz="4400" dirty="0">
                <a:solidFill>
                  <a:srgbClr val="FF0000"/>
                </a:solidFill>
              </a:rPr>
              <a:t>như thế nào ?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744450"/>
            <a:ext cx="65176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Đôi mắt đã giúp gì cho bé ?</a:t>
            </a:r>
            <a:endParaRPr lang="en-US" sz="4400" b="1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1828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F0000"/>
                </a:solidFill>
              </a:rPr>
              <a:t>- Tình </a:t>
            </a:r>
            <a:r>
              <a:rPr lang="nl-NL" sz="3600" b="1" dirty="0">
                <a:solidFill>
                  <a:srgbClr val="FF0000"/>
                </a:solidFill>
              </a:rPr>
              <a:t>cảm của bạn nhỏ đối với đôi mắt của mình?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998424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- Để </a:t>
            </a:r>
            <a:r>
              <a:rPr lang="nl-NL" sz="3600" b="1" dirty="0">
                <a:solidFill>
                  <a:srgbClr val="FF0000"/>
                </a:solidFill>
              </a:rPr>
              <a:t>cho đôi mắt luôn khỏe và sáng hơn bạn nhỏ đã làm gì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843708" y="2322443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̀i-hát-CÁI-MŨ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3445565"/>
            <a:ext cx="1066800" cy="1066800"/>
          </a:xfrm>
        </p:spPr>
      </p:pic>
      <p:pic>
        <p:nvPicPr>
          <p:cNvPr id="2050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172200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5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5400" b="1" kern="10" dirty="0" smtClean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67000" y="1752600"/>
            <a:ext cx="4419600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2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2933267" y="762000"/>
            <a:ext cx="3342068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Nội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 dung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1676400" y="2336196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828800" y="1952957"/>
            <a:ext cx="5410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72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371600" y="2074232"/>
            <a:ext cx="6448554" cy="21167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Qua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6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8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116</Words>
  <Application>Microsoft Office PowerPoint</Application>
  <PresentationFormat>On-screen Show (4:3)</PresentationFormat>
  <Paragraphs>19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Techsi.vn</cp:lastModifiedBy>
  <cp:revision>181</cp:revision>
  <dcterms:created xsi:type="dcterms:W3CDTF">2015-10-30T11:17:25Z</dcterms:created>
  <dcterms:modified xsi:type="dcterms:W3CDTF">2024-03-12T05:17:36Z</dcterms:modified>
</cp:coreProperties>
</file>