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7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3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1828800"/>
            <a:ext cx="586250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hoc: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276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572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169749">
            <a:off x="7464518" y="2090146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17526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1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3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5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6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4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2</a:t>
            </a:r>
            <a:endParaRPr lang="en-US" sz="1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</a:rPr>
              <a:t>: “ </a:t>
            </a:r>
            <a:r>
              <a:rPr lang="en-US" sz="4000" b="1" dirty="0" err="1" smtClean="0">
                <a:solidFill>
                  <a:srgbClr val="7030A0"/>
                </a:solidFill>
              </a:rPr>
              <a:t>Đèn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giao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thông</a:t>
            </a:r>
            <a:r>
              <a:rPr lang="en-US" sz="4000" b="1" dirty="0" smtClean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Tác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giả</a:t>
            </a:r>
            <a:r>
              <a:rPr lang="en-US" sz="4000" b="1" dirty="0" smtClean="0">
                <a:solidFill>
                  <a:srgbClr val="7030A0"/>
                </a:solidFill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</a:rPr>
              <a:t>Mỹ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Đèn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giao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thông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có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màu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xanh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xanh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vàng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Khi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đỏ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bật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lên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phương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tiện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giao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thông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phải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làm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Đèn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đỏ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dừng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lại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kẻo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rồi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tông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ngoan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nhớ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điều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287</Words>
  <Application>Microsoft Office PowerPoint</Application>
  <PresentationFormat>On-screen Show (4:3)</PresentationFormat>
  <Paragraphs>76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.VnCooperH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48</cp:revision>
  <dcterms:created xsi:type="dcterms:W3CDTF">2016-04-10T13:01:26Z</dcterms:created>
  <dcterms:modified xsi:type="dcterms:W3CDTF">2017-03-23T01:43:18Z</dcterms:modified>
</cp:coreProperties>
</file>