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9" r:id="rId3"/>
    <p:sldId id="278" r:id="rId4"/>
    <p:sldId id="277" r:id="rId5"/>
    <p:sldId id="271" r:id="rId6"/>
    <p:sldId id="272" r:id="rId7"/>
    <p:sldId id="273" r:id="rId8"/>
    <p:sldId id="279" r:id="rId9"/>
    <p:sldId id="275" r:id="rId10"/>
    <p:sldId id="283" r:id="rId11"/>
    <p:sldId id="284" r:id="rId12"/>
    <p:sldId id="285" r:id="rId13"/>
    <p:sldId id="281" r:id="rId14"/>
    <p:sldId id="280" r:id="rId15"/>
    <p:sldId id="287" r:id="rId16"/>
    <p:sldId id="288" r:id="rId17"/>
    <p:sldId id="258" r:id="rId18"/>
    <p:sldId id="290" r:id="rId19"/>
    <p:sldId id="274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27/5/2024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audio" Target="../media/media1.wma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microsoft.com/office/2007/relationships/media" Target="../media/media1.wma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3.jpg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microsoft.com/office/2007/relationships/hdphoto" Target="../media/hdphoto13.wd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49.png"/><Relationship Id="rId3" Type="http://schemas.openxmlformats.org/officeDocument/2006/relationships/image" Target="../media/image23.jpg"/><Relationship Id="rId7" Type="http://schemas.openxmlformats.org/officeDocument/2006/relationships/image" Target="../media/image46.png"/><Relationship Id="rId12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14.wdp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audio" Target="../media/audio1.wav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3.wav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5.png"/><Relationship Id="rId5" Type="http://schemas.openxmlformats.org/officeDocument/2006/relationships/audio" Target="../media/audio5.wav"/><Relationship Id="rId10" Type="http://schemas.openxmlformats.org/officeDocument/2006/relationships/image" Target="../media/image53.png"/><Relationship Id="rId4" Type="http://schemas.openxmlformats.org/officeDocument/2006/relationships/audio" Target="../media/audio4.wav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3668" y="98931"/>
            <a:ext cx="7793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>
              <a:defRPr/>
            </a:pPr>
            <a:r>
              <a:rPr lang="en-US" sz="28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VIỆT HƯNG</a:t>
            </a:r>
            <a:b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kern="0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2989796"/>
            <a:ext cx="9144000" cy="2019487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56FCC-6742-C063-9749-22DAE172A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51" y="1053878"/>
            <a:ext cx="1909219" cy="1803466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2 - 3</a:t>
            </a: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8">
        <p:split orient="vert"/>
      </p:transition>
    </mc:Choice>
    <mc:Fallback xmlns="">
      <p:transition spd="slow" advTm="21448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9">
        <p:fade/>
      </p:transition>
    </mc:Choice>
    <mc:Fallback xmlns="">
      <p:transition spd="med" advTm="25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08321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</a:t>
            </a:r>
            <a:b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8000" b="1" dirty="0">
                <a:solidFill>
                  <a:srgbClr val="7030A0"/>
                </a:solidFill>
              </a:rPr>
            </a:br>
            <a:r>
              <a:rPr lang="en-US" sz="8000" b="1" dirty="0">
                <a:solidFill>
                  <a:srgbClr val="7030A0"/>
                </a:solidFill>
              </a:rPr>
              <a:t>  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5705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5702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0659" y="2088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374136" y="6173706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8659791" y="6173705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 advTm="175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8">
        <p:fade/>
      </p:transition>
    </mc:Choice>
    <mc:Fallback xmlns="">
      <p:transition spd="med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60">
        <p:split orient="vert"/>
      </p:transition>
    </mc:Choice>
    <mc:Fallback xmlns="">
      <p:transition spd="slow" advTm="15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</a:rPr>
              <a:t>Nội</a:t>
            </a:r>
            <a:r>
              <a:rPr lang="en-US" sz="8000" b="1" dirty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>
                <a:solidFill>
                  <a:srgbClr val="FF0000"/>
                </a:solidFill>
              </a:rPr>
              <a:t>Trò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chơi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ôn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C5B675-C3BB-50BC-2651-12AB2456B2DD}"/>
              </a:ext>
            </a:extLst>
          </p:cNvPr>
          <p:cNvSpPr txBox="1"/>
          <p:nvPr/>
        </p:nvSpPr>
        <p:spPr>
          <a:xfrm>
            <a:off x="3048000" y="1671827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Mục đích- yêu cầu</a:t>
            </a:r>
            <a:endParaRPr lang="vi-VN" sz="2400" b="1" i="0">
              <a:solidFill>
                <a:srgbClr val="FF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1. Kiến thức.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Củng cố đếm đến 5, nhận biết chữ số 5.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Trẻ biết tách nhóm đồ dùng đồ chơi có số lượng 5 thành 2 phần bằng nhiều cách khác nhau (1 - 4; 2 – 3) và biết gộp 2 nhóm đối tượng lại với nhau trong phạm vi 5.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Biết diễn đạt kết quả của mình.</a:t>
            </a:r>
            <a:b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</a:br>
            <a:r>
              <a:rPr lang="vi-VN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2. Kĩ năng.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-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Rèn kỹ năng tách và gộp nhóm có 5 đối tượng thành 2 phần theo nhiều cách khác nhau (1-4; 2-3), biết so sánh và nói kết quả sau khi tách, gộp.</a:t>
            </a:r>
            <a:b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</a:b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-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Phát triển tư duy, ngôn ngữ cho trẻ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3. Giáo dục.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-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Trẻ có nề nếp và thói quen, hứng thú, chú ý trong giờ học, tích cực tham gia hoạt động, biết phối hợp cùng bạn khi chơi.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159297"/>
      </p:ext>
    </p:extLst>
  </p:cSld>
  <p:clrMapOvr>
    <a:masterClrMapping/>
  </p:clrMapOvr>
  <p:transition spd="slow" advTm="11224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1quả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2quả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13566" y="920685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Cô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con </a:t>
            </a:r>
            <a:r>
              <a:rPr lang="en-US" b="1" i="1" dirty="0" err="1">
                <a:solidFill>
                  <a:srgbClr val="FF0000"/>
                </a:solidFill>
              </a:rPr>
              <a:t>luôn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chăm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ngoan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giỏi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69583" y="428155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Xin </a:t>
            </a:r>
            <a:r>
              <a:rPr lang="en-US" sz="4400" b="1" dirty="0" err="1"/>
              <a:t>chào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hẹn</a:t>
            </a:r>
            <a:r>
              <a:rPr lang="en-US" sz="4400" b="1" dirty="0"/>
              <a:t> </a:t>
            </a:r>
            <a:r>
              <a:rPr lang="en-US" sz="4400" b="1" dirty="0" err="1"/>
              <a:t>gặp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             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/>
          </a:p>
          <a:p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575">
        <p15:prstTrans prst="fallOver"/>
      </p:transition>
    </mc:Choice>
    <mc:Fallback xmlns="">
      <p:transition spd="slow" advTm="18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</a:rPr>
              <a:t>Nội</a:t>
            </a:r>
            <a:r>
              <a:rPr lang="en-US" sz="6000" b="1" dirty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Ôn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số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lượng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trong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phạm</a:t>
            </a:r>
            <a:r>
              <a:rPr lang="en-US" sz="5400" b="1" i="1" dirty="0">
                <a:solidFill>
                  <a:srgbClr val="FF0000"/>
                </a:solidFill>
              </a:rPr>
              <a:t> vi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9197" y="4476306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901" y="5017789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8083" y="4779224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82" y="4427293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920" y="484704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99" y="449109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304" y="4849635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862" y="4901579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3344" y="462347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0070C0"/>
                </a:solidFill>
              </a:rPr>
              <a:t>Nội</a:t>
            </a:r>
            <a:r>
              <a:rPr lang="en-US" sz="5400" b="1" dirty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Tách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và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gộp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có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số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lượng</a:t>
            </a:r>
            <a:r>
              <a:rPr lang="en-US" sz="4800" b="1" i="1" dirty="0">
                <a:solidFill>
                  <a:srgbClr val="FF0000"/>
                </a:solidFill>
              </a:rPr>
              <a:t>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br>
              <a:rPr lang="en-US" b="1" dirty="0"/>
            </a:b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444</Words>
  <Application>Microsoft Office PowerPoint</Application>
  <PresentationFormat>Widescreen</PresentationFormat>
  <Paragraphs>136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103</cp:revision>
  <dcterms:created xsi:type="dcterms:W3CDTF">2021-02-23T01:13:29Z</dcterms:created>
  <dcterms:modified xsi:type="dcterms:W3CDTF">2024-05-27T02:14:46Z</dcterms:modified>
</cp:coreProperties>
</file>