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15" r:id="rId3"/>
    <p:sldId id="289" r:id="rId4"/>
    <p:sldId id="261" r:id="rId5"/>
    <p:sldId id="279" r:id="rId6"/>
    <p:sldId id="280" r:id="rId7"/>
    <p:sldId id="281" r:id="rId8"/>
    <p:sldId id="316" r:id="rId9"/>
    <p:sldId id="282" r:id="rId10"/>
    <p:sldId id="317" r:id="rId11"/>
    <p:sldId id="265" r:id="rId12"/>
    <p:sldId id="266" r:id="rId13"/>
    <p:sldId id="267" r:id="rId14"/>
    <p:sldId id="268" r:id="rId15"/>
    <p:sldId id="318" r:id="rId16"/>
    <p:sldId id="271" r:id="rId17"/>
    <p:sldId id="319" r:id="rId18"/>
    <p:sldId id="320" r:id="rId19"/>
    <p:sldId id="321" r:id="rId20"/>
    <p:sldId id="322" r:id="rId21"/>
    <p:sldId id="272" r:id="rId22"/>
    <p:sldId id="323" r:id="rId23"/>
    <p:sldId id="324" r:id="rId24"/>
    <p:sldId id="325" r:id="rId25"/>
    <p:sldId id="276" r:id="rId26"/>
    <p:sldId id="326" r:id="rId27"/>
    <p:sldId id="327" r:id="rId28"/>
    <p:sldId id="328" r:id="rId29"/>
    <p:sldId id="314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FF3-3AD5-4142-98DE-98780268954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7A5E9A-0034-4C57-9358-D119EE0A46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688936" y="2747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331802" y="2176058"/>
            <a:ext cx="4562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ĐIỆN TỬ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73" y="1020095"/>
            <a:ext cx="1155963" cy="1155963"/>
          </a:xfrm>
          <a:prstGeom prst="rect">
            <a:avLst/>
          </a:prstGeom>
        </p:spPr>
      </p:pic>
      <p:pic>
        <p:nvPicPr>
          <p:cNvPr id="1026" name="Picture 2" descr="http://mntanmy.tpbacgiang.edu.vn/upload/38219/fck/huongyte891990/image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1" b="3100"/>
          <a:stretch/>
        </p:blipFill>
        <p:spPr bwMode="auto">
          <a:xfrm>
            <a:off x="1492068" y="2760833"/>
            <a:ext cx="6326807" cy="36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mỗi 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17C11D4-5133-4AA5-A717-900D17F80C59}"/>
              </a:ext>
            </a:extLst>
          </p:cNvPr>
          <p:cNvGrpSpPr/>
          <p:nvPr/>
        </p:nvGrpSpPr>
        <p:grpSpPr>
          <a:xfrm>
            <a:off x="911368" y="1186195"/>
            <a:ext cx="2861251" cy="2451021"/>
            <a:chOff x="973945" y="1449267"/>
            <a:chExt cx="2861251" cy="245102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D1928BB-9075-4C17-AFD3-7336A5462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135" y="1559491"/>
              <a:ext cx="2567061" cy="1894468"/>
            </a:xfrm>
            <a:prstGeom prst="roundRect">
              <a:avLst>
                <a:gd name="adj" fmla="val 578"/>
              </a:avLst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15E94E-5BB2-4120-9636-49DE472BD3EC}"/>
                </a:ext>
              </a:extLst>
            </p:cNvPr>
            <p:cNvSpPr/>
            <p:nvPr/>
          </p:nvSpPr>
          <p:spPr>
            <a:xfrm>
              <a:off x="973945" y="14492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1C1A293-A278-4193-9A1F-47693CF85080}"/>
                </a:ext>
              </a:extLst>
            </p:cNvPr>
            <p:cNvSpPr txBox="1"/>
            <p:nvPr/>
          </p:nvSpPr>
          <p:spPr>
            <a:xfrm>
              <a:off x="1361946" y="3469401"/>
              <a:ext cx="2379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Chọc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phá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2D3704C-ED57-447D-9435-DFC038BF7689}"/>
              </a:ext>
            </a:extLst>
          </p:cNvPr>
          <p:cNvGrpSpPr/>
          <p:nvPr/>
        </p:nvGrpSpPr>
        <p:grpSpPr>
          <a:xfrm>
            <a:off x="4961994" y="1187065"/>
            <a:ext cx="3167841" cy="2473608"/>
            <a:chOff x="4889046" y="1193962"/>
            <a:chExt cx="3167841" cy="247360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0A60312-2F7E-4A4B-8D37-040F82B3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9951" y="1206688"/>
              <a:ext cx="2692506" cy="201573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8E1A3F6-F649-48A1-B76D-E75BECEC7142}"/>
                </a:ext>
              </a:extLst>
            </p:cNvPr>
            <p:cNvSpPr/>
            <p:nvPr/>
          </p:nvSpPr>
          <p:spPr>
            <a:xfrm>
              <a:off x="4889046" y="1193962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B5DFEFD-E124-4602-A73E-309899B2F1D6}"/>
                </a:ext>
              </a:extLst>
            </p:cNvPr>
            <p:cNvSpPr txBox="1"/>
            <p:nvPr/>
          </p:nvSpPr>
          <p:spPr>
            <a:xfrm>
              <a:off x="4935520" y="3236683"/>
              <a:ext cx="31213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đuổi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BA9A418-012C-4242-B3EF-12B7FC3DED05}"/>
              </a:ext>
            </a:extLst>
          </p:cNvPr>
          <p:cNvGrpSpPr/>
          <p:nvPr/>
        </p:nvGrpSpPr>
        <p:grpSpPr>
          <a:xfrm>
            <a:off x="780606" y="3669388"/>
            <a:ext cx="3528530" cy="2707093"/>
            <a:chOff x="1074614" y="4006588"/>
            <a:chExt cx="3528530" cy="2707093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6D48170-9918-4BBB-B0DF-C5210DB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3976" y="4229102"/>
              <a:ext cx="2714416" cy="204522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669516B-2490-40CC-B54E-638191AD2882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3635494-D70F-4773-9FBB-FE6DA18BAE66}"/>
                </a:ext>
              </a:extLst>
            </p:cNvPr>
            <p:cNvSpPr txBox="1"/>
            <p:nvPr/>
          </p:nvSpPr>
          <p:spPr>
            <a:xfrm>
              <a:off x="1074614" y="6282794"/>
              <a:ext cx="35285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nghịch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cành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73BA90F-494D-478D-8FC8-379249CDA75A}"/>
              </a:ext>
            </a:extLst>
          </p:cNvPr>
          <p:cNvGrpSpPr/>
          <p:nvPr/>
        </p:nvGrpSpPr>
        <p:grpSpPr>
          <a:xfrm>
            <a:off x="4419877" y="3667558"/>
            <a:ext cx="4037800" cy="2708922"/>
            <a:chOff x="4553139" y="4066821"/>
            <a:chExt cx="4037800" cy="270892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4B6FD1A-7772-44D9-BD77-11B6DB42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8382" y="4230757"/>
              <a:ext cx="2787315" cy="210563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489558EA-2B48-439F-9B9A-DCB4DFA134E8}"/>
                </a:ext>
              </a:extLst>
            </p:cNvPr>
            <p:cNvSpPr/>
            <p:nvPr/>
          </p:nvSpPr>
          <p:spPr>
            <a:xfrm>
              <a:off x="5095256" y="40668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B4F6F83-2900-4AAF-95A6-B33164D960B3}"/>
                </a:ext>
              </a:extLst>
            </p:cNvPr>
            <p:cNvSpPr txBox="1"/>
            <p:nvPr/>
          </p:nvSpPr>
          <p:spPr>
            <a:xfrm>
              <a:off x="4553139" y="6344856"/>
              <a:ext cx="403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spc="-50" dirty="0">
                  <a:latin typeface="Arial" panose="020B0604020202020204" pitchFamily="34" charset="0"/>
                  <a:cs typeface="Arial" panose="020B0604020202020204" pitchFamily="34" charset="0"/>
                </a:rPr>
                <a:t>Ăn uống ở nơi không vệ sinh</a:t>
              </a:r>
              <a:endParaRPr lang="en-US" sz="2200" i="1" spc="-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A9D06A-380E-4D34-BA85-EBF8D1A3D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530" y="1451306"/>
            <a:ext cx="5766939" cy="4255951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23A5FFCC-E810-457B-92D3-B134E051D9CF}"/>
              </a:ext>
            </a:extLst>
          </p:cNvPr>
          <p:cNvSpPr/>
          <p:nvPr/>
        </p:nvSpPr>
        <p:spPr>
          <a:xfrm>
            <a:off x="1368490" y="1269812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4E26C0-0E2A-4EF1-B4D8-060C4A501D2E}"/>
              </a:ext>
            </a:extLst>
          </p:cNvPr>
          <p:cNvSpPr txBox="1"/>
          <p:nvPr/>
        </p:nvSpPr>
        <p:spPr>
          <a:xfrm>
            <a:off x="3349549" y="5771877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8C93E8-FE93-486A-9674-07D20DA3B1AB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63B008-EB2D-449B-B2FD-FB3D26D6B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A74A96-9B72-4A62-BA7E-1F0DB88F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253" y="1558932"/>
            <a:ext cx="5429493" cy="40647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936A5772-2FF0-4E63-AC95-7434A966E379}"/>
              </a:ext>
            </a:extLst>
          </p:cNvPr>
          <p:cNvSpPr/>
          <p:nvPr/>
        </p:nvSpPr>
        <p:spPr>
          <a:xfrm>
            <a:off x="1537213" y="1316454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DE8439-B9A7-40FB-A873-CD1DD3994CBE}"/>
              </a:ext>
            </a:extLst>
          </p:cNvPr>
          <p:cNvSpPr txBox="1"/>
          <p:nvPr/>
        </p:nvSpPr>
        <p:spPr>
          <a:xfrm>
            <a:off x="2878267" y="5786641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A929A1-494F-47CE-9817-06C8BC0E06EB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A511231-6C3E-4E5D-B532-7A5FF648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43973F-9B92-447F-BCEC-E5F9C1C2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015" y="1395949"/>
            <a:ext cx="5873968" cy="44258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2BAC5821-2908-431E-926A-E1DB371419FB}"/>
              </a:ext>
            </a:extLst>
          </p:cNvPr>
          <p:cNvSpPr/>
          <p:nvPr/>
        </p:nvSpPr>
        <p:spPr>
          <a:xfrm>
            <a:off x="1314975" y="1194525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0560EC-5502-4270-BB7B-5E3108A2AB03}"/>
              </a:ext>
            </a:extLst>
          </p:cNvPr>
          <p:cNvSpPr txBox="1"/>
          <p:nvPr/>
        </p:nvSpPr>
        <p:spPr>
          <a:xfrm>
            <a:off x="2655449" y="5859632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EF0DCA-F444-4C53-B897-E3C2830776E1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BC407A-A306-4555-BFEA-7D956727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200562-5DB9-4648-B821-08830ED8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549" y="1459445"/>
            <a:ext cx="5676902" cy="4288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4ED0231-8C99-4F33-8F2F-27BBDE654BF6}"/>
              </a:ext>
            </a:extLst>
          </p:cNvPr>
          <p:cNvSpPr/>
          <p:nvPr/>
        </p:nvSpPr>
        <p:spPr>
          <a:xfrm>
            <a:off x="1506187" y="1223772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50414D-F586-487F-98F3-0F98F1BE80A4}"/>
              </a:ext>
            </a:extLst>
          </p:cNvPr>
          <p:cNvSpPr txBox="1"/>
          <p:nvPr/>
        </p:nvSpPr>
        <p:spPr>
          <a:xfrm>
            <a:off x="2521599" y="5820735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Ăn uống ở nơi không vệ sinh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5AF871-F419-4300-9537-C11A90DA1DCB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C33487-86A0-4096-841D-E2E0698C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17C11D4-5133-4AA5-A717-900D17F80C59}"/>
              </a:ext>
            </a:extLst>
          </p:cNvPr>
          <p:cNvGrpSpPr/>
          <p:nvPr/>
        </p:nvGrpSpPr>
        <p:grpSpPr>
          <a:xfrm>
            <a:off x="911368" y="1192025"/>
            <a:ext cx="2861251" cy="2451021"/>
            <a:chOff x="973945" y="1449267"/>
            <a:chExt cx="2861251" cy="245102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D1928BB-9075-4C17-AFD3-7336A5462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135" y="1559491"/>
              <a:ext cx="2567061" cy="1894468"/>
            </a:xfrm>
            <a:prstGeom prst="roundRect">
              <a:avLst>
                <a:gd name="adj" fmla="val 578"/>
              </a:avLst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15E94E-5BB2-4120-9636-49DE472BD3EC}"/>
                </a:ext>
              </a:extLst>
            </p:cNvPr>
            <p:cNvSpPr/>
            <p:nvPr/>
          </p:nvSpPr>
          <p:spPr>
            <a:xfrm>
              <a:off x="973945" y="14492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1C1A293-A278-4193-9A1F-47693CF85080}"/>
                </a:ext>
              </a:extLst>
            </p:cNvPr>
            <p:cNvSpPr txBox="1"/>
            <p:nvPr/>
          </p:nvSpPr>
          <p:spPr>
            <a:xfrm>
              <a:off x="1361946" y="3469401"/>
              <a:ext cx="2379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Chọc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phá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2D3704C-ED57-447D-9435-DFC038BF7689}"/>
              </a:ext>
            </a:extLst>
          </p:cNvPr>
          <p:cNvGrpSpPr/>
          <p:nvPr/>
        </p:nvGrpSpPr>
        <p:grpSpPr>
          <a:xfrm>
            <a:off x="4961994" y="1187065"/>
            <a:ext cx="3167841" cy="2473608"/>
            <a:chOff x="4889046" y="1193962"/>
            <a:chExt cx="3167841" cy="247360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0A60312-2F7E-4A4B-8D37-040F82B3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9951" y="1206688"/>
              <a:ext cx="2692506" cy="201573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8E1A3F6-F649-48A1-B76D-E75BECEC7142}"/>
                </a:ext>
              </a:extLst>
            </p:cNvPr>
            <p:cNvSpPr/>
            <p:nvPr/>
          </p:nvSpPr>
          <p:spPr>
            <a:xfrm>
              <a:off x="4889046" y="1193962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B5DFEFD-E124-4602-A73E-309899B2F1D6}"/>
                </a:ext>
              </a:extLst>
            </p:cNvPr>
            <p:cNvSpPr txBox="1"/>
            <p:nvPr/>
          </p:nvSpPr>
          <p:spPr>
            <a:xfrm>
              <a:off x="4935520" y="3236683"/>
              <a:ext cx="31213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đuổi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BA9A418-012C-4242-B3EF-12B7FC3DED05}"/>
              </a:ext>
            </a:extLst>
          </p:cNvPr>
          <p:cNvGrpSpPr/>
          <p:nvPr/>
        </p:nvGrpSpPr>
        <p:grpSpPr>
          <a:xfrm>
            <a:off x="780606" y="3669388"/>
            <a:ext cx="3528530" cy="2707093"/>
            <a:chOff x="1074614" y="4006588"/>
            <a:chExt cx="3528530" cy="2707093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6D48170-9918-4BBB-B0DF-C5210DB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3976" y="4229102"/>
              <a:ext cx="2714416" cy="204522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669516B-2490-40CC-B54E-638191AD2882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3635494-D70F-4773-9FBB-FE6DA18BAE66}"/>
                </a:ext>
              </a:extLst>
            </p:cNvPr>
            <p:cNvSpPr txBox="1"/>
            <p:nvPr/>
          </p:nvSpPr>
          <p:spPr>
            <a:xfrm>
              <a:off x="1074614" y="6282794"/>
              <a:ext cx="35285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nghịch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cành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73BA90F-494D-478D-8FC8-379249CDA75A}"/>
              </a:ext>
            </a:extLst>
          </p:cNvPr>
          <p:cNvGrpSpPr/>
          <p:nvPr/>
        </p:nvGrpSpPr>
        <p:grpSpPr>
          <a:xfrm>
            <a:off x="4419877" y="3667558"/>
            <a:ext cx="4037800" cy="2708922"/>
            <a:chOff x="4553139" y="4066821"/>
            <a:chExt cx="4037800" cy="270892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4B6FD1A-7772-44D9-BD77-11B6DB42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8382" y="4230757"/>
              <a:ext cx="2787315" cy="210563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489558EA-2B48-439F-9B9A-DCB4DFA134E8}"/>
                </a:ext>
              </a:extLst>
            </p:cNvPr>
            <p:cNvSpPr/>
            <p:nvPr/>
          </p:nvSpPr>
          <p:spPr>
            <a:xfrm>
              <a:off x="5095256" y="40668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B4F6F83-2900-4AAF-95A6-B33164D960B3}"/>
                </a:ext>
              </a:extLst>
            </p:cNvPr>
            <p:cNvSpPr txBox="1"/>
            <p:nvPr/>
          </p:nvSpPr>
          <p:spPr>
            <a:xfrm>
              <a:off x="4553139" y="6344856"/>
              <a:ext cx="403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spc="-50" dirty="0">
                  <a:latin typeface="Arial" panose="020B0604020202020204" pitchFamily="34" charset="0"/>
                  <a:cs typeface="Arial" panose="020B0604020202020204" pitchFamily="34" charset="0"/>
                </a:rPr>
                <a:t>Ăn uống ở nơi không vệ sinh</a:t>
              </a:r>
              <a:endParaRPr lang="en-US" sz="2200" i="1" spc="-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0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1EF478-2ADE-4A13-A93E-F1B8D584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71A67BE-109C-474C-9D99-3E6C064C21FA}"/>
              </a:ext>
            </a:extLst>
          </p:cNvPr>
          <p:cNvGrpSpPr/>
          <p:nvPr/>
        </p:nvGrpSpPr>
        <p:grpSpPr>
          <a:xfrm>
            <a:off x="969580" y="1532597"/>
            <a:ext cx="2826592" cy="2164087"/>
            <a:chOff x="1032157" y="1407009"/>
            <a:chExt cx="2826592" cy="216408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8B3D28D-D94A-4D84-9C1F-0A3DA4275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0757" y="1521945"/>
              <a:ext cx="2597992" cy="2049151"/>
            </a:xfrm>
            <a:prstGeom prst="roundRect">
              <a:avLst>
                <a:gd name="adj" fmla="val 578"/>
              </a:avLst>
            </a:prstGeom>
            <a:ln>
              <a:noFill/>
            </a:ln>
          </p:spPr>
        </p:pic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BB0A30D-BEEF-48CA-BFB6-E37D2F98EFA5}"/>
                </a:ext>
              </a:extLst>
            </p:cNvPr>
            <p:cNvSpPr/>
            <p:nvPr/>
          </p:nvSpPr>
          <p:spPr>
            <a:xfrm>
              <a:off x="1032157" y="140700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820CE62-2D4D-45FD-96BD-CC64735227B2}"/>
              </a:ext>
            </a:extLst>
          </p:cNvPr>
          <p:cNvGrpSpPr/>
          <p:nvPr/>
        </p:nvGrpSpPr>
        <p:grpSpPr>
          <a:xfrm>
            <a:off x="4816519" y="1532597"/>
            <a:ext cx="3015915" cy="2125334"/>
            <a:chOff x="4743571" y="1156664"/>
            <a:chExt cx="3015915" cy="212533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FFC28EB-2792-4996-8CBD-F6D2AD5B1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2171" y="1193962"/>
              <a:ext cx="2787315" cy="208803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2288A75-E6F7-47E0-B93E-F3415B35C173}"/>
                </a:ext>
              </a:extLst>
            </p:cNvPr>
            <p:cNvSpPr/>
            <p:nvPr/>
          </p:nvSpPr>
          <p:spPr>
            <a:xfrm>
              <a:off x="4743571" y="1156664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01C3CC7-4BE9-4B25-B6F1-83A8DBDE6F35}"/>
              </a:ext>
            </a:extLst>
          </p:cNvPr>
          <p:cNvGrpSpPr/>
          <p:nvPr/>
        </p:nvGrpSpPr>
        <p:grpSpPr>
          <a:xfrm>
            <a:off x="911368" y="4052218"/>
            <a:ext cx="2884804" cy="2267742"/>
            <a:chOff x="1205376" y="4006588"/>
            <a:chExt cx="2884804" cy="2267742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A332961-785D-4899-BF06-85BFB1D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2188" y="4229102"/>
              <a:ext cx="2597992" cy="2045228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58CB5DB-A194-4DC3-8E1E-498F5ED5C389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73C6AF8-251A-49AD-AA03-D8489B611041}"/>
              </a:ext>
            </a:extLst>
          </p:cNvPr>
          <p:cNvGrpSpPr/>
          <p:nvPr/>
        </p:nvGrpSpPr>
        <p:grpSpPr>
          <a:xfrm>
            <a:off x="4961994" y="4050388"/>
            <a:ext cx="2870441" cy="2259549"/>
            <a:chOff x="5095256" y="4066821"/>
            <a:chExt cx="2870441" cy="2259549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30FEB7D-518B-4945-A24C-9A3350EE9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8382" y="4240780"/>
              <a:ext cx="2787315" cy="208559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AD6FC26-043C-4919-957A-A4A8BBCE0FA3}"/>
                </a:ext>
              </a:extLst>
            </p:cNvPr>
            <p:cNvSpPr/>
            <p:nvPr/>
          </p:nvSpPr>
          <p:spPr>
            <a:xfrm>
              <a:off x="5095256" y="40668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6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5065E7-53DB-4A62-8793-947D5BA6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A824B4-4B10-4112-B79C-3F5318270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070" y="1905153"/>
            <a:ext cx="5395859" cy="4255951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34C1B041-749A-4B32-A148-EBDF879571FB}"/>
              </a:ext>
            </a:extLst>
          </p:cNvPr>
          <p:cNvSpPr/>
          <p:nvPr/>
        </p:nvSpPr>
        <p:spPr>
          <a:xfrm>
            <a:off x="1554030" y="1585113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CC0162-E972-47C5-93F4-87846B8B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EA45FE-D0EB-4952-A8E2-6C6568748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820" y="1926172"/>
            <a:ext cx="5682359" cy="4256772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632B020-E109-4A69-9DCC-BAE2DB3D0782}"/>
              </a:ext>
            </a:extLst>
          </p:cNvPr>
          <p:cNvSpPr/>
          <p:nvPr/>
        </p:nvSpPr>
        <p:spPr>
          <a:xfrm>
            <a:off x="1410780" y="1606132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9465AB-A695-4EF5-BD3C-942FDD30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3A974D-38B8-4659-A875-30819DC7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070" y="1940758"/>
            <a:ext cx="5395859" cy="4247803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A7502E3F-9B1E-4F71-9056-706D95B1D1D0}"/>
              </a:ext>
            </a:extLst>
          </p:cNvPr>
          <p:cNvSpPr/>
          <p:nvPr/>
        </p:nvSpPr>
        <p:spPr>
          <a:xfrm>
            <a:off x="1554030" y="1616644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D41B8C-EB4D-43AC-A4F1-927BE07DE66E}"/>
              </a:ext>
            </a:extLst>
          </p:cNvPr>
          <p:cNvSpPr txBox="1"/>
          <p:nvPr/>
        </p:nvSpPr>
        <p:spPr>
          <a:xfrm>
            <a:off x="1062841" y="324854"/>
            <a:ext cx="710210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F08022-251A-47AB-8425-E042745A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98DD6A9-84AB-4E46-AE5E-219E3841A31E}"/>
              </a:ext>
            </a:extLst>
          </p:cNvPr>
          <p:cNvGrpSpPr/>
          <p:nvPr/>
        </p:nvGrpSpPr>
        <p:grpSpPr>
          <a:xfrm>
            <a:off x="471056" y="877456"/>
            <a:ext cx="8074252" cy="5458691"/>
            <a:chOff x="471056" y="877456"/>
            <a:chExt cx="8074252" cy="545869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02BF511-86CA-4B20-A6CD-76A75C2DA394}"/>
                </a:ext>
              </a:extLst>
            </p:cNvPr>
            <p:cNvSpPr/>
            <p:nvPr/>
          </p:nvSpPr>
          <p:spPr>
            <a:xfrm>
              <a:off x="471056" y="877456"/>
              <a:ext cx="8074252" cy="5458691"/>
            </a:xfrm>
            <a:prstGeom prst="roundRect">
              <a:avLst>
                <a:gd name="adj" fmla="val 11760"/>
              </a:avLst>
            </a:prstGeom>
            <a:solidFill>
              <a:srgbClr val="FFFDE9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FFC6FAF-A6E8-4648-8E22-CC97E098060D}"/>
                </a:ext>
              </a:extLst>
            </p:cNvPr>
            <p:cNvGrpSpPr/>
            <p:nvPr/>
          </p:nvGrpSpPr>
          <p:grpSpPr>
            <a:xfrm>
              <a:off x="662530" y="1280510"/>
              <a:ext cx="1991119" cy="1425785"/>
              <a:chOff x="657824" y="952155"/>
              <a:chExt cx="1991119" cy="14257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B8FA5023-D6C0-436A-A741-015B42C77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7452" y="1587634"/>
                <a:ext cx="1751491" cy="790306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E26AF2F7-4E50-493B-ACE9-7240390BCA69}"/>
                  </a:ext>
                </a:extLst>
              </p:cNvPr>
              <p:cNvSpPr/>
              <p:nvPr/>
            </p:nvSpPr>
            <p:spPr>
              <a:xfrm>
                <a:off x="657824" y="952155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689078C-D8D2-4CA1-9E8D-ED1AB2A9C361}"/>
                </a:ext>
              </a:extLst>
            </p:cNvPr>
            <p:cNvGrpSpPr/>
            <p:nvPr/>
          </p:nvGrpSpPr>
          <p:grpSpPr>
            <a:xfrm>
              <a:off x="2594641" y="1280510"/>
              <a:ext cx="2096304" cy="1921429"/>
              <a:chOff x="3368317" y="948005"/>
              <a:chExt cx="2096304" cy="19214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5A309563-815D-4E04-A5F5-A3CACDA4C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96917" y="1046555"/>
                <a:ext cx="1867704" cy="1822879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95B2372F-F6A0-4B29-A53A-5605CC2202B3}"/>
                  </a:ext>
                </a:extLst>
              </p:cNvPr>
              <p:cNvSpPr/>
              <p:nvPr/>
            </p:nvSpPr>
            <p:spPr>
              <a:xfrm>
                <a:off x="3368317" y="948005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A0B01879-6449-44EC-B04C-FBCF0A316FE7}"/>
                </a:ext>
              </a:extLst>
            </p:cNvPr>
            <p:cNvGrpSpPr/>
            <p:nvPr/>
          </p:nvGrpSpPr>
          <p:grpSpPr>
            <a:xfrm>
              <a:off x="4755352" y="1280510"/>
              <a:ext cx="1636560" cy="1941253"/>
              <a:chOff x="6064340" y="948005"/>
              <a:chExt cx="1636560" cy="1941253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F97ACB82-2573-42D0-8E09-AD67061C8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72990" y="1461348"/>
                <a:ext cx="1427910" cy="1427910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2E1644A6-82BF-4D6B-958E-3AE299243278}"/>
                  </a:ext>
                </a:extLst>
              </p:cNvPr>
              <p:cNvSpPr/>
              <p:nvPr/>
            </p:nvSpPr>
            <p:spPr>
              <a:xfrm>
                <a:off x="6064340" y="948005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4F27EBD-0651-4E5A-98B2-0DD62FA62B11}"/>
                </a:ext>
              </a:extLst>
            </p:cNvPr>
            <p:cNvGrpSpPr/>
            <p:nvPr/>
          </p:nvGrpSpPr>
          <p:grpSpPr>
            <a:xfrm>
              <a:off x="6455326" y="1280510"/>
              <a:ext cx="2089982" cy="1780673"/>
              <a:chOff x="668852" y="3643228"/>
              <a:chExt cx="2089982" cy="178067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7E965161-0955-49DD-8112-3A0E35F1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6424" y="3971336"/>
                <a:ext cx="1872410" cy="1452565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6B08B14C-4413-4158-B7F7-9FB5B5608C58}"/>
                  </a:ext>
                </a:extLst>
              </p:cNvPr>
              <p:cNvSpPr/>
              <p:nvPr/>
            </p:nvSpPr>
            <p:spPr>
              <a:xfrm>
                <a:off x="668852" y="3643228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634A350-3302-4995-A61A-3370C10BD991}"/>
                </a:ext>
              </a:extLst>
            </p:cNvPr>
            <p:cNvGrpSpPr/>
            <p:nvPr/>
          </p:nvGrpSpPr>
          <p:grpSpPr>
            <a:xfrm>
              <a:off x="662530" y="3860419"/>
              <a:ext cx="2096304" cy="1833400"/>
              <a:chOff x="3368317" y="3691779"/>
              <a:chExt cx="2096304" cy="18334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8F74BCF7-B795-43CD-B097-51693E1CE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03238" y="3870058"/>
                <a:ext cx="1861383" cy="1655121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84354D03-039F-4410-8C90-D8CA62C19567}"/>
                  </a:ext>
                </a:extLst>
              </p:cNvPr>
              <p:cNvSpPr/>
              <p:nvPr/>
            </p:nvSpPr>
            <p:spPr>
              <a:xfrm>
                <a:off x="3368317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8915CA6-A838-4430-99B9-349F2B0C155D}"/>
                </a:ext>
              </a:extLst>
            </p:cNvPr>
            <p:cNvGrpSpPr/>
            <p:nvPr/>
          </p:nvGrpSpPr>
          <p:grpSpPr>
            <a:xfrm>
              <a:off x="2599283" y="3860418"/>
              <a:ext cx="1945438" cy="2011680"/>
              <a:chOff x="6049124" y="3691779"/>
              <a:chExt cx="1945438" cy="201168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FAE6AB73-7373-4C42-8618-626117A18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15073" y="3691779"/>
                <a:ext cx="1479489" cy="2011680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28A1B66A-FF15-4884-A21B-40B029591AB8}"/>
                  </a:ext>
                </a:extLst>
              </p:cNvPr>
              <p:cNvSpPr/>
              <p:nvPr/>
            </p:nvSpPr>
            <p:spPr>
              <a:xfrm>
                <a:off x="6049124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CCA61B0C-E17E-418F-95E8-116E51159B13}"/>
                </a:ext>
              </a:extLst>
            </p:cNvPr>
            <p:cNvGrpSpPr/>
            <p:nvPr/>
          </p:nvGrpSpPr>
          <p:grpSpPr>
            <a:xfrm>
              <a:off x="4755352" y="3902360"/>
              <a:ext cx="1945438" cy="1537791"/>
              <a:chOff x="6049124" y="3691779"/>
              <a:chExt cx="1945438" cy="15377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0BB4EB84-65FC-4507-A991-4F159582F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15073" y="4165668"/>
                <a:ext cx="1479489" cy="1063902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9A57D492-310B-4506-8ADA-28ABDDB48224}"/>
                  </a:ext>
                </a:extLst>
              </p:cNvPr>
              <p:cNvSpPr/>
              <p:nvPr/>
            </p:nvSpPr>
            <p:spPr>
              <a:xfrm>
                <a:off x="6049124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C9DF260C-DBDD-433F-AE80-BBA439E82595}"/>
                </a:ext>
              </a:extLst>
            </p:cNvPr>
            <p:cNvGrpSpPr/>
            <p:nvPr/>
          </p:nvGrpSpPr>
          <p:grpSpPr>
            <a:xfrm>
              <a:off x="6519449" y="3902360"/>
              <a:ext cx="1945438" cy="1435924"/>
              <a:chOff x="6049124" y="3691779"/>
              <a:chExt cx="1945438" cy="143592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2CBD318D-6EF3-465D-84AB-A08AEC869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15073" y="4267535"/>
                <a:ext cx="1479489" cy="860168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9B23BD00-4A37-4ECB-A157-E0793C7BDDD5}"/>
                  </a:ext>
                </a:extLst>
              </p:cNvPr>
              <p:cNvSpPr/>
              <p:nvPr/>
            </p:nvSpPr>
            <p:spPr>
              <a:xfrm>
                <a:off x="6049124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4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F9C211-AFA7-42BA-AF7B-C8B06178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ACE7DC-6D89-444D-8640-666B24C83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661" y="1928720"/>
            <a:ext cx="5676677" cy="4247536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1C0D512-5F82-4D08-9D36-2DE1FF23756C}"/>
              </a:ext>
            </a:extLst>
          </p:cNvPr>
          <p:cNvSpPr/>
          <p:nvPr/>
        </p:nvSpPr>
        <p:spPr>
          <a:xfrm>
            <a:off x="1554030" y="1691807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DB75E9-B205-4802-BEBA-28BB892DC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25" y="1283009"/>
            <a:ext cx="6216351" cy="243784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="" xmlns:a16="http://schemas.microsoft.com/office/drawing/2014/main" id="{702FBA0A-9655-4018-89C0-457A10850A0F}"/>
              </a:ext>
            </a:extLst>
          </p:cNvPr>
          <p:cNvSpPr/>
          <p:nvPr/>
        </p:nvSpPr>
        <p:spPr>
          <a:xfrm>
            <a:off x="4821381" y="874345"/>
            <a:ext cx="2438400" cy="830620"/>
          </a:xfrm>
          <a:custGeom>
            <a:avLst/>
            <a:gdLst>
              <a:gd name="connsiteX0" fmla="*/ 0 w 2438400"/>
              <a:gd name="connsiteY0" fmla="*/ 112110 h 672647"/>
              <a:gd name="connsiteX1" fmla="*/ 112110 w 2438400"/>
              <a:gd name="connsiteY1" fmla="*/ 0 h 672647"/>
              <a:gd name="connsiteX2" fmla="*/ 406400 w 2438400"/>
              <a:gd name="connsiteY2" fmla="*/ 0 h 672647"/>
              <a:gd name="connsiteX3" fmla="*/ 406400 w 2438400"/>
              <a:gd name="connsiteY3" fmla="*/ 0 h 672647"/>
              <a:gd name="connsiteX4" fmla="*/ 1016000 w 2438400"/>
              <a:gd name="connsiteY4" fmla="*/ 0 h 672647"/>
              <a:gd name="connsiteX5" fmla="*/ 2326290 w 2438400"/>
              <a:gd name="connsiteY5" fmla="*/ 0 h 672647"/>
              <a:gd name="connsiteX6" fmla="*/ 2438400 w 2438400"/>
              <a:gd name="connsiteY6" fmla="*/ 112110 h 672647"/>
              <a:gd name="connsiteX7" fmla="*/ 2438400 w 2438400"/>
              <a:gd name="connsiteY7" fmla="*/ 392377 h 672647"/>
              <a:gd name="connsiteX8" fmla="*/ 2438400 w 2438400"/>
              <a:gd name="connsiteY8" fmla="*/ 392377 h 672647"/>
              <a:gd name="connsiteX9" fmla="*/ 2438400 w 2438400"/>
              <a:gd name="connsiteY9" fmla="*/ 560539 h 672647"/>
              <a:gd name="connsiteX10" fmla="*/ 2438400 w 2438400"/>
              <a:gd name="connsiteY10" fmla="*/ 560537 h 672647"/>
              <a:gd name="connsiteX11" fmla="*/ 2326290 w 2438400"/>
              <a:gd name="connsiteY11" fmla="*/ 672647 h 672647"/>
              <a:gd name="connsiteX12" fmla="*/ 1016000 w 2438400"/>
              <a:gd name="connsiteY12" fmla="*/ 672647 h 672647"/>
              <a:gd name="connsiteX13" fmla="*/ 434108 w 2438400"/>
              <a:gd name="connsiteY13" fmla="*/ 812147 h 672647"/>
              <a:gd name="connsiteX14" fmla="*/ 406400 w 2438400"/>
              <a:gd name="connsiteY14" fmla="*/ 672647 h 672647"/>
              <a:gd name="connsiteX15" fmla="*/ 112110 w 2438400"/>
              <a:gd name="connsiteY15" fmla="*/ 672647 h 672647"/>
              <a:gd name="connsiteX16" fmla="*/ 0 w 2438400"/>
              <a:gd name="connsiteY16" fmla="*/ 560537 h 672647"/>
              <a:gd name="connsiteX17" fmla="*/ 0 w 2438400"/>
              <a:gd name="connsiteY17" fmla="*/ 560539 h 672647"/>
              <a:gd name="connsiteX18" fmla="*/ 0 w 2438400"/>
              <a:gd name="connsiteY18" fmla="*/ 392377 h 672647"/>
              <a:gd name="connsiteX19" fmla="*/ 0 w 2438400"/>
              <a:gd name="connsiteY19" fmla="*/ 392377 h 672647"/>
              <a:gd name="connsiteX20" fmla="*/ 0 w 2438400"/>
              <a:gd name="connsiteY20" fmla="*/ 112110 h 672647"/>
              <a:gd name="connsiteX0" fmla="*/ 0 w 2438400"/>
              <a:gd name="connsiteY0" fmla="*/ 112110 h 812147"/>
              <a:gd name="connsiteX1" fmla="*/ 112110 w 2438400"/>
              <a:gd name="connsiteY1" fmla="*/ 0 h 812147"/>
              <a:gd name="connsiteX2" fmla="*/ 406400 w 2438400"/>
              <a:gd name="connsiteY2" fmla="*/ 0 h 812147"/>
              <a:gd name="connsiteX3" fmla="*/ 406400 w 2438400"/>
              <a:gd name="connsiteY3" fmla="*/ 0 h 812147"/>
              <a:gd name="connsiteX4" fmla="*/ 1016000 w 2438400"/>
              <a:gd name="connsiteY4" fmla="*/ 0 h 812147"/>
              <a:gd name="connsiteX5" fmla="*/ 2326290 w 2438400"/>
              <a:gd name="connsiteY5" fmla="*/ 0 h 812147"/>
              <a:gd name="connsiteX6" fmla="*/ 2438400 w 2438400"/>
              <a:gd name="connsiteY6" fmla="*/ 112110 h 812147"/>
              <a:gd name="connsiteX7" fmla="*/ 2438400 w 2438400"/>
              <a:gd name="connsiteY7" fmla="*/ 392377 h 812147"/>
              <a:gd name="connsiteX8" fmla="*/ 2438400 w 2438400"/>
              <a:gd name="connsiteY8" fmla="*/ 392377 h 812147"/>
              <a:gd name="connsiteX9" fmla="*/ 2438400 w 2438400"/>
              <a:gd name="connsiteY9" fmla="*/ 560539 h 812147"/>
              <a:gd name="connsiteX10" fmla="*/ 2438400 w 2438400"/>
              <a:gd name="connsiteY10" fmla="*/ 560537 h 812147"/>
              <a:gd name="connsiteX11" fmla="*/ 2326290 w 2438400"/>
              <a:gd name="connsiteY11" fmla="*/ 672647 h 812147"/>
              <a:gd name="connsiteX12" fmla="*/ 692727 w 2438400"/>
              <a:gd name="connsiteY12" fmla="*/ 672647 h 812147"/>
              <a:gd name="connsiteX13" fmla="*/ 434108 w 2438400"/>
              <a:gd name="connsiteY13" fmla="*/ 812147 h 812147"/>
              <a:gd name="connsiteX14" fmla="*/ 406400 w 2438400"/>
              <a:gd name="connsiteY14" fmla="*/ 672647 h 812147"/>
              <a:gd name="connsiteX15" fmla="*/ 112110 w 2438400"/>
              <a:gd name="connsiteY15" fmla="*/ 672647 h 812147"/>
              <a:gd name="connsiteX16" fmla="*/ 0 w 2438400"/>
              <a:gd name="connsiteY16" fmla="*/ 560537 h 812147"/>
              <a:gd name="connsiteX17" fmla="*/ 0 w 2438400"/>
              <a:gd name="connsiteY17" fmla="*/ 560539 h 812147"/>
              <a:gd name="connsiteX18" fmla="*/ 0 w 2438400"/>
              <a:gd name="connsiteY18" fmla="*/ 392377 h 812147"/>
              <a:gd name="connsiteX19" fmla="*/ 0 w 2438400"/>
              <a:gd name="connsiteY19" fmla="*/ 392377 h 812147"/>
              <a:gd name="connsiteX20" fmla="*/ 0 w 2438400"/>
              <a:gd name="connsiteY20" fmla="*/ 112110 h 812147"/>
              <a:gd name="connsiteX0" fmla="*/ 0 w 2438400"/>
              <a:gd name="connsiteY0" fmla="*/ 112110 h 830620"/>
              <a:gd name="connsiteX1" fmla="*/ 112110 w 2438400"/>
              <a:gd name="connsiteY1" fmla="*/ 0 h 830620"/>
              <a:gd name="connsiteX2" fmla="*/ 406400 w 2438400"/>
              <a:gd name="connsiteY2" fmla="*/ 0 h 830620"/>
              <a:gd name="connsiteX3" fmla="*/ 406400 w 2438400"/>
              <a:gd name="connsiteY3" fmla="*/ 0 h 830620"/>
              <a:gd name="connsiteX4" fmla="*/ 1016000 w 2438400"/>
              <a:gd name="connsiteY4" fmla="*/ 0 h 830620"/>
              <a:gd name="connsiteX5" fmla="*/ 2326290 w 2438400"/>
              <a:gd name="connsiteY5" fmla="*/ 0 h 830620"/>
              <a:gd name="connsiteX6" fmla="*/ 2438400 w 2438400"/>
              <a:gd name="connsiteY6" fmla="*/ 112110 h 830620"/>
              <a:gd name="connsiteX7" fmla="*/ 2438400 w 2438400"/>
              <a:gd name="connsiteY7" fmla="*/ 392377 h 830620"/>
              <a:gd name="connsiteX8" fmla="*/ 2438400 w 2438400"/>
              <a:gd name="connsiteY8" fmla="*/ 392377 h 830620"/>
              <a:gd name="connsiteX9" fmla="*/ 2438400 w 2438400"/>
              <a:gd name="connsiteY9" fmla="*/ 560539 h 830620"/>
              <a:gd name="connsiteX10" fmla="*/ 2438400 w 2438400"/>
              <a:gd name="connsiteY10" fmla="*/ 560537 h 830620"/>
              <a:gd name="connsiteX11" fmla="*/ 2326290 w 2438400"/>
              <a:gd name="connsiteY11" fmla="*/ 672647 h 830620"/>
              <a:gd name="connsiteX12" fmla="*/ 692727 w 2438400"/>
              <a:gd name="connsiteY12" fmla="*/ 672647 h 830620"/>
              <a:gd name="connsiteX13" fmla="*/ 138545 w 2438400"/>
              <a:gd name="connsiteY13" fmla="*/ 830620 h 830620"/>
              <a:gd name="connsiteX14" fmla="*/ 406400 w 2438400"/>
              <a:gd name="connsiteY14" fmla="*/ 672647 h 830620"/>
              <a:gd name="connsiteX15" fmla="*/ 112110 w 2438400"/>
              <a:gd name="connsiteY15" fmla="*/ 672647 h 830620"/>
              <a:gd name="connsiteX16" fmla="*/ 0 w 2438400"/>
              <a:gd name="connsiteY16" fmla="*/ 560537 h 830620"/>
              <a:gd name="connsiteX17" fmla="*/ 0 w 2438400"/>
              <a:gd name="connsiteY17" fmla="*/ 560539 h 830620"/>
              <a:gd name="connsiteX18" fmla="*/ 0 w 2438400"/>
              <a:gd name="connsiteY18" fmla="*/ 392377 h 830620"/>
              <a:gd name="connsiteX19" fmla="*/ 0 w 2438400"/>
              <a:gd name="connsiteY19" fmla="*/ 392377 h 830620"/>
              <a:gd name="connsiteX20" fmla="*/ 0 w 2438400"/>
              <a:gd name="connsiteY20" fmla="*/ 112110 h 8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8400" h="830620">
                <a:moveTo>
                  <a:pt x="0" y="112110"/>
                </a:moveTo>
                <a:cubicBezTo>
                  <a:pt x="0" y="50193"/>
                  <a:pt x="50193" y="0"/>
                  <a:pt x="112110" y="0"/>
                </a:cubicBez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326290" y="0"/>
                </a:lnTo>
                <a:cubicBezTo>
                  <a:pt x="2388207" y="0"/>
                  <a:pt x="2438400" y="50193"/>
                  <a:pt x="2438400" y="112110"/>
                </a:cubicBezTo>
                <a:lnTo>
                  <a:pt x="2438400" y="392377"/>
                </a:lnTo>
                <a:lnTo>
                  <a:pt x="2438400" y="392377"/>
                </a:lnTo>
                <a:lnTo>
                  <a:pt x="2438400" y="560539"/>
                </a:lnTo>
                <a:lnTo>
                  <a:pt x="2438400" y="560537"/>
                </a:lnTo>
                <a:cubicBezTo>
                  <a:pt x="2438400" y="622454"/>
                  <a:pt x="2388207" y="672647"/>
                  <a:pt x="2326290" y="672647"/>
                </a:cubicBezTo>
                <a:lnTo>
                  <a:pt x="692727" y="672647"/>
                </a:lnTo>
                <a:lnTo>
                  <a:pt x="138545" y="830620"/>
                </a:lnTo>
                <a:lnTo>
                  <a:pt x="406400" y="672647"/>
                </a:lnTo>
                <a:lnTo>
                  <a:pt x="112110" y="672647"/>
                </a:lnTo>
                <a:cubicBezTo>
                  <a:pt x="50193" y="672647"/>
                  <a:pt x="0" y="622454"/>
                  <a:pt x="0" y="560537"/>
                </a:cubicBezTo>
                <a:lnTo>
                  <a:pt x="0" y="560539"/>
                </a:lnTo>
                <a:lnTo>
                  <a:pt x="0" y="392377"/>
                </a:lnTo>
                <a:lnTo>
                  <a:pt x="0" y="392377"/>
                </a:lnTo>
                <a:lnTo>
                  <a:pt x="0" y="112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F81C64-57A2-4558-ADF1-C6B1E2DE2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3515" y="3720858"/>
            <a:ext cx="6272133" cy="2806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41176"/>
            <a:ext cx="7875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cùng các bạn đóng vai những </a:t>
            </a:r>
            <a:r>
              <a:rPr lang="vi-VN" sz="2300" b="1" spc="-50">
                <a:latin typeface="Arial" panose="020B0604020202020204" pitchFamily="34" charset="0"/>
                <a:cs typeface="Arial" panose="020B0604020202020204" pitchFamily="34" charset="0"/>
              </a:rPr>
              <a:t>tình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29E334-3A63-4752-BFAD-343763BB0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67F04D-9010-4DE2-B535-7DAC8B65FAF3}"/>
              </a:ext>
            </a:extLst>
          </p:cNvPr>
          <p:cNvSpPr/>
          <p:nvPr/>
        </p:nvSpPr>
        <p:spPr>
          <a:xfrm>
            <a:off x="1396030" y="1129439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83AEA911-BD52-4FD8-8C6E-FDA2B8CB7807}"/>
              </a:ext>
            </a:extLst>
          </p:cNvPr>
          <p:cNvSpPr/>
          <p:nvPr/>
        </p:nvSpPr>
        <p:spPr>
          <a:xfrm>
            <a:off x="1573515" y="3695535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DCBE821-FF98-4D7F-B6B4-9F762320A49E}"/>
              </a:ext>
            </a:extLst>
          </p:cNvPr>
          <p:cNvSpPr txBox="1"/>
          <p:nvPr/>
        </p:nvSpPr>
        <p:spPr>
          <a:xfrm>
            <a:off x="4821381" y="85587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89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uiExpand="1" build="p"/>
      <p:bldP spid="24" grpId="0" animBg="1"/>
      <p:bldP spid="2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D24B30-E044-4B9D-94DB-BB579D0A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EB395F-B555-4531-8FC5-8517E8A19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" y="2180051"/>
            <a:ext cx="7859232" cy="3082133"/>
          </a:xfrm>
          <a:prstGeom prst="rect">
            <a:avLst/>
          </a:prstGeom>
        </p:spPr>
      </p:pic>
      <p:sp>
        <p:nvSpPr>
          <p:cNvPr id="5" name="Speech Bubble: Rectangle with Corners Rounded 9">
            <a:extLst>
              <a:ext uri="{FF2B5EF4-FFF2-40B4-BE49-F238E27FC236}">
                <a16:creationId xmlns="" xmlns:a16="http://schemas.microsoft.com/office/drawing/2014/main" id="{8D07A2B5-9E24-4279-86A8-8ACD3576CAAE}"/>
              </a:ext>
            </a:extLst>
          </p:cNvPr>
          <p:cNvSpPr/>
          <p:nvPr/>
        </p:nvSpPr>
        <p:spPr>
          <a:xfrm>
            <a:off x="4701309" y="1248657"/>
            <a:ext cx="3232727" cy="1328434"/>
          </a:xfrm>
          <a:custGeom>
            <a:avLst/>
            <a:gdLst>
              <a:gd name="connsiteX0" fmla="*/ 0 w 2438400"/>
              <a:gd name="connsiteY0" fmla="*/ 112110 h 672647"/>
              <a:gd name="connsiteX1" fmla="*/ 112110 w 2438400"/>
              <a:gd name="connsiteY1" fmla="*/ 0 h 672647"/>
              <a:gd name="connsiteX2" fmla="*/ 406400 w 2438400"/>
              <a:gd name="connsiteY2" fmla="*/ 0 h 672647"/>
              <a:gd name="connsiteX3" fmla="*/ 406400 w 2438400"/>
              <a:gd name="connsiteY3" fmla="*/ 0 h 672647"/>
              <a:gd name="connsiteX4" fmla="*/ 1016000 w 2438400"/>
              <a:gd name="connsiteY4" fmla="*/ 0 h 672647"/>
              <a:gd name="connsiteX5" fmla="*/ 2326290 w 2438400"/>
              <a:gd name="connsiteY5" fmla="*/ 0 h 672647"/>
              <a:gd name="connsiteX6" fmla="*/ 2438400 w 2438400"/>
              <a:gd name="connsiteY6" fmla="*/ 112110 h 672647"/>
              <a:gd name="connsiteX7" fmla="*/ 2438400 w 2438400"/>
              <a:gd name="connsiteY7" fmla="*/ 392377 h 672647"/>
              <a:gd name="connsiteX8" fmla="*/ 2438400 w 2438400"/>
              <a:gd name="connsiteY8" fmla="*/ 392377 h 672647"/>
              <a:gd name="connsiteX9" fmla="*/ 2438400 w 2438400"/>
              <a:gd name="connsiteY9" fmla="*/ 560539 h 672647"/>
              <a:gd name="connsiteX10" fmla="*/ 2438400 w 2438400"/>
              <a:gd name="connsiteY10" fmla="*/ 560537 h 672647"/>
              <a:gd name="connsiteX11" fmla="*/ 2326290 w 2438400"/>
              <a:gd name="connsiteY11" fmla="*/ 672647 h 672647"/>
              <a:gd name="connsiteX12" fmla="*/ 1016000 w 2438400"/>
              <a:gd name="connsiteY12" fmla="*/ 672647 h 672647"/>
              <a:gd name="connsiteX13" fmla="*/ 434108 w 2438400"/>
              <a:gd name="connsiteY13" fmla="*/ 812147 h 672647"/>
              <a:gd name="connsiteX14" fmla="*/ 406400 w 2438400"/>
              <a:gd name="connsiteY14" fmla="*/ 672647 h 672647"/>
              <a:gd name="connsiteX15" fmla="*/ 112110 w 2438400"/>
              <a:gd name="connsiteY15" fmla="*/ 672647 h 672647"/>
              <a:gd name="connsiteX16" fmla="*/ 0 w 2438400"/>
              <a:gd name="connsiteY16" fmla="*/ 560537 h 672647"/>
              <a:gd name="connsiteX17" fmla="*/ 0 w 2438400"/>
              <a:gd name="connsiteY17" fmla="*/ 560539 h 672647"/>
              <a:gd name="connsiteX18" fmla="*/ 0 w 2438400"/>
              <a:gd name="connsiteY18" fmla="*/ 392377 h 672647"/>
              <a:gd name="connsiteX19" fmla="*/ 0 w 2438400"/>
              <a:gd name="connsiteY19" fmla="*/ 392377 h 672647"/>
              <a:gd name="connsiteX20" fmla="*/ 0 w 2438400"/>
              <a:gd name="connsiteY20" fmla="*/ 112110 h 672647"/>
              <a:gd name="connsiteX0" fmla="*/ 0 w 2438400"/>
              <a:gd name="connsiteY0" fmla="*/ 112110 h 812147"/>
              <a:gd name="connsiteX1" fmla="*/ 112110 w 2438400"/>
              <a:gd name="connsiteY1" fmla="*/ 0 h 812147"/>
              <a:gd name="connsiteX2" fmla="*/ 406400 w 2438400"/>
              <a:gd name="connsiteY2" fmla="*/ 0 h 812147"/>
              <a:gd name="connsiteX3" fmla="*/ 406400 w 2438400"/>
              <a:gd name="connsiteY3" fmla="*/ 0 h 812147"/>
              <a:gd name="connsiteX4" fmla="*/ 1016000 w 2438400"/>
              <a:gd name="connsiteY4" fmla="*/ 0 h 812147"/>
              <a:gd name="connsiteX5" fmla="*/ 2326290 w 2438400"/>
              <a:gd name="connsiteY5" fmla="*/ 0 h 812147"/>
              <a:gd name="connsiteX6" fmla="*/ 2438400 w 2438400"/>
              <a:gd name="connsiteY6" fmla="*/ 112110 h 812147"/>
              <a:gd name="connsiteX7" fmla="*/ 2438400 w 2438400"/>
              <a:gd name="connsiteY7" fmla="*/ 392377 h 812147"/>
              <a:gd name="connsiteX8" fmla="*/ 2438400 w 2438400"/>
              <a:gd name="connsiteY8" fmla="*/ 392377 h 812147"/>
              <a:gd name="connsiteX9" fmla="*/ 2438400 w 2438400"/>
              <a:gd name="connsiteY9" fmla="*/ 560539 h 812147"/>
              <a:gd name="connsiteX10" fmla="*/ 2438400 w 2438400"/>
              <a:gd name="connsiteY10" fmla="*/ 560537 h 812147"/>
              <a:gd name="connsiteX11" fmla="*/ 2326290 w 2438400"/>
              <a:gd name="connsiteY11" fmla="*/ 672647 h 812147"/>
              <a:gd name="connsiteX12" fmla="*/ 692727 w 2438400"/>
              <a:gd name="connsiteY12" fmla="*/ 672647 h 812147"/>
              <a:gd name="connsiteX13" fmla="*/ 434108 w 2438400"/>
              <a:gd name="connsiteY13" fmla="*/ 812147 h 812147"/>
              <a:gd name="connsiteX14" fmla="*/ 406400 w 2438400"/>
              <a:gd name="connsiteY14" fmla="*/ 672647 h 812147"/>
              <a:gd name="connsiteX15" fmla="*/ 112110 w 2438400"/>
              <a:gd name="connsiteY15" fmla="*/ 672647 h 812147"/>
              <a:gd name="connsiteX16" fmla="*/ 0 w 2438400"/>
              <a:gd name="connsiteY16" fmla="*/ 560537 h 812147"/>
              <a:gd name="connsiteX17" fmla="*/ 0 w 2438400"/>
              <a:gd name="connsiteY17" fmla="*/ 560539 h 812147"/>
              <a:gd name="connsiteX18" fmla="*/ 0 w 2438400"/>
              <a:gd name="connsiteY18" fmla="*/ 392377 h 812147"/>
              <a:gd name="connsiteX19" fmla="*/ 0 w 2438400"/>
              <a:gd name="connsiteY19" fmla="*/ 392377 h 812147"/>
              <a:gd name="connsiteX20" fmla="*/ 0 w 2438400"/>
              <a:gd name="connsiteY20" fmla="*/ 112110 h 812147"/>
              <a:gd name="connsiteX0" fmla="*/ 0 w 2438400"/>
              <a:gd name="connsiteY0" fmla="*/ 112110 h 830620"/>
              <a:gd name="connsiteX1" fmla="*/ 112110 w 2438400"/>
              <a:gd name="connsiteY1" fmla="*/ 0 h 830620"/>
              <a:gd name="connsiteX2" fmla="*/ 406400 w 2438400"/>
              <a:gd name="connsiteY2" fmla="*/ 0 h 830620"/>
              <a:gd name="connsiteX3" fmla="*/ 406400 w 2438400"/>
              <a:gd name="connsiteY3" fmla="*/ 0 h 830620"/>
              <a:gd name="connsiteX4" fmla="*/ 1016000 w 2438400"/>
              <a:gd name="connsiteY4" fmla="*/ 0 h 830620"/>
              <a:gd name="connsiteX5" fmla="*/ 2326290 w 2438400"/>
              <a:gd name="connsiteY5" fmla="*/ 0 h 830620"/>
              <a:gd name="connsiteX6" fmla="*/ 2438400 w 2438400"/>
              <a:gd name="connsiteY6" fmla="*/ 112110 h 830620"/>
              <a:gd name="connsiteX7" fmla="*/ 2438400 w 2438400"/>
              <a:gd name="connsiteY7" fmla="*/ 392377 h 830620"/>
              <a:gd name="connsiteX8" fmla="*/ 2438400 w 2438400"/>
              <a:gd name="connsiteY8" fmla="*/ 392377 h 830620"/>
              <a:gd name="connsiteX9" fmla="*/ 2438400 w 2438400"/>
              <a:gd name="connsiteY9" fmla="*/ 560539 h 830620"/>
              <a:gd name="connsiteX10" fmla="*/ 2438400 w 2438400"/>
              <a:gd name="connsiteY10" fmla="*/ 560537 h 830620"/>
              <a:gd name="connsiteX11" fmla="*/ 2326290 w 2438400"/>
              <a:gd name="connsiteY11" fmla="*/ 672647 h 830620"/>
              <a:gd name="connsiteX12" fmla="*/ 692727 w 2438400"/>
              <a:gd name="connsiteY12" fmla="*/ 672647 h 830620"/>
              <a:gd name="connsiteX13" fmla="*/ 138545 w 2438400"/>
              <a:gd name="connsiteY13" fmla="*/ 830620 h 830620"/>
              <a:gd name="connsiteX14" fmla="*/ 406400 w 2438400"/>
              <a:gd name="connsiteY14" fmla="*/ 672647 h 830620"/>
              <a:gd name="connsiteX15" fmla="*/ 112110 w 2438400"/>
              <a:gd name="connsiteY15" fmla="*/ 672647 h 830620"/>
              <a:gd name="connsiteX16" fmla="*/ 0 w 2438400"/>
              <a:gd name="connsiteY16" fmla="*/ 560537 h 830620"/>
              <a:gd name="connsiteX17" fmla="*/ 0 w 2438400"/>
              <a:gd name="connsiteY17" fmla="*/ 560539 h 830620"/>
              <a:gd name="connsiteX18" fmla="*/ 0 w 2438400"/>
              <a:gd name="connsiteY18" fmla="*/ 392377 h 830620"/>
              <a:gd name="connsiteX19" fmla="*/ 0 w 2438400"/>
              <a:gd name="connsiteY19" fmla="*/ 392377 h 830620"/>
              <a:gd name="connsiteX20" fmla="*/ 0 w 2438400"/>
              <a:gd name="connsiteY20" fmla="*/ 112110 h 8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8400" h="830620">
                <a:moveTo>
                  <a:pt x="0" y="112110"/>
                </a:moveTo>
                <a:cubicBezTo>
                  <a:pt x="0" y="50193"/>
                  <a:pt x="50193" y="0"/>
                  <a:pt x="112110" y="0"/>
                </a:cubicBez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326290" y="0"/>
                </a:lnTo>
                <a:cubicBezTo>
                  <a:pt x="2388207" y="0"/>
                  <a:pt x="2438400" y="50193"/>
                  <a:pt x="2438400" y="112110"/>
                </a:cubicBezTo>
                <a:lnTo>
                  <a:pt x="2438400" y="392377"/>
                </a:lnTo>
                <a:lnTo>
                  <a:pt x="2438400" y="392377"/>
                </a:lnTo>
                <a:lnTo>
                  <a:pt x="2438400" y="560539"/>
                </a:lnTo>
                <a:lnTo>
                  <a:pt x="2438400" y="560537"/>
                </a:lnTo>
                <a:cubicBezTo>
                  <a:pt x="2438400" y="622454"/>
                  <a:pt x="2388207" y="672647"/>
                  <a:pt x="2326290" y="672647"/>
                </a:cubicBezTo>
                <a:lnTo>
                  <a:pt x="692727" y="672647"/>
                </a:lnTo>
                <a:lnTo>
                  <a:pt x="138545" y="830620"/>
                </a:lnTo>
                <a:lnTo>
                  <a:pt x="406400" y="672647"/>
                </a:lnTo>
                <a:lnTo>
                  <a:pt x="112110" y="672647"/>
                </a:lnTo>
                <a:cubicBezTo>
                  <a:pt x="50193" y="672647"/>
                  <a:pt x="0" y="622454"/>
                  <a:pt x="0" y="560537"/>
                </a:cubicBezTo>
                <a:lnTo>
                  <a:pt x="0" y="560539"/>
                </a:lnTo>
                <a:lnTo>
                  <a:pt x="0" y="392377"/>
                </a:lnTo>
                <a:lnTo>
                  <a:pt x="0" y="392377"/>
                </a:lnTo>
                <a:lnTo>
                  <a:pt x="0" y="112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5F4882-945C-48F0-964E-4FD840BC7721}"/>
              </a:ext>
            </a:extLst>
          </p:cNvPr>
          <p:cNvSpPr txBox="1"/>
          <p:nvPr/>
        </p:nvSpPr>
        <p:spPr>
          <a:xfrm>
            <a:off x="4692071" y="1340173"/>
            <a:ext cx="331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31A581B-D916-4271-9F48-D1F213A609C9}"/>
              </a:ext>
            </a:extLst>
          </p:cNvPr>
          <p:cNvSpPr/>
          <p:nvPr/>
        </p:nvSpPr>
        <p:spPr>
          <a:xfrm>
            <a:off x="591328" y="1860011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41176"/>
            <a:ext cx="7875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cùng các bạn đóng vai những </a:t>
            </a:r>
            <a:r>
              <a:rPr lang="vi-VN" sz="2300" b="1" spc="-50">
                <a:latin typeface="Arial" panose="020B0604020202020204" pitchFamily="34" charset="0"/>
                <a:cs typeface="Arial" panose="020B0604020202020204" pitchFamily="34" charset="0"/>
              </a:rPr>
              <a:t>tình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73EB33-747C-45F6-A6F4-D9200D4E1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0EBCEC-3DF6-4839-876F-7F8F00061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09" y="1840516"/>
            <a:ext cx="7940582" cy="35535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70FFAEC-A89E-4E12-8F7C-4F20B86AED5B}"/>
              </a:ext>
            </a:extLst>
          </p:cNvPr>
          <p:cNvSpPr/>
          <p:nvPr/>
        </p:nvSpPr>
        <p:spPr>
          <a:xfrm>
            <a:off x="601709" y="1676206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41176"/>
            <a:ext cx="7875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cùng các bạn đóng vai những </a:t>
            </a:r>
            <a:r>
              <a:rPr lang="vi-VN" sz="2300" b="1" spc="-50">
                <a:latin typeface="Arial" panose="020B0604020202020204" pitchFamily="34" charset="0"/>
                <a:cs typeface="Arial" panose="020B0604020202020204" pitchFamily="34" charset="0"/>
              </a:rPr>
              <a:t>tình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AEB1F1-26FF-4C59-B90F-F83375EAE19B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bạn thực hành đảm bảo 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an toàn trong lớp học của mình.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4980461-7812-4A0B-9422-7C74B34B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A83DD9-1F61-4BD0-B586-D32FF73CB234}"/>
              </a:ext>
            </a:extLst>
          </p:cNvPr>
          <p:cNvSpPr txBox="1"/>
          <p:nvPr/>
        </p:nvSpPr>
        <p:spPr>
          <a:xfrm>
            <a:off x="911368" y="1569911"/>
            <a:ext cx="652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– Gợi ý những đồ vật không an toàn trong lớp.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C4ECA2-9DB2-4092-8632-7726C148DFB7}"/>
              </a:ext>
            </a:extLst>
          </p:cNvPr>
          <p:cNvSpPr txBox="1"/>
          <p:nvPr/>
        </p:nvSpPr>
        <p:spPr>
          <a:xfrm>
            <a:off x="911368" y="2410842"/>
            <a:ext cx="684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– Nêu các hành động có nguy cơ không an toàn.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5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AEB1F1-26FF-4C59-B90F-F83375EAE19B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4980461-7812-4A0B-9422-7C74B34B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50BADD-C275-4238-9ED6-FAE155D20ACC}"/>
              </a:ext>
            </a:extLst>
          </p:cNvPr>
          <p:cNvGrpSpPr/>
          <p:nvPr/>
        </p:nvGrpSpPr>
        <p:grpSpPr>
          <a:xfrm>
            <a:off x="592775" y="1124207"/>
            <a:ext cx="3352330" cy="2809937"/>
            <a:chOff x="592775" y="1124207"/>
            <a:chExt cx="3352330" cy="2809937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70E331A-4E23-4C86-89E8-42EC440B8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4241" y="1277771"/>
              <a:ext cx="3110864" cy="218632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12F80EA-E9CA-4F57-9139-C9FB623A5AB4}"/>
                </a:ext>
              </a:extLst>
            </p:cNvPr>
            <p:cNvSpPr txBox="1"/>
            <p:nvPr/>
          </p:nvSpPr>
          <p:spPr>
            <a:xfrm>
              <a:off x="1572116" y="3472479"/>
              <a:ext cx="135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Nhà bếp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EA91DB70-74C2-485B-A01C-2D1521535C7C}"/>
                </a:ext>
              </a:extLst>
            </p:cNvPr>
            <p:cNvSpPr/>
            <p:nvPr/>
          </p:nvSpPr>
          <p:spPr>
            <a:xfrm>
              <a:off x="592775" y="112420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E41A33E-0F9C-43AF-8E53-112DF798DBFF}"/>
              </a:ext>
            </a:extLst>
          </p:cNvPr>
          <p:cNvGrpSpPr/>
          <p:nvPr/>
        </p:nvGrpSpPr>
        <p:grpSpPr>
          <a:xfrm>
            <a:off x="4970297" y="1124207"/>
            <a:ext cx="3346718" cy="2809937"/>
            <a:chOff x="4970297" y="1124207"/>
            <a:chExt cx="3346718" cy="2809937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84A12E7C-89DC-4441-B165-D0924C9A6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8897" y="1224698"/>
              <a:ext cx="3118118" cy="222100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D756C68-0F1F-4F0D-8798-C08068E06D68}"/>
                </a:ext>
              </a:extLst>
            </p:cNvPr>
            <p:cNvSpPr txBox="1"/>
            <p:nvPr/>
          </p:nvSpPr>
          <p:spPr>
            <a:xfrm>
              <a:off x="6360494" y="3472479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Bể bơi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0970D374-E2F1-480E-8318-05E44B85C57B}"/>
                </a:ext>
              </a:extLst>
            </p:cNvPr>
            <p:cNvSpPr/>
            <p:nvPr/>
          </p:nvSpPr>
          <p:spPr>
            <a:xfrm>
              <a:off x="4970297" y="112420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1E4970B-6F9E-4748-B51F-9D05A219DE10}"/>
              </a:ext>
            </a:extLst>
          </p:cNvPr>
          <p:cNvGrpSpPr/>
          <p:nvPr/>
        </p:nvGrpSpPr>
        <p:grpSpPr>
          <a:xfrm>
            <a:off x="2018541" y="4019231"/>
            <a:ext cx="4878318" cy="2520687"/>
            <a:chOff x="2018541" y="4019231"/>
            <a:chExt cx="4878318" cy="2520687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AC8FAB43-48A2-43CC-BD2F-81959806F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47141" y="4162629"/>
              <a:ext cx="4649718" cy="18629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BBB1A0E-9D00-463A-B7E8-4502921576F0}"/>
                </a:ext>
              </a:extLst>
            </p:cNvPr>
            <p:cNvSpPr txBox="1"/>
            <p:nvPr/>
          </p:nvSpPr>
          <p:spPr>
            <a:xfrm>
              <a:off x="2906413" y="6078253"/>
              <a:ext cx="3323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Đường phố đông xe cộ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16E46D1B-F6E2-485D-AF14-5E5D91344BD7}"/>
                </a:ext>
              </a:extLst>
            </p:cNvPr>
            <p:cNvSpPr/>
            <p:nvPr/>
          </p:nvSpPr>
          <p:spPr>
            <a:xfrm>
              <a:off x="2018541" y="401923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4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C4459E-8C16-4363-BEBF-2A92DBB18E0F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7C5EB4-0607-4AEC-A8F6-2A8BB5BA3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A3E38A-1F53-406F-A315-3E0C2CA1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755" y="1567873"/>
            <a:ext cx="6072490" cy="4267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6F1184-DAE6-4B88-8E87-073AEE157002}"/>
              </a:ext>
            </a:extLst>
          </p:cNvPr>
          <p:cNvSpPr txBox="1"/>
          <p:nvPr/>
        </p:nvSpPr>
        <p:spPr>
          <a:xfrm>
            <a:off x="3896973" y="595152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Nhà bếp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157B60C-1ACF-4B73-A21B-18FD11A9B67E}"/>
              </a:ext>
            </a:extLst>
          </p:cNvPr>
          <p:cNvSpPr/>
          <p:nvPr/>
        </p:nvSpPr>
        <p:spPr>
          <a:xfrm>
            <a:off x="1215715" y="1273769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53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3CF0CF-301B-46CE-9E70-E057348A124D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790A89-2254-4A47-9173-116638D43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02B891-7108-49BA-8293-3449F77BE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195" y="1567873"/>
            <a:ext cx="5991610" cy="4267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9B3300-5636-4829-B8FE-7C9BA5451955}"/>
              </a:ext>
            </a:extLst>
          </p:cNvPr>
          <p:cNvSpPr txBox="1"/>
          <p:nvPr/>
        </p:nvSpPr>
        <p:spPr>
          <a:xfrm>
            <a:off x="4035635" y="595152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Bể bơi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4C7902E-E5C2-4043-AF47-854AEBCCBC82}"/>
              </a:ext>
            </a:extLst>
          </p:cNvPr>
          <p:cNvSpPr/>
          <p:nvPr/>
        </p:nvSpPr>
        <p:spPr>
          <a:xfrm>
            <a:off x="1215715" y="1273769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08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68C822-B7C8-489F-AB39-C3F08C07D7E9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45946E-C187-4FE5-AAC1-ECFBDB5A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C38BC5-5B4E-440B-A9D6-DB9109562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62" y="1913848"/>
            <a:ext cx="7563276" cy="3030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EECAA5-8D9E-42D1-A62A-9E52952808F7}"/>
              </a:ext>
            </a:extLst>
          </p:cNvPr>
          <p:cNvSpPr txBox="1"/>
          <p:nvPr/>
        </p:nvSpPr>
        <p:spPr>
          <a:xfrm>
            <a:off x="2910327" y="5101779"/>
            <a:ext cx="332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Đường phố đông xe cộ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526ACA5-F47D-4AC7-A587-035060D10569}"/>
              </a:ext>
            </a:extLst>
          </p:cNvPr>
          <p:cNvSpPr/>
          <p:nvPr/>
        </p:nvSpPr>
        <p:spPr>
          <a:xfrm>
            <a:off x="470322" y="1643100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95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9B5B42-44E4-4935-8822-6EC184EF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C6B53AE-6137-465E-A1F9-4871CDFF70A1}"/>
              </a:ext>
            </a:extLst>
          </p:cNvPr>
          <p:cNvGrpSpPr/>
          <p:nvPr/>
        </p:nvGrpSpPr>
        <p:grpSpPr>
          <a:xfrm>
            <a:off x="860033" y="3429000"/>
            <a:ext cx="7423934" cy="1136072"/>
            <a:chOff x="1062841" y="5265118"/>
            <a:chExt cx="7423934" cy="113607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F8A4B237-6B58-4345-95DE-43E057E42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92" b="18996"/>
            <a:stretch/>
          </p:blipFill>
          <p:spPr>
            <a:xfrm>
              <a:off x="1062841" y="5265118"/>
              <a:ext cx="7423934" cy="11360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3F35208-A76A-4511-BD44-EEA71FB49851}"/>
                </a:ext>
              </a:extLst>
            </p:cNvPr>
            <p:cNvSpPr txBox="1"/>
            <p:nvPr/>
          </p:nvSpPr>
          <p:spPr>
            <a:xfrm>
              <a:off x="2000419" y="5602321"/>
              <a:ext cx="5240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135D3FE-E624-489B-B191-CEF834A92A6D}"/>
              </a:ext>
            </a:extLst>
          </p:cNvPr>
          <p:cNvGrpSpPr/>
          <p:nvPr/>
        </p:nvGrpSpPr>
        <p:grpSpPr>
          <a:xfrm>
            <a:off x="430016" y="1604495"/>
            <a:ext cx="8283967" cy="1173664"/>
            <a:chOff x="0" y="2703623"/>
            <a:chExt cx="8411412" cy="1173664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B59F240-1F6E-4039-8E37-293ADCC9E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3623"/>
              <a:ext cx="8411412" cy="11736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E0EFF34-2570-4E82-86DF-A2D79358E07C}"/>
                </a:ext>
              </a:extLst>
            </p:cNvPr>
            <p:cNvSpPr txBox="1"/>
            <p:nvPr/>
          </p:nvSpPr>
          <p:spPr>
            <a:xfrm>
              <a:off x="1311562" y="3028927"/>
              <a:ext cx="5900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Em sẽ làm gì để phòng tránh tai nạn đấy?</a:t>
              </a:r>
              <a:endParaRPr lang="en-US" sz="24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25AC7D-C52A-4BBC-888C-0769031B85EC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D41B8C-EB4D-43AC-A4F1-927BE07DE66E}"/>
              </a:ext>
            </a:extLst>
          </p:cNvPr>
          <p:cNvSpPr txBox="1"/>
          <p:nvPr/>
        </p:nvSpPr>
        <p:spPr>
          <a:xfrm>
            <a:off x="1062841" y="324854"/>
            <a:ext cx="710210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F08022-251A-47AB-8425-E042745A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02BF511-86CA-4B20-A6CD-76A75C2DA394}"/>
              </a:ext>
            </a:extLst>
          </p:cNvPr>
          <p:cNvSpPr/>
          <p:nvPr/>
        </p:nvSpPr>
        <p:spPr>
          <a:xfrm>
            <a:off x="471056" y="877456"/>
            <a:ext cx="8074252" cy="5458691"/>
          </a:xfrm>
          <a:prstGeom prst="roundRect">
            <a:avLst>
              <a:gd name="adj" fmla="val 11760"/>
            </a:avLst>
          </a:prstGeom>
          <a:solidFill>
            <a:srgbClr val="FFFDE9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FFC6FAF-A6E8-4648-8E22-CC97E098060D}"/>
              </a:ext>
            </a:extLst>
          </p:cNvPr>
          <p:cNvGrpSpPr/>
          <p:nvPr/>
        </p:nvGrpSpPr>
        <p:grpSpPr>
          <a:xfrm>
            <a:off x="662530" y="1280510"/>
            <a:ext cx="1991119" cy="1425785"/>
            <a:chOff x="657824" y="952155"/>
            <a:chExt cx="1991119" cy="142578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8FA5023-D6C0-436A-A741-015B42C7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452" y="1587634"/>
              <a:ext cx="1751491" cy="790306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26AF2F7-4E50-493B-ACE9-7240390BCA69}"/>
                </a:ext>
              </a:extLst>
            </p:cNvPr>
            <p:cNvSpPr/>
            <p:nvPr/>
          </p:nvSpPr>
          <p:spPr>
            <a:xfrm>
              <a:off x="657824" y="952155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689078C-D8D2-4CA1-9E8D-ED1AB2A9C361}"/>
              </a:ext>
            </a:extLst>
          </p:cNvPr>
          <p:cNvGrpSpPr/>
          <p:nvPr/>
        </p:nvGrpSpPr>
        <p:grpSpPr>
          <a:xfrm>
            <a:off x="2594641" y="1280510"/>
            <a:ext cx="2096304" cy="1921429"/>
            <a:chOff x="3368317" y="948005"/>
            <a:chExt cx="2096304" cy="192142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A309563-815D-4E04-A5F5-A3CACDA4C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96917" y="1046555"/>
              <a:ext cx="1867704" cy="182287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95B2372F-F6A0-4B29-A53A-5605CC2202B3}"/>
                </a:ext>
              </a:extLst>
            </p:cNvPr>
            <p:cNvSpPr/>
            <p:nvPr/>
          </p:nvSpPr>
          <p:spPr>
            <a:xfrm>
              <a:off x="3368317" y="948005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0B01879-6449-44EC-B04C-FBCF0A316FE7}"/>
              </a:ext>
            </a:extLst>
          </p:cNvPr>
          <p:cNvGrpSpPr/>
          <p:nvPr/>
        </p:nvGrpSpPr>
        <p:grpSpPr>
          <a:xfrm>
            <a:off x="4755352" y="1280510"/>
            <a:ext cx="1636560" cy="1941253"/>
            <a:chOff x="6064340" y="948005"/>
            <a:chExt cx="1636560" cy="1941253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97ACB82-2573-42D0-8E09-AD67061C8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2990" y="1461348"/>
              <a:ext cx="1427910" cy="142791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E1644A6-82BF-4D6B-958E-3AE299243278}"/>
                </a:ext>
              </a:extLst>
            </p:cNvPr>
            <p:cNvSpPr/>
            <p:nvPr/>
          </p:nvSpPr>
          <p:spPr>
            <a:xfrm>
              <a:off x="6064340" y="948005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4F27EBD-0651-4E5A-98B2-0DD62FA62B11}"/>
              </a:ext>
            </a:extLst>
          </p:cNvPr>
          <p:cNvGrpSpPr/>
          <p:nvPr/>
        </p:nvGrpSpPr>
        <p:grpSpPr>
          <a:xfrm>
            <a:off x="6455326" y="1280510"/>
            <a:ext cx="2089982" cy="1780673"/>
            <a:chOff x="668852" y="3643228"/>
            <a:chExt cx="2089982" cy="1780673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E965161-0955-49DD-8112-3A0E35F1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424" y="3971336"/>
              <a:ext cx="1872410" cy="1452565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6B08B14C-4413-4158-B7F7-9FB5B5608C58}"/>
                </a:ext>
              </a:extLst>
            </p:cNvPr>
            <p:cNvSpPr/>
            <p:nvPr/>
          </p:nvSpPr>
          <p:spPr>
            <a:xfrm>
              <a:off x="668852" y="364322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634A350-3302-4995-A61A-3370C10BD991}"/>
              </a:ext>
            </a:extLst>
          </p:cNvPr>
          <p:cNvGrpSpPr/>
          <p:nvPr/>
        </p:nvGrpSpPr>
        <p:grpSpPr>
          <a:xfrm>
            <a:off x="662530" y="3860419"/>
            <a:ext cx="2096304" cy="1833400"/>
            <a:chOff x="3368317" y="3691779"/>
            <a:chExt cx="2096304" cy="183340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F74BCF7-B795-43CD-B097-51693E1CE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3238" y="3870058"/>
              <a:ext cx="1861383" cy="1655121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84354D03-039F-4410-8C90-D8CA62C19567}"/>
                </a:ext>
              </a:extLst>
            </p:cNvPr>
            <p:cNvSpPr/>
            <p:nvPr/>
          </p:nvSpPr>
          <p:spPr>
            <a:xfrm>
              <a:off x="3368317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8915CA6-A838-4430-99B9-349F2B0C155D}"/>
              </a:ext>
            </a:extLst>
          </p:cNvPr>
          <p:cNvGrpSpPr/>
          <p:nvPr/>
        </p:nvGrpSpPr>
        <p:grpSpPr>
          <a:xfrm>
            <a:off x="2599283" y="3860418"/>
            <a:ext cx="1945438" cy="2011680"/>
            <a:chOff x="6049124" y="3691779"/>
            <a:chExt cx="1945438" cy="2011680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AE6AB73-7373-4C42-8618-626117A1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5073" y="3691779"/>
              <a:ext cx="1479489" cy="201168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8A1B66A-FF15-4884-A21B-40B029591AB8}"/>
                </a:ext>
              </a:extLst>
            </p:cNvPr>
            <p:cNvSpPr/>
            <p:nvPr/>
          </p:nvSpPr>
          <p:spPr>
            <a:xfrm>
              <a:off x="6049124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CA61B0C-E17E-418F-95E8-116E51159B13}"/>
              </a:ext>
            </a:extLst>
          </p:cNvPr>
          <p:cNvGrpSpPr/>
          <p:nvPr/>
        </p:nvGrpSpPr>
        <p:grpSpPr>
          <a:xfrm>
            <a:off x="4755352" y="3902360"/>
            <a:ext cx="1945438" cy="1537791"/>
            <a:chOff x="6049124" y="3691779"/>
            <a:chExt cx="1945438" cy="1537791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0BB4EB84-65FC-4507-A991-4F159582F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5073" y="4165668"/>
              <a:ext cx="1479489" cy="1063902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9A57D492-310B-4506-8ADA-28ABDDB48224}"/>
                </a:ext>
              </a:extLst>
            </p:cNvPr>
            <p:cNvSpPr/>
            <p:nvPr/>
          </p:nvSpPr>
          <p:spPr>
            <a:xfrm>
              <a:off x="6049124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9DF260C-DBDD-433F-AE80-BBA439E82595}"/>
              </a:ext>
            </a:extLst>
          </p:cNvPr>
          <p:cNvGrpSpPr/>
          <p:nvPr/>
        </p:nvGrpSpPr>
        <p:grpSpPr>
          <a:xfrm>
            <a:off x="6519449" y="3902360"/>
            <a:ext cx="1945438" cy="1435924"/>
            <a:chOff x="6049124" y="3691779"/>
            <a:chExt cx="1945438" cy="143592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2CBD318D-6EF3-465D-84AB-A08AEC869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5073" y="4267535"/>
              <a:ext cx="1479489" cy="860168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9B23BD00-4A37-4ECB-A157-E0793C7BDDD5}"/>
                </a:ext>
              </a:extLst>
            </p:cNvPr>
            <p:cNvSpPr/>
            <p:nvPr/>
          </p:nvSpPr>
          <p:spPr>
            <a:xfrm>
              <a:off x="6049124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2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7D7806-6C34-4765-B4F5-14E8034D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89679C-2A73-41F2-BFDB-F315DC2CF504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EBB0EF-5F6F-4AEF-8565-9B9C9DFC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10" y="1678709"/>
            <a:ext cx="5900981" cy="3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85CB529-E3D1-4D9C-AA00-23E0FBCA5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001" y="1265237"/>
            <a:ext cx="2518660" cy="25121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3A22FE0-9690-4DD0-AFE7-B13856861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7550" y="1265237"/>
            <a:ext cx="2451450" cy="2512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F7EC30F-44C4-4D70-9671-1914676DB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953" y="3925207"/>
            <a:ext cx="3274094" cy="2607937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948950" y="1146021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19A6D9E-292A-4898-AC32-02DDC5EAB5DB}"/>
              </a:ext>
            </a:extLst>
          </p:cNvPr>
          <p:cNvSpPr/>
          <p:nvPr/>
        </p:nvSpPr>
        <p:spPr>
          <a:xfrm>
            <a:off x="5210665" y="1146021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F993CE38-DD9E-458C-87D9-CFAF87B08C23}"/>
              </a:ext>
            </a:extLst>
          </p:cNvPr>
          <p:cNvSpPr/>
          <p:nvPr/>
        </p:nvSpPr>
        <p:spPr>
          <a:xfrm>
            <a:off x="4343400" y="3747173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0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832DAF-8B38-4A13-B3C4-EBFDEE50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772" y="1390732"/>
            <a:ext cx="4564455" cy="46775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832FBFD0-F679-4342-80DB-F9202E030C25}"/>
              </a:ext>
            </a:extLst>
          </p:cNvPr>
          <p:cNvSpPr/>
          <p:nvPr/>
        </p:nvSpPr>
        <p:spPr>
          <a:xfrm>
            <a:off x="1969732" y="1267390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A9375A-D4B2-4B0C-BD23-4F22169E8CC9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0A1813-B698-4A15-8592-E8CC73F9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A57EDA-3396-4D70-A4ED-2489C076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459" y="1475403"/>
            <a:ext cx="4809082" cy="47967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9E6F0B2-39FD-4D94-9245-9EFB5A6468D2}"/>
              </a:ext>
            </a:extLst>
          </p:cNvPr>
          <p:cNvSpPr/>
          <p:nvPr/>
        </p:nvSpPr>
        <p:spPr>
          <a:xfrm>
            <a:off x="1847419" y="1253730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CEC52D-1FA0-43E0-BB37-FB0CD347ED7E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19C5C5-5CCB-4181-B508-F682E6BE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319C7D-400C-4188-B2B6-261C94DC8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854" y="1338340"/>
            <a:ext cx="6240291" cy="49706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5A18D10B-9DD0-48CE-B5FB-DBAFD231BB7A}"/>
              </a:ext>
            </a:extLst>
          </p:cNvPr>
          <p:cNvSpPr/>
          <p:nvPr/>
        </p:nvSpPr>
        <p:spPr>
          <a:xfrm>
            <a:off x="4251959" y="1155853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78FC8A-7379-4C96-82DC-9A7E9F4E9EC8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C46F5F-8CDA-4E8D-87FA-D8727B9E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5C0F0F-43C0-4B8B-912E-AF4FDB25C0CA}"/>
              </a:ext>
            </a:extLst>
          </p:cNvPr>
          <p:cNvGrpSpPr/>
          <p:nvPr/>
        </p:nvGrpSpPr>
        <p:grpSpPr>
          <a:xfrm>
            <a:off x="948950" y="1146021"/>
            <a:ext cx="2680050" cy="2631411"/>
            <a:chOff x="948950" y="1146021"/>
            <a:chExt cx="2680050" cy="2631411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53A22FE0-9690-4DD0-AFE7-B13856861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7550" y="1265237"/>
              <a:ext cx="2451450" cy="251219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948950" y="11460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B8123DB-7B71-4209-9032-7F2E96384BFC}"/>
              </a:ext>
            </a:extLst>
          </p:cNvPr>
          <p:cNvGrpSpPr/>
          <p:nvPr/>
        </p:nvGrpSpPr>
        <p:grpSpPr>
          <a:xfrm>
            <a:off x="5210665" y="1146021"/>
            <a:ext cx="2822996" cy="2631411"/>
            <a:chOff x="5210665" y="1146021"/>
            <a:chExt cx="2822996" cy="2631411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185CB529-E3D1-4D9C-AA00-23E0FBCA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5001" y="1265237"/>
              <a:ext cx="2518660" cy="2512195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319A6D9E-292A-4898-AC32-02DDC5EAB5DB}"/>
                </a:ext>
              </a:extLst>
            </p:cNvPr>
            <p:cNvSpPr/>
            <p:nvPr/>
          </p:nvSpPr>
          <p:spPr>
            <a:xfrm>
              <a:off x="5210665" y="11460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C17BAAA-2EFA-427D-A482-BBA1C4340CAB}"/>
              </a:ext>
            </a:extLst>
          </p:cNvPr>
          <p:cNvGrpSpPr/>
          <p:nvPr/>
        </p:nvGrpSpPr>
        <p:grpSpPr>
          <a:xfrm>
            <a:off x="2934953" y="3747173"/>
            <a:ext cx="3274094" cy="2785971"/>
            <a:chOff x="2934953" y="3747173"/>
            <a:chExt cx="3274094" cy="2785971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AF7EC30F-44C4-4D70-9671-1914676D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4953" y="3925207"/>
              <a:ext cx="3274094" cy="2607937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F993CE38-DD9E-458C-87D9-CFAF87B08C23}"/>
                </a:ext>
              </a:extLst>
            </p:cNvPr>
            <p:cNvSpPr/>
            <p:nvPr/>
          </p:nvSpPr>
          <p:spPr>
            <a:xfrm>
              <a:off x="4343400" y="3747173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8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2222 -0.249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124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01702 0.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BF3C3A1-BB8C-4E38-99D9-454B5D58ABC6}"/>
              </a:ext>
            </a:extLst>
          </p:cNvPr>
          <p:cNvGrpSpPr/>
          <p:nvPr/>
        </p:nvGrpSpPr>
        <p:grpSpPr>
          <a:xfrm>
            <a:off x="0" y="2842168"/>
            <a:ext cx="9144000" cy="1173664"/>
            <a:chOff x="0" y="2703623"/>
            <a:chExt cx="9144000" cy="1173664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FB6CEA3-5E34-4549-AE8C-A8E770FA2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3623"/>
              <a:ext cx="9144000" cy="11736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22C255-D474-467B-9041-0FDB8F3672C4}"/>
                </a:ext>
              </a:extLst>
            </p:cNvPr>
            <p:cNvSpPr txBox="1"/>
            <p:nvPr/>
          </p:nvSpPr>
          <p:spPr>
            <a:xfrm>
              <a:off x="1311562" y="3028927"/>
              <a:ext cx="6907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Vì sao em phải phòng tránh tai nạn, thương tích?</a:t>
              </a:r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E0B39A-2E3E-4434-8F1D-A894BC2F0AAA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33EEAE-6897-431E-A561-D5F94C92E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80514B93-EBF0-4C19-86EF-D64CAE62CBD0}&quot;/&gt;&lt;isInvalidForFieldText val=&quot;0&quot;/&gt;&lt;Image&gt;&lt;filename val=&quot;C:\Users\ADMINI~1\AppData\Local\Temp\~CaB3F0\data\asimages\{80514B93-EBF0-4C19-86EF-D64CAE62CBD0}_2.png&quot;/&gt;&lt;left val=&quot;46&quot;/&gt;&lt;top val=&quot;95&quot;/&gt;&lt;width val=&quot;877&quot;/&gt;&lt;height val=&quot;8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699</Words>
  <Application>Microsoft Office PowerPoint</Application>
  <PresentationFormat>On-screen Show (4:3)</PresentationFormat>
  <Paragraphs>141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Techsi.vn</cp:lastModifiedBy>
  <cp:revision>21</cp:revision>
  <dcterms:created xsi:type="dcterms:W3CDTF">2020-03-17T02:05:26Z</dcterms:created>
  <dcterms:modified xsi:type="dcterms:W3CDTF">2024-11-11T05:57:03Z</dcterms:modified>
</cp:coreProperties>
</file>