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3" r:id="rId4"/>
    <p:sldId id="264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5" r:id="rId14"/>
    <p:sldId id="277" r:id="rId15"/>
    <p:sldId id="274" r:id="rId16"/>
    <p:sldId id="276" r:id="rId17"/>
    <p:sldId id="278" r:id="rId18"/>
    <p:sldId id="279" r:id="rId19"/>
    <p:sldId id="280" r:id="rId20"/>
    <p:sldId id="281" r:id="rId21"/>
    <p:sldId id="283" r:id="rId22"/>
    <p:sldId id="287" r:id="rId23"/>
    <p:sldId id="29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2" autoAdjust="0"/>
    <p:restoredTop sz="94660"/>
  </p:normalViewPr>
  <p:slideViewPr>
    <p:cSldViewPr snapToGrid="0">
      <p:cViewPr varScale="1">
        <p:scale>
          <a:sx n="70" d="100"/>
          <a:sy n="70" d="100"/>
        </p:scale>
        <p:origin x="52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78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06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83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1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84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28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37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15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3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67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5A710-CAED-48E0-B054-B97826F5CAC9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7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2.wav"/><Relationship Id="rId7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2.wav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audio" Target="../media/audio2.wav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audio" Target="../media/audio2.wav"/><Relationship Id="rId7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audio" Target="../media/audio2.wav"/><Relationship Id="rId7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audio" Target="../media/audio2.wav"/><Relationship Id="rId7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4.gif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10" Type="http://schemas.openxmlformats.org/officeDocument/2006/relationships/image" Target="../media/image17.jpe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2657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ỦY BAN NHÂN DÂN </a:t>
            </a:r>
            <a:r>
              <a:rPr lang="en-US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QUẬN </a:t>
            </a:r>
            <a:r>
              <a:rPr lang="en-US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LONG BIÊN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TUỔI HOA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859382" y="1183696"/>
            <a:ext cx="2573383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189385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KĨ NĂNG SỐNG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1963" y="2645524"/>
            <a:ext cx="94015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RÈN KĨ NĂNG GẤP QUẦN ÁO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Hoàng Thị Hoa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 A3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73" y="587622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 học</a:t>
            </a:r>
            <a:r>
              <a:rPr lang="en-US" sz="20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2024-2025</a:t>
            </a:r>
            <a:endParaRPr lang="en-US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528" y="4965241"/>
            <a:ext cx="2151927" cy="1821965"/>
          </a:xfrm>
          <a:prstGeom prst="rect">
            <a:avLst/>
          </a:prstGeom>
        </p:spPr>
      </p:pic>
      <p:pic>
        <p:nvPicPr>
          <p:cNvPr id="1026" name="Picture 2" descr="Káº¿t quáº£ hÃ¬nh áº£nh cho baby clothes carto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0777"/>
            <a:ext cx="3241964" cy="157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99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114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đã trả lời thật là giỏi các câu hỏi của Cô đặt ra, bây giờ các con hãy cùng xem Cô 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cách gấp áo 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!</a:t>
            </a:r>
          </a:p>
        </p:txBody>
      </p:sp>
      <p:pic>
        <p:nvPicPr>
          <p:cNvPr id="12290" name="Picture 2" descr="Káº¿t quáº£ hÃ¬nh áº£nh cho fold clothes carto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6"/>
          <a:stretch/>
        </p:blipFill>
        <p:spPr bwMode="auto">
          <a:xfrm>
            <a:off x="8146473" y="3539528"/>
            <a:ext cx="3491056" cy="26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24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ác con cùng lấy áo gấp cùng cô nào. Trước tiên làm gì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247261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5" y="2505094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 thẳng áo ra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237325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4723712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5" y="4723711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tay áo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4830115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scontent.fdad3-2.fna.fbcdn.net/v/t1.15752-9/71333393_2445375492184298_2898898346917756928_n.jpg?_nc_cat=104&amp;_nc_oc=AQm1wUkxRqKonpTmbYuXYaEl9GToiM3JSGcH3IjWBgcpmZDUJjdTvi8pgSrcCANKMWghnw81X3ugPHZD-fm2UAqr&amp;_nc_ht=scontent.fdad3-2.fna&amp;oh=f3948d7818bddd548f8736c9cc8a7186&amp;oe=5DFA30D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9" r="13530"/>
          <a:stretch/>
        </p:blipFill>
        <p:spPr bwMode="auto">
          <a:xfrm>
            <a:off x="2584067" y="2185059"/>
            <a:ext cx="1890951" cy="1364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2" name="Picture 8" descr="https://scontent.fdad3-2.fna.fbcdn.net/v/t1.15752-9/71399554_660950924638527_4349365985971535872_n.jpg?_nc_cat=104&amp;_nc_oc=AQm3tABKJ4iRACS0Co3GHhmnetPxrER8j4ypEYWgB9dJAENPVoZoqrpCTjrBV98sjr43zjN-P-LCAuelziYu4Aq7&amp;_nc_ht=scontent.fdad3-2.fna&amp;oh=0a5ecacd8dab770829064691f8f47ef0&amp;oe=5E0112CB"/>
          <p:cNvPicPr preferRelativeResize="0"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8" r="24446" b="6278"/>
          <a:stretch/>
        </p:blipFill>
        <p:spPr bwMode="auto">
          <a:xfrm>
            <a:off x="2585018" y="4338825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59934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T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đến, các con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làm gì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247261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5" y="2505094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tay áo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237325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4723712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4" y="4723711"/>
            <a:ext cx="4100347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 thẳng áo ra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4830115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scontent.fdad3-2.fna.fbcdn.net/v/t1.15752-9/71399554_660950924638527_4349365985971535872_n.jpg?_nc_cat=104&amp;_nc_oc=AQm3tABKJ4iRACS0Co3GHhmnetPxrER8j4ypEYWgB9dJAENPVoZoqrpCTjrBV98sjr43zjN-P-LCAuelziYu4Aq7&amp;_nc_ht=scontent.fdad3-2.fna&amp;oh=0a5ecacd8dab770829064691f8f47ef0&amp;oe=5E0112CB"/>
          <p:cNvPicPr preferRelativeResize="0"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8" r="24446" b="6278"/>
          <a:stretch/>
        </p:blipFill>
        <p:spPr bwMode="auto">
          <a:xfrm>
            <a:off x="2612727" y="2084328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4" descr="https://scontent.fdad3-2.fna.fbcdn.net/v/t1.15752-9/71333393_2445375492184298_2898898346917756928_n.jpg?_nc_cat=104&amp;_nc_oc=AQm1wUkxRqKonpTmbYuXYaEl9GToiM3JSGcH3IjWBgcpmZDUJjdTvi8pgSrcCANKMWghnw81X3ugPHZD-fm2UAqr&amp;_nc_ht=scontent.fdad3-2.fna&amp;oh=f3948d7818bddd548f8736c9cc8a7186&amp;oe=5DFA30DF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9" r="13530"/>
          <a:stretch/>
        </p:blipFill>
        <p:spPr bwMode="auto">
          <a:xfrm>
            <a:off x="2612727" y="4338365"/>
            <a:ext cx="1890951" cy="1364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87613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áo ba lỗ, các Con có gấp tay áo không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42554" y="3834438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537752" y="3866918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gấp tay áo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609" y="3735077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42554" y="2341897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37752" y="2341896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gấp tay áo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131" y="2448300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69" y="1254079"/>
            <a:ext cx="1531983" cy="205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15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T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đến, các con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làm gì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 theo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247261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4" y="2505094"/>
            <a:ext cx="5137665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áo đến hết phần thừa của áo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237325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4723712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4" y="4723711"/>
            <a:ext cx="4100347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tay áo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4830115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scontent.fdad3-2.fna.fbcdn.net/v/t1.15752-9/71399554_660950924638527_4349365985971535872_n.jpg?_nc_cat=104&amp;_nc_oc=AQm3tABKJ4iRACS0Co3GHhmnetPxrER8j4ypEYWgB9dJAENPVoZoqrpCTjrBV98sjr43zjN-P-LCAuelziYu4Aq7&amp;_nc_ht=scontent.fdad3-2.fna&amp;oh=0a5ecacd8dab770829064691f8f47ef0&amp;oe=5E0112CB"/>
          <p:cNvPicPr preferRelativeResize="0"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8" r="24446" b="6278"/>
          <a:stretch/>
        </p:blipFill>
        <p:spPr bwMode="auto">
          <a:xfrm>
            <a:off x="2462819" y="4291550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8" name="Picture 4" descr="https://scontent.fdad3-1.fna.fbcdn.net/v/t1.15752-9/71874467_771983409924186_3961204906391502848_n.jpg?_nc_cat=102&amp;_nc_oc=AQnlPya1avd98i6QqLcunYpDH6B2wViXiZiWTYTUklXHLxA_s-GPJL1hfsx3Bo_fFnw4xpEAw5LBT1QOiZQsNoHT&amp;_nc_ht=scontent.fdad3-1.fna&amp;oh=a6825e5be4b8a422c4af7ced88722188&amp;oe=5DFE29ED"/>
          <p:cNvPicPr preferRelativeResize="0"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 r="10397" b="14899"/>
          <a:stretch/>
        </p:blipFill>
        <p:spPr bwMode="auto">
          <a:xfrm>
            <a:off x="2502008" y="2116977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54973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 cùng, các con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làm gì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4546791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5" y="4579271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Quay dọc, gấp đôi lại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4447430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2217373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4" y="2217372"/>
            <a:ext cx="4100347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hết phần thừa của áo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2323776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scontent.fdad3-2.fna.fbcdn.net/v/t1.15752-9/71149934_2474990125913311_5670937911260872704_n.jpg?_nc_cat=104&amp;_nc_oc=AQkhO9DprsGZiu-LVEM7PvA619Dofp4WaPfKLAFQlonP6rGWH4KYfl1r619t2dbtW7iHJs6ExC6bFIseqDyE07RB&amp;_nc_ht=scontent.fdad3-2.fna&amp;oh=466edef12c95f401d6e973af9eae7dfe&amp;oe=5DFEA131"/>
          <p:cNvPicPr preferRelativeResize="0"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8" r="7305" b="16725"/>
          <a:stretch/>
        </p:blipFill>
        <p:spPr bwMode="auto">
          <a:xfrm>
            <a:off x="2547597" y="4190985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4" descr="https://scontent.fdad3-1.fna.fbcdn.net/v/t1.15752-9/71874467_771983409924186_3961204906391502848_n.jpg?_nc_cat=102&amp;_nc_oc=AQnlPya1avd98i6QqLcunYpDH6B2wViXiZiWTYTUklXHLxA_s-GPJL1hfsx3Bo_fFnw4xpEAw5LBT1QOiZQsNoHT&amp;_nc_ht=scontent.fdad3-1.fna&amp;oh=a6825e5be4b8a422c4af7ced88722188&amp;oe=5DFE29ED"/>
          <p:cNvPicPr preferRelativeResize="0"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 r="10397" b="14899"/>
          <a:stretch/>
        </p:blipFill>
        <p:spPr bwMode="auto">
          <a:xfrm>
            <a:off x="2547597" y="1897603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20309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xem đây là quần gì nhé ?</a:t>
            </a:r>
          </a:p>
        </p:txBody>
      </p:sp>
      <p:pic>
        <p:nvPicPr>
          <p:cNvPr id="17410" name="Picture 2" descr="Káº¿t quáº£ hÃ¬nh áº£nh cho trousers childr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5" t="9384" r="21448" b="7775"/>
          <a:stretch/>
        </p:blipFill>
        <p:spPr bwMode="auto">
          <a:xfrm>
            <a:off x="1569523" y="2069957"/>
            <a:ext cx="2683163" cy="391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030" y="2069957"/>
            <a:ext cx="2800741" cy="280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Káº¿t quáº£ hÃ¬nh áº£nh cho short skirt childr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741" y="2133002"/>
            <a:ext cx="2748715" cy="274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044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xem đây là quần gì nhé ?</a:t>
            </a:r>
          </a:p>
        </p:txBody>
      </p:sp>
      <p:pic>
        <p:nvPicPr>
          <p:cNvPr id="17412" name="Picture 4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116" y="2254251"/>
            <a:ext cx="3468398" cy="346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6940633" y="2329420"/>
            <a:ext cx="1358734" cy="30510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8441166" y="1955347"/>
            <a:ext cx="2088861" cy="74814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Lưng quần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48594" y="4987997"/>
            <a:ext cx="2088861" cy="748146"/>
          </a:xfrm>
          <a:prstGeom prst="roundRect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Ống quần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048000" y="4565032"/>
            <a:ext cx="1384278" cy="66011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333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đã trả lời thật là giỏi các câu hỏi của Cô đặt ra, bây giờ các con hãy cùng xem Cô 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cách gấp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!</a:t>
            </a:r>
          </a:p>
        </p:txBody>
      </p:sp>
      <p:pic>
        <p:nvPicPr>
          <p:cNvPr id="12290" name="Picture 2" descr="Káº¿t quáº£ hÃ¬nh áº£nh cho fold clothes carto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6"/>
          <a:stretch/>
        </p:blipFill>
        <p:spPr bwMode="auto">
          <a:xfrm>
            <a:off x="8146473" y="3539528"/>
            <a:ext cx="3491056" cy="26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599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ác con cùng lấy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 gấp cùng cô nào. Trước tiên làm gì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247261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5" y="2505094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 thẳng quần ra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237325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4723712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5" y="4723711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quần lại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4830115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s://scontent.fdad3-3.fna.fbcdn.net/v/t1.15752-9/70759703_394937514502163_4785533779034767360_n.jpg?_nc_cat=111&amp;_nc_oc=AQlW6YYbOjRCbfLWLYnBkCFaADsQDb3iWhld6d6vOwKdSDSWe_1VUn5isSwEfD0LWWlZgrC3RGutSYema0Zpx7cb&amp;_nc_ht=scontent.fdad3-3.fna&amp;oh=ed01a5a715135720b0d04864cb8d17e2&amp;oe=5E2FC99E"/>
          <p:cNvPicPr preferRelativeResize="0"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4" r="10976" b="6731"/>
          <a:stretch/>
        </p:blipFill>
        <p:spPr bwMode="auto">
          <a:xfrm>
            <a:off x="2524021" y="2240911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2" name="Picture 4" descr="https://scontent.fdad3-1.fna.fbcdn.net/v/t1.15752-9/71518607_527088138063810_5983091023323070464_n.jpg?_nc_cat=106&amp;_nc_oc=AQn6UU0mQUO5ktfoSixMOaQ5OiM-KwMLpRCgxS5BggiOIzxqP3-TndVBXXtgZ2Gfl4TQzgP1SVKIvG1g1cvTGpNe&amp;_nc_ht=scontent.fdad3-1.fna&amp;oh=40a4e4b02454bd70a315cf7d80861143&amp;oe=5DF59360"/>
          <p:cNvPicPr preferRelativeResize="0"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"/>
          <a:stretch/>
        </p:blipFill>
        <p:spPr bwMode="auto">
          <a:xfrm>
            <a:off x="2524021" y="4403907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21187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725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lnSpc>
                <a:spcPct val="20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đoạn phim vừa rồi, hai bạn đang làm gì nào ?</a:t>
            </a:r>
          </a:p>
        </p:txBody>
      </p:sp>
      <p:sp>
        <p:nvSpPr>
          <p:cNvPr id="7" name="Rectangle 6"/>
          <p:cNvSpPr/>
          <p:nvPr/>
        </p:nvSpPr>
        <p:spPr>
          <a:xfrm>
            <a:off x="1353392" y="2812648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53392" y="4614475"/>
            <a:ext cx="666205" cy="58782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04640" y="2783341"/>
            <a:ext cx="3544385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áo quần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04642" y="4623934"/>
            <a:ext cx="2948636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Mặc áo</a:t>
            </a:r>
          </a:p>
        </p:txBody>
      </p:sp>
      <p:pic>
        <p:nvPicPr>
          <p:cNvPr id="12" name="Picture 2" descr="Kết quả hình ảnh cho dấu 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47" y="2713287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Kết quả hình ảnh cho dấu 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969" y="4720878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Káº¿t quáº£ hÃ¬nh áº£nh cho bÃ© tá»± máº·c Ã¡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702" y="4256485"/>
            <a:ext cx="1437698" cy="1205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Káº¿t quáº£ hÃ¬nh áº£nh cho bÃ© gáº¥p Ã¡o quáº§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000" y="2567912"/>
            <a:ext cx="1436400" cy="1077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036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 đến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 làm gì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59427" y="4495378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851462" y="4527858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quần lại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482" y="4396017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159427" y="2433458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851462" y="2433457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 thẳng quần ra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004" y="2539861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s://scontent.fdad3-3.fna.fbcdn.net/v/t1.15752-9/70759703_394937514502163_4785533779034767360_n.jpg?_nc_cat=111&amp;_nc_oc=AQlW6YYbOjRCbfLWLYnBkCFaADsQDb3iWhld6d6vOwKdSDSWe_1VUn5isSwEfD0LWWlZgrC3RGutSYema0Zpx7cb&amp;_nc_ht=scontent.fdad3-3.fna&amp;oh=ed01a5a715135720b0d04864cb8d17e2&amp;oe=5E2FC99E"/>
          <p:cNvPicPr preferRelativeResize="0"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4" r="10976" b="6731"/>
          <a:stretch/>
        </p:blipFill>
        <p:spPr bwMode="auto">
          <a:xfrm>
            <a:off x="2606707" y="2001296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2" name="Picture 4" descr="https://scontent.fdad3-1.fna.fbcdn.net/v/t1.15752-9/71518607_527088138063810_5983091023323070464_n.jpg?_nc_cat=106&amp;_nc_oc=AQn6UU0mQUO5ktfoSixMOaQ5OiM-KwMLpRCgxS5BggiOIzxqP3-TndVBXXtgZ2Gfl4TQzgP1SVKIvG1g1cvTGpNe&amp;_nc_ht=scontent.fdad3-1.fna&amp;oh=40a4e4b02454bd70a315cf7d80861143&amp;oe=5DF59360"/>
          <p:cNvPicPr preferRelativeResize="0"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"/>
          <a:stretch/>
        </p:blipFill>
        <p:spPr bwMode="auto">
          <a:xfrm>
            <a:off x="2606707" y="4139741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94646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114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vừa gấp xong quần đùi, quần dài và váy cũng gấp tương tự dài như vậy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Các con hãy chú ý xem Cô hướng dẫn nhé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" name="Picture 2" descr="Káº¿t quáº£ hÃ¬nh áº£nh cho fold clothes carto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6"/>
          <a:stretch/>
        </p:blipFill>
        <p:spPr bwMode="auto">
          <a:xfrm>
            <a:off x="8146473" y="3539528"/>
            <a:ext cx="3491056" cy="26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405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đã xem Cô hướng dẫn các gấp các loại áo quần và rất giỏi khi đã trả lời đúng các câu hỏi của Cô. Bây giờ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c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ác con hãy lấy áo quần của mình mang theo hôm nay ra gấp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hi đua xem ai gấp đúng và đẹp được tặng một túi để áo quần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26" name="Picture 1" descr="C:\Users\Windows\Desktop\tú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31"/>
          <a:stretch>
            <a:fillRect/>
          </a:stretch>
        </p:blipFill>
        <p:spPr bwMode="auto">
          <a:xfrm>
            <a:off x="9005456" y="4015928"/>
            <a:ext cx="2521526" cy="185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886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lnSpc>
                <a:spcPct val="200000"/>
              </a:lnSpc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Hoạt động kết thúc</a:t>
            </a:r>
          </a:p>
          <a:p>
            <a:pPr indent="539750">
              <a:lnSpc>
                <a:spcPct val="20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 cùng trẻ hát bài “Giờ nào việc nấy”</a:t>
            </a:r>
          </a:p>
        </p:txBody>
      </p:sp>
      <p:pic>
        <p:nvPicPr>
          <p:cNvPr id="2" name="gionaoviecn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482945" y="2241606"/>
            <a:ext cx="609600" cy="609600"/>
          </a:xfrm>
          <a:prstGeom prst="rect">
            <a:avLst/>
          </a:prstGeom>
        </p:spPr>
      </p:pic>
      <p:pic>
        <p:nvPicPr>
          <p:cNvPr id="2052" name="Picture 4" descr="RÃ©sultat de recherche d'images pour &quot;music cartoon gif&quot;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847" y="3648071"/>
            <a:ext cx="3682134" cy="226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291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0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sao hai bạn lại gấp quần áo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541144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228700" y="2176854"/>
            <a:ext cx="666205" cy="58782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94810" y="5443924"/>
            <a:ext cx="3308863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quần áo gọn gàng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94811" y="2270014"/>
            <a:ext cx="2879372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quần áo thẳng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531208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2283257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3832360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294810" y="3832359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quần áo sạch sẽ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3938763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12653" b="12653"/>
          <a:stretch/>
        </p:blipFill>
        <p:spPr>
          <a:xfrm>
            <a:off x="2979848" y="5115658"/>
            <a:ext cx="1356979" cy="1149109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2788917" y="1809414"/>
            <a:ext cx="1852355" cy="1385455"/>
            <a:chOff x="2788917" y="1809414"/>
            <a:chExt cx="1852355" cy="1385455"/>
          </a:xfrm>
        </p:grpSpPr>
        <p:pic>
          <p:nvPicPr>
            <p:cNvPr id="7172" name="Picture 4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61" t="69886" r="20219" b="5250"/>
            <a:stretch/>
          </p:blipFill>
          <p:spPr bwMode="auto">
            <a:xfrm>
              <a:off x="2788917" y="1809414"/>
              <a:ext cx="845128" cy="1385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20" t="5488" r="65806" b="69896"/>
            <a:stretch/>
          </p:blipFill>
          <p:spPr bwMode="auto">
            <a:xfrm>
              <a:off x="3605737" y="2054888"/>
              <a:ext cx="1035535" cy="1090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/>
          <p:cNvGrpSpPr/>
          <p:nvPr/>
        </p:nvGrpSpPr>
        <p:grpSpPr>
          <a:xfrm>
            <a:off x="2729350" y="3440343"/>
            <a:ext cx="1795936" cy="1237607"/>
            <a:chOff x="2729350" y="3440343"/>
            <a:chExt cx="1795936" cy="1237607"/>
          </a:xfrm>
        </p:grpSpPr>
        <p:pic>
          <p:nvPicPr>
            <p:cNvPr id="7176" name="Picture 8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3589" b="381"/>
            <a:stretch/>
          </p:blipFill>
          <p:spPr bwMode="auto">
            <a:xfrm>
              <a:off x="2729350" y="3440343"/>
              <a:ext cx="904695" cy="1237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8" name="Picture 10" descr="HÃ¬nh áº£nh cÃ³ liÃªn quan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217" t="71141" r="5025" b="4875"/>
            <a:stretch/>
          </p:blipFill>
          <p:spPr bwMode="auto">
            <a:xfrm>
              <a:off x="3721721" y="3841450"/>
              <a:ext cx="803565" cy="762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0451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Chi gấp quần áo như thế nào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3866555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228700" y="2176854"/>
            <a:ext cx="666205" cy="58782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94810" y="3899035"/>
            <a:ext cx="3308863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áo gọn gàng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94811" y="2270014"/>
            <a:ext cx="2879372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áo thẳng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3767194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2283257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5392667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294810" y="5392666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áo lộn xộn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5499070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2788917" y="1809414"/>
            <a:ext cx="1852355" cy="1385455"/>
            <a:chOff x="2788917" y="1809414"/>
            <a:chExt cx="1852355" cy="1385455"/>
          </a:xfrm>
        </p:grpSpPr>
        <p:pic>
          <p:nvPicPr>
            <p:cNvPr id="7172" name="Picture 4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61" t="69886" r="20219" b="5250"/>
            <a:stretch/>
          </p:blipFill>
          <p:spPr bwMode="auto">
            <a:xfrm>
              <a:off x="2788917" y="1809414"/>
              <a:ext cx="845128" cy="1385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20" t="5488" r="65806" b="69896"/>
            <a:stretch/>
          </p:blipFill>
          <p:spPr bwMode="auto">
            <a:xfrm>
              <a:off x="3605737" y="2054888"/>
              <a:ext cx="1035535" cy="1090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194" name="Picture 2" descr="Káº¿t quáº£ hÃ¬nh áº£nh cho messy clothes cartoon 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8"/>
          <a:stretch/>
        </p:blipFill>
        <p:spPr bwMode="auto">
          <a:xfrm>
            <a:off x="2677109" y="5023343"/>
            <a:ext cx="1964163" cy="12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Káº¿t quáº£ hÃ¬nh áº£nh cho Girl cartoon 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1164552"/>
            <a:ext cx="2064786" cy="206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Káº¿t quáº£ hÃ¬nh áº£nh cho clothes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42" y="3568076"/>
            <a:ext cx="1600785" cy="118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890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 bạn Anh gấp quần áo như thế nào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3866555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228700" y="2176854"/>
            <a:ext cx="666205" cy="58782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94810" y="3899035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áo không gọn gàng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94811" y="2270014"/>
            <a:ext cx="2879372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áo thẳng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3767194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2283257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5392667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294810" y="5392666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áo lộn xộn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5499070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2788917" y="1809414"/>
            <a:ext cx="1852355" cy="1385455"/>
            <a:chOff x="2788917" y="1809414"/>
            <a:chExt cx="1852355" cy="1385455"/>
          </a:xfrm>
        </p:grpSpPr>
        <p:pic>
          <p:nvPicPr>
            <p:cNvPr id="7172" name="Picture 4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61" t="69886" r="20219" b="5250"/>
            <a:stretch/>
          </p:blipFill>
          <p:spPr bwMode="auto">
            <a:xfrm>
              <a:off x="2788917" y="1809414"/>
              <a:ext cx="845128" cy="1385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20" t="5488" r="65806" b="69896"/>
            <a:stretch/>
          </p:blipFill>
          <p:spPr bwMode="auto">
            <a:xfrm>
              <a:off x="3605737" y="2054888"/>
              <a:ext cx="1035535" cy="1090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194" name="Picture 2" descr="Káº¿t quáº£ hÃ¬nh áº£nh cho messy clothes cartoon 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8"/>
          <a:stretch/>
        </p:blipFill>
        <p:spPr bwMode="auto">
          <a:xfrm>
            <a:off x="2677109" y="5023343"/>
            <a:ext cx="1964163" cy="12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Káº¿t quáº£ hÃ¬nh áº£nh cho boy cartoon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903" y="1103046"/>
            <a:ext cx="1559369" cy="23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Káº¿t quáº£ hÃ¬nh áº£nh cho clothes pn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41" y="3453727"/>
            <a:ext cx="2468083" cy="146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934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224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Hoạt động 2: Cô hướng dẫn cách gấp quần áo</a:t>
            </a:r>
          </a:p>
          <a:p>
            <a:pPr indent="539750" algn="just">
              <a:lnSpc>
                <a:spcPct val="150000"/>
              </a:lnSpc>
            </a:pPr>
            <a:r>
              <a:rPr lang="vi-VN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Cô thấy lớp mình bạn nào cũng gấp được quần áo nhưng để gọn và đẹp hơn Cô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hướng dẫn cho lớp mình gấp quần áo gọn gàng và đẹp. Trước khi cô làm mẫu Cô có câu hỏi cho lớp mình. Đây là gì nào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? 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73" t="6461" r="50274" b="6704"/>
          <a:stretch/>
        </p:blipFill>
        <p:spPr>
          <a:xfrm>
            <a:off x="1343891" y="3791911"/>
            <a:ext cx="2064328" cy="2010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35" y="3791911"/>
            <a:ext cx="1531983" cy="2054250"/>
          </a:xfrm>
          <a:prstGeom prst="rect">
            <a:avLst/>
          </a:prstGeom>
        </p:spPr>
      </p:pic>
      <p:pic>
        <p:nvPicPr>
          <p:cNvPr id="10" name="Picture 9" descr="C:\Users\Windows 10 TIMT\Desktop\tay dài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034" y="3791911"/>
            <a:ext cx="2237510" cy="2237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6" name="Picture 6" descr="HÃ¬nh áº£nh cÃ³ liÃ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393" y="3654934"/>
            <a:ext cx="2393661" cy="239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759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 là phần nào của áo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247261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5" y="2505094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 áo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237325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4723712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5" y="4723711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 áo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4830115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2173" t="6461" r="50274" b="6704"/>
          <a:stretch/>
        </p:blipFill>
        <p:spPr>
          <a:xfrm>
            <a:off x="6898427" y="1447293"/>
            <a:ext cx="2385103" cy="232288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662549" y="1134889"/>
            <a:ext cx="803564" cy="803564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l="13839" t="6459" r="63183" b="73478"/>
          <a:stretch/>
        </p:blipFill>
        <p:spPr>
          <a:xfrm>
            <a:off x="2614583" y="2317649"/>
            <a:ext cx="1664851" cy="7752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/>
          <a:srcRect l="2173" t="19937" r="50274" b="51340"/>
          <a:stretch/>
        </p:blipFill>
        <p:spPr>
          <a:xfrm>
            <a:off x="2203574" y="4648431"/>
            <a:ext cx="2486867" cy="80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51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 là phần nào của áo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247261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5" y="2505094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 áo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237325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4723712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5" y="4723711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 áo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4830115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2173" t="6461" r="50274" b="6704"/>
          <a:stretch/>
        </p:blipFill>
        <p:spPr>
          <a:xfrm>
            <a:off x="6898427" y="1447293"/>
            <a:ext cx="2385103" cy="232288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781482" y="1897124"/>
            <a:ext cx="803564" cy="803564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l="13839" t="6459" r="63183" b="73478"/>
          <a:stretch/>
        </p:blipFill>
        <p:spPr>
          <a:xfrm>
            <a:off x="2698617" y="4552427"/>
            <a:ext cx="1664851" cy="775274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8596911" y="1952623"/>
            <a:ext cx="803564" cy="803564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/>
          <a:srcRect l="2173" t="19937" r="50274" b="51340"/>
          <a:stretch/>
        </p:blipFill>
        <p:spPr>
          <a:xfrm>
            <a:off x="2375395" y="2406694"/>
            <a:ext cx="2486867" cy="80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88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2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 là mặt phải hay mặt trái của áo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91937" y="4002363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799156" y="4067323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 phải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992" y="3903002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491937" y="2356536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799156" y="2389015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 trái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14" y="2462939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2173" t="6461" r="50274" b="6704"/>
          <a:stretch/>
        </p:blipFill>
        <p:spPr>
          <a:xfrm>
            <a:off x="5762354" y="1782923"/>
            <a:ext cx="2385103" cy="232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13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692</Words>
  <Application>Microsoft Office PowerPoint</Application>
  <PresentationFormat>Widescreen</PresentationFormat>
  <Paragraphs>86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MAYTINH</dc:creator>
  <cp:lastModifiedBy>Microsoft account</cp:lastModifiedBy>
  <cp:revision>127</cp:revision>
  <dcterms:created xsi:type="dcterms:W3CDTF">2019-09-24T13:19:10Z</dcterms:created>
  <dcterms:modified xsi:type="dcterms:W3CDTF">2024-08-19T03:20:26Z</dcterms:modified>
</cp:coreProperties>
</file>