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1" r:id="rId5"/>
    <p:sldId id="273" r:id="rId6"/>
    <p:sldId id="274" r:id="rId7"/>
    <p:sldId id="271" r:id="rId8"/>
    <p:sldId id="263" r:id="rId9"/>
    <p:sldId id="275" r:id="rId10"/>
    <p:sldId id="276" r:id="rId11"/>
    <p:sldId id="267" r:id="rId12"/>
    <p:sldId id="269" r:id="rId13"/>
    <p:sldId id="277" r:id="rId14"/>
    <p:sldId id="278" r:id="rId15"/>
    <p:sldId id="27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5" autoAdjust="0"/>
    <p:restoredTop sz="94660"/>
  </p:normalViewPr>
  <p:slideViewPr>
    <p:cSldViewPr snapToGrid="0">
      <p:cViewPr varScale="1">
        <p:scale>
          <a:sx n="68" d="100"/>
          <a:sy n="68" d="100"/>
        </p:scale>
        <p:origin x="6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9CFDC34-E160-4021-9569-C351B735E11F}"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6A7EC-C561-4122-9926-56699688C5EA}" type="slidenum">
              <a:rPr lang="en-US" smtClean="0"/>
              <a:t>‹#›</a:t>
            </a:fld>
            <a:endParaRPr lang="en-US"/>
          </a:p>
        </p:txBody>
      </p:sp>
    </p:spTree>
    <p:extLst>
      <p:ext uri="{BB962C8B-B14F-4D97-AF65-F5344CB8AC3E}">
        <p14:creationId xmlns:p14="http://schemas.microsoft.com/office/powerpoint/2010/main" val="3714817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CFDC34-E160-4021-9569-C351B735E11F}"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6A7EC-C561-4122-9926-56699688C5EA}" type="slidenum">
              <a:rPr lang="en-US" smtClean="0"/>
              <a:t>‹#›</a:t>
            </a:fld>
            <a:endParaRPr lang="en-US"/>
          </a:p>
        </p:txBody>
      </p:sp>
    </p:spTree>
    <p:extLst>
      <p:ext uri="{BB962C8B-B14F-4D97-AF65-F5344CB8AC3E}">
        <p14:creationId xmlns:p14="http://schemas.microsoft.com/office/powerpoint/2010/main" val="2813184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CFDC34-E160-4021-9569-C351B735E11F}"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6A7EC-C561-4122-9926-56699688C5EA}" type="slidenum">
              <a:rPr lang="en-US" smtClean="0"/>
              <a:t>‹#›</a:t>
            </a:fld>
            <a:endParaRPr lang="en-US"/>
          </a:p>
        </p:txBody>
      </p:sp>
    </p:spTree>
    <p:extLst>
      <p:ext uri="{BB962C8B-B14F-4D97-AF65-F5344CB8AC3E}">
        <p14:creationId xmlns:p14="http://schemas.microsoft.com/office/powerpoint/2010/main" val="66621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CFDC34-E160-4021-9569-C351B735E11F}"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6A7EC-C561-4122-9926-56699688C5EA}" type="slidenum">
              <a:rPr lang="en-US" smtClean="0"/>
              <a:t>‹#›</a:t>
            </a:fld>
            <a:endParaRPr lang="en-US"/>
          </a:p>
        </p:txBody>
      </p:sp>
    </p:spTree>
    <p:extLst>
      <p:ext uri="{BB962C8B-B14F-4D97-AF65-F5344CB8AC3E}">
        <p14:creationId xmlns:p14="http://schemas.microsoft.com/office/powerpoint/2010/main" val="1262835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CFDC34-E160-4021-9569-C351B735E11F}"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6A7EC-C561-4122-9926-56699688C5EA}" type="slidenum">
              <a:rPr lang="en-US" smtClean="0"/>
              <a:t>‹#›</a:t>
            </a:fld>
            <a:endParaRPr lang="en-US"/>
          </a:p>
        </p:txBody>
      </p:sp>
    </p:spTree>
    <p:extLst>
      <p:ext uri="{BB962C8B-B14F-4D97-AF65-F5344CB8AC3E}">
        <p14:creationId xmlns:p14="http://schemas.microsoft.com/office/powerpoint/2010/main" val="4189020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CFDC34-E160-4021-9569-C351B735E11F}"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06A7EC-C561-4122-9926-56699688C5EA}" type="slidenum">
              <a:rPr lang="en-US" smtClean="0"/>
              <a:t>‹#›</a:t>
            </a:fld>
            <a:endParaRPr lang="en-US"/>
          </a:p>
        </p:txBody>
      </p:sp>
    </p:spTree>
    <p:extLst>
      <p:ext uri="{BB962C8B-B14F-4D97-AF65-F5344CB8AC3E}">
        <p14:creationId xmlns:p14="http://schemas.microsoft.com/office/powerpoint/2010/main" val="3632490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CFDC34-E160-4021-9569-C351B735E11F}" type="datetimeFigureOut">
              <a:rPr lang="en-US" smtClean="0"/>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06A7EC-C561-4122-9926-56699688C5EA}" type="slidenum">
              <a:rPr lang="en-US" smtClean="0"/>
              <a:t>‹#›</a:t>
            </a:fld>
            <a:endParaRPr lang="en-US"/>
          </a:p>
        </p:txBody>
      </p:sp>
    </p:spTree>
    <p:extLst>
      <p:ext uri="{BB962C8B-B14F-4D97-AF65-F5344CB8AC3E}">
        <p14:creationId xmlns:p14="http://schemas.microsoft.com/office/powerpoint/2010/main" val="971324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CFDC34-E160-4021-9569-C351B735E11F}" type="datetimeFigureOut">
              <a:rPr lang="en-US" smtClean="0"/>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06A7EC-C561-4122-9926-56699688C5EA}" type="slidenum">
              <a:rPr lang="en-US" smtClean="0"/>
              <a:t>‹#›</a:t>
            </a:fld>
            <a:endParaRPr lang="en-US"/>
          </a:p>
        </p:txBody>
      </p:sp>
    </p:spTree>
    <p:extLst>
      <p:ext uri="{BB962C8B-B14F-4D97-AF65-F5344CB8AC3E}">
        <p14:creationId xmlns:p14="http://schemas.microsoft.com/office/powerpoint/2010/main" val="2069346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FDC34-E160-4021-9569-C351B735E11F}" type="datetimeFigureOut">
              <a:rPr lang="en-US" smtClean="0"/>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06A7EC-C561-4122-9926-56699688C5EA}" type="slidenum">
              <a:rPr lang="en-US" smtClean="0"/>
              <a:t>‹#›</a:t>
            </a:fld>
            <a:endParaRPr lang="en-US"/>
          </a:p>
        </p:txBody>
      </p:sp>
    </p:spTree>
    <p:extLst>
      <p:ext uri="{BB962C8B-B14F-4D97-AF65-F5344CB8AC3E}">
        <p14:creationId xmlns:p14="http://schemas.microsoft.com/office/powerpoint/2010/main" val="3055678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FDC34-E160-4021-9569-C351B735E11F}"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06A7EC-C561-4122-9926-56699688C5EA}" type="slidenum">
              <a:rPr lang="en-US" smtClean="0"/>
              <a:t>‹#›</a:t>
            </a:fld>
            <a:endParaRPr lang="en-US"/>
          </a:p>
        </p:txBody>
      </p:sp>
    </p:spTree>
    <p:extLst>
      <p:ext uri="{BB962C8B-B14F-4D97-AF65-F5344CB8AC3E}">
        <p14:creationId xmlns:p14="http://schemas.microsoft.com/office/powerpoint/2010/main" val="1537167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FDC34-E160-4021-9569-C351B735E11F}"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06A7EC-C561-4122-9926-56699688C5EA}" type="slidenum">
              <a:rPr lang="en-US" smtClean="0"/>
              <a:t>‹#›</a:t>
            </a:fld>
            <a:endParaRPr lang="en-US"/>
          </a:p>
        </p:txBody>
      </p:sp>
    </p:spTree>
    <p:extLst>
      <p:ext uri="{BB962C8B-B14F-4D97-AF65-F5344CB8AC3E}">
        <p14:creationId xmlns:p14="http://schemas.microsoft.com/office/powerpoint/2010/main" val="2626319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FDC34-E160-4021-9569-C351B735E11F}" type="datetimeFigureOut">
              <a:rPr lang="en-US" smtClean="0"/>
              <a:t>9/30/2024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06A7EC-C561-4122-9926-56699688C5EA}" type="slidenum">
              <a:rPr lang="en-US" smtClean="0"/>
              <a:t>‹#›</a:t>
            </a:fld>
            <a:endParaRPr lang="en-US"/>
          </a:p>
        </p:txBody>
      </p:sp>
    </p:spTree>
    <p:extLst>
      <p:ext uri="{BB962C8B-B14F-4D97-AF65-F5344CB8AC3E}">
        <p14:creationId xmlns:p14="http://schemas.microsoft.com/office/powerpoint/2010/main" val="1420452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microsoft.com/office/2007/relationships/hdphoto" Target="../media/hdphoto8.wdp"/><Relationship Id="rId9" Type="http://schemas.microsoft.com/office/2007/relationships/hdphoto" Target="../media/hdphoto9.wdp"/></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
          <p:cNvSpPr>
            <a:spLocks noChangeArrowheads="1"/>
          </p:cNvSpPr>
          <p:nvPr/>
        </p:nvSpPr>
        <p:spPr bwMode="auto">
          <a:xfrm>
            <a:off x="1783976" y="1246094"/>
            <a:ext cx="88344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buFontTx/>
              <a:buNone/>
              <a:defRPr/>
            </a:pPr>
            <a:endParaRPr lang="en-US" altLang="en-US" sz="2800" dirty="0">
              <a:solidFill>
                <a:schemeClr val="accent2">
                  <a:lumMod val="75000"/>
                </a:schemeClr>
              </a:solidFill>
              <a:latin typeface="Times New Roman" panose="02020603050405020304" pitchFamily="18" charset="0"/>
              <a:cs typeface="Times New Roman" panose="02020603050405020304" pitchFamily="18" charset="0"/>
            </a:endParaRPr>
          </a:p>
          <a:p>
            <a:pPr algn="ctr" eaLnBrk="1" hangingPunct="1">
              <a:lnSpc>
                <a:spcPct val="90000"/>
              </a:lnSpc>
              <a:buFontTx/>
              <a:buNone/>
              <a:defRPr/>
            </a:pPr>
            <a:r>
              <a:rPr lang="en-US" alt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NHẬN BIẾT SỐ 6, SỐ LƯỢNG 6</a:t>
            </a:r>
          </a:p>
          <a:p>
            <a:pPr algn="ctr" eaLnBrk="1" hangingPunct="1">
              <a:lnSpc>
                <a:spcPct val="90000"/>
              </a:lnSpc>
              <a:buFontTx/>
              <a:buNone/>
              <a:defRPr/>
            </a:pPr>
            <a:endParaRPr lang="en-US" altLang="en-US" sz="2800" dirty="0">
              <a:solidFill>
                <a:schemeClr val="accent2">
                  <a:lumMod val="75000"/>
                </a:schemeClr>
              </a:solidFill>
              <a:latin typeface="Times New Roman" panose="02020603050405020304" pitchFamily="18" charset="0"/>
              <a:cs typeface="Times New Roman" panose="02020603050405020304" pitchFamily="18" charset="0"/>
            </a:endParaRPr>
          </a:p>
          <a:p>
            <a:pPr algn="ctr" eaLnBrk="1" hangingPunct="1">
              <a:lnSpc>
                <a:spcPct val="90000"/>
              </a:lnSpc>
              <a:buFontTx/>
              <a:buNone/>
              <a:defRPr/>
            </a:pPr>
            <a:endParaRPr lang="en-US" altLang="en-US" sz="2800" dirty="0">
              <a:solidFill>
                <a:schemeClr val="accent2">
                  <a:lumMod val="75000"/>
                </a:schemeClr>
              </a:solidFill>
              <a:latin typeface="Times New Roman" panose="02020603050405020304" pitchFamily="18" charset="0"/>
              <a:cs typeface="Times New Roman" panose="02020603050405020304" pitchFamily="18" charset="0"/>
            </a:endParaRPr>
          </a:p>
          <a:p>
            <a:pPr algn="ctr" eaLnBrk="1" hangingPunct="1">
              <a:lnSpc>
                <a:spcPct val="90000"/>
              </a:lnSpc>
              <a:buFontTx/>
              <a:buNone/>
              <a:defRPr/>
            </a:pPr>
            <a:endParaRPr lang="en-US" altLang="en-US" sz="2800" dirty="0">
              <a:solidFill>
                <a:schemeClr val="accent2">
                  <a:lumMod val="75000"/>
                </a:schemeClr>
              </a:solidFill>
              <a:latin typeface="Times New Roman" panose="02020603050405020304" pitchFamily="18" charset="0"/>
              <a:cs typeface="Times New Roman" panose="02020603050405020304" pitchFamily="18" charset="0"/>
            </a:endParaRPr>
          </a:p>
          <a:p>
            <a:pPr algn="ctr" eaLnBrk="1" hangingPunct="1">
              <a:lnSpc>
                <a:spcPct val="90000"/>
              </a:lnSpc>
              <a:buFontTx/>
              <a:buNone/>
              <a:defRPr/>
            </a:pPr>
            <a:r>
              <a:rPr lang="en-US" altLang="en-US" sz="2800" dirty="0" err="1">
                <a:solidFill>
                  <a:schemeClr val="accent2">
                    <a:lumMod val="75000"/>
                  </a:schemeClr>
                </a:solidFill>
                <a:latin typeface="Times New Roman" panose="02020603050405020304" pitchFamily="18" charset="0"/>
                <a:cs typeface="Times New Roman" panose="02020603050405020304" pitchFamily="18" charset="0"/>
              </a:rPr>
              <a:t>Giáo</a:t>
            </a:r>
            <a:r>
              <a:rPr lang="en-US" alt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75000"/>
                  </a:schemeClr>
                </a:solidFill>
                <a:latin typeface="Times New Roman" panose="02020603050405020304" pitchFamily="18" charset="0"/>
                <a:cs typeface="Times New Roman" panose="02020603050405020304" pitchFamily="18" charset="0"/>
              </a:rPr>
              <a:t>viên</a:t>
            </a:r>
            <a:r>
              <a:rPr lang="en-US" altLang="en-US" sz="2800" dirty="0">
                <a:solidFill>
                  <a:schemeClr val="accent2">
                    <a:lumMod val="75000"/>
                  </a:schemeClr>
                </a:solidFill>
                <a:latin typeface="Times New Roman" panose="02020603050405020304" pitchFamily="18" charset="0"/>
                <a:cs typeface="Times New Roman" panose="02020603050405020304" pitchFamily="18" charset="0"/>
              </a:rPr>
              <a:t> : </a:t>
            </a:r>
            <a:r>
              <a:rPr lang="en-US" altLang="en-US" sz="2800" i="1" dirty="0">
                <a:solidFill>
                  <a:schemeClr val="accent2">
                    <a:lumMod val="75000"/>
                  </a:schemeClr>
                </a:solidFill>
                <a:latin typeface="Times New Roman" panose="02020603050405020304" pitchFamily="18" charset="0"/>
                <a:cs typeface="Times New Roman" panose="02020603050405020304" pitchFamily="18" charset="0"/>
              </a:rPr>
              <a:t>Chu </a:t>
            </a:r>
            <a:r>
              <a:rPr lang="en-US" altLang="en-US" sz="2800" i="1" dirty="0" err="1">
                <a:solidFill>
                  <a:schemeClr val="accent2">
                    <a:lumMod val="75000"/>
                  </a:schemeClr>
                </a:solidFill>
                <a:latin typeface="Times New Roman" panose="02020603050405020304" pitchFamily="18" charset="0"/>
                <a:cs typeface="Times New Roman" panose="02020603050405020304" pitchFamily="18" charset="0"/>
              </a:rPr>
              <a:t>Thị</a:t>
            </a:r>
            <a:r>
              <a:rPr lang="en-US" altLang="en-US" sz="2800" i="1" dirty="0">
                <a:solidFill>
                  <a:schemeClr val="accent2">
                    <a:lumMod val="75000"/>
                  </a:schemeClr>
                </a:solidFill>
                <a:latin typeface="Times New Roman" panose="02020603050405020304" pitchFamily="18" charset="0"/>
                <a:cs typeface="Times New Roman" panose="02020603050405020304" pitchFamily="18" charset="0"/>
              </a:rPr>
              <a:t> Thanh Hoa</a:t>
            </a:r>
          </a:p>
          <a:p>
            <a:pPr algn="ctr" eaLnBrk="1" hangingPunct="1">
              <a:lnSpc>
                <a:spcPct val="90000"/>
              </a:lnSpc>
              <a:buFontTx/>
              <a:buNone/>
              <a:defRPr/>
            </a:pPr>
            <a:endParaRPr lang="en-US" altLang="en-US" sz="28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262898" y="288871"/>
            <a:ext cx="7315200" cy="707886"/>
          </a:xfrm>
          <a:prstGeom prst="rect">
            <a:avLst/>
          </a:prstGeom>
          <a:noFill/>
        </p:spPr>
        <p:txBody>
          <a:bodyPr>
            <a:spAutoFit/>
          </a:bodyPr>
          <a:lstStyle/>
          <a:p>
            <a:pPr algn="ctr">
              <a:defRPr/>
            </a:pP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UỶ BAN NHÂN DÂN QUẬN LONG BIÊN</a:t>
            </a:r>
          </a:p>
          <a:p>
            <a:pPr algn="ctr">
              <a:defRPr/>
            </a:pP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TRƯỜNG MẦM NON THƯỢNG THANH</a:t>
            </a:r>
          </a:p>
        </p:txBody>
      </p:sp>
      <p:pic>
        <p:nvPicPr>
          <p:cNvPr id="3" name="Lofi Chill Không Lời - 10 Bản Nhạc Lofi Giúp Bạn Học Bài Tốt Hơn">
            <a:hlinkClick r:id="" action="ppaction://media"/>
          </p:cNvPr>
          <p:cNvPicPr>
            <a:picLocks noChangeAspect="1"/>
          </p:cNvPicPr>
          <p:nvPr>
            <a:audioFile r:link="rId1"/>
            <p:extLst>
              <p:ext uri="{DAA4B4D4-6D71-4841-9C94-3DE7FCFB9230}">
                <p14:media xmlns:p14="http://schemas.microsoft.com/office/powerpoint/2010/main" r:embed="rId2">
                  <p14:trim st="524756" end="504057.625"/>
                </p14:media>
              </p:ext>
            </p:extLst>
          </p:nvPr>
        </p:nvPicPr>
        <p:blipFill>
          <a:blip r:embed="rId4"/>
          <a:stretch>
            <a:fillRect/>
          </a:stretch>
        </p:blipFill>
        <p:spPr>
          <a:xfrm>
            <a:off x="11081657" y="5998029"/>
            <a:ext cx="609600" cy="609600"/>
          </a:xfrm>
          <a:prstGeom prst="rect">
            <a:avLst/>
          </a:prstGeom>
        </p:spPr>
      </p:pic>
      <p:sp>
        <p:nvSpPr>
          <p:cNvPr id="4" name="TextBox 3">
            <a:extLst>
              <a:ext uri="{FF2B5EF4-FFF2-40B4-BE49-F238E27FC236}">
                <a16:creationId xmlns:a16="http://schemas.microsoft.com/office/drawing/2014/main" id="{49801153-7CE3-B83F-ED4F-102EEB8E3EE9}"/>
              </a:ext>
            </a:extLst>
          </p:cNvPr>
          <p:cNvSpPr txBox="1"/>
          <p:nvPr/>
        </p:nvSpPr>
        <p:spPr>
          <a:xfrm>
            <a:off x="5092505" y="6293953"/>
            <a:ext cx="2785403"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2024-2015</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775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3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4" descr="Hộp quà vẽ tay màu đỏ | Công cụ đồ họa PSD Tải xuống miễn phí - Pikbes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56" t="13289" r="5715" b="7736"/>
          <a:stretch/>
        </p:blipFill>
        <p:spPr bwMode="auto">
          <a:xfrm>
            <a:off x="296650" y="1551709"/>
            <a:ext cx="1189254" cy="1099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ộp quà vẽ tay màu đỏ | Công cụ đồ họa PSD Tải xuống miễn phí - Pikbes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56" t="13289" r="5715" b="7736"/>
          <a:stretch/>
        </p:blipFill>
        <p:spPr bwMode="auto">
          <a:xfrm>
            <a:off x="1820650" y="1551709"/>
            <a:ext cx="1189254" cy="1099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ộp quà vẽ tay màu đỏ | Công cụ đồ họa PSD Tải xuống miễn phí - Pikbes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56" t="13289" r="5715" b="7736"/>
          <a:stretch/>
        </p:blipFill>
        <p:spPr bwMode="auto">
          <a:xfrm>
            <a:off x="3344650" y="1551709"/>
            <a:ext cx="1189254" cy="1099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ộp quà vẽ tay màu đỏ | Công cụ đồ họa PSD Tải xuống miễn phí - Pikbes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56" t="13289" r="5715" b="7736"/>
          <a:stretch/>
        </p:blipFill>
        <p:spPr bwMode="auto">
          <a:xfrm>
            <a:off x="4868650" y="1551709"/>
            <a:ext cx="1189254" cy="1099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ộp quà vẽ tay màu đỏ | Công cụ đồ họa PSD Tải xuống miễn phí - Pikbes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56" t="13289" r="5715" b="7736"/>
          <a:stretch/>
        </p:blipFill>
        <p:spPr bwMode="auto">
          <a:xfrm>
            <a:off x="6392650" y="1551709"/>
            <a:ext cx="1189254" cy="1099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ộp quà vẽ tay màu đỏ | Công cụ đồ họa PSD Tải xuống miễn phí - Pikbes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56" t="13289" r="5715" b="7736"/>
          <a:stretch/>
        </p:blipFill>
        <p:spPr bwMode="auto">
          <a:xfrm>
            <a:off x="8059218" y="1551709"/>
            <a:ext cx="1189254" cy="1099400"/>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9881417" y="1224116"/>
            <a:ext cx="1032389" cy="14269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0" b="1">
                <a:solidFill>
                  <a:srgbClr val="FF0000"/>
                </a:solidFill>
              </a:rPr>
              <a:t>6</a:t>
            </a:r>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6466" t="18838" r="7170" b="16010"/>
          <a:stretch/>
        </p:blipFill>
        <p:spPr>
          <a:xfrm>
            <a:off x="216434" y="3628103"/>
            <a:ext cx="1269470" cy="957670"/>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6466" t="18838" r="7170" b="16010"/>
          <a:stretch/>
        </p:blipFill>
        <p:spPr>
          <a:xfrm>
            <a:off x="1740434" y="3628103"/>
            <a:ext cx="1269470" cy="957670"/>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6466" t="18838" r="7170" b="16010"/>
          <a:stretch/>
        </p:blipFill>
        <p:spPr>
          <a:xfrm>
            <a:off x="3304542" y="3628103"/>
            <a:ext cx="1269470" cy="957670"/>
          </a:xfrm>
          <a:prstGeom prst="rect">
            <a:avLst/>
          </a:prstGeom>
        </p:spPr>
      </p:pic>
      <p:pic>
        <p:nvPicPr>
          <p:cNvPr id="21" name="Picture 2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6466" t="18838" r="7170" b="16010"/>
          <a:stretch/>
        </p:blipFill>
        <p:spPr>
          <a:xfrm>
            <a:off x="4868650" y="3628103"/>
            <a:ext cx="1269470" cy="957670"/>
          </a:xfrm>
          <a:prstGeom prst="rect">
            <a:avLst/>
          </a:prstGeom>
        </p:spPr>
      </p:pic>
      <p:pic>
        <p:nvPicPr>
          <p:cNvPr id="22" name="Picture 2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6466" t="18838" r="7170" b="16010"/>
          <a:stretch/>
        </p:blipFill>
        <p:spPr>
          <a:xfrm>
            <a:off x="6432758" y="3628103"/>
            <a:ext cx="1269470" cy="957670"/>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6466" t="18838" r="7170" b="16010"/>
          <a:stretch/>
        </p:blipFill>
        <p:spPr>
          <a:xfrm>
            <a:off x="8059218" y="3628103"/>
            <a:ext cx="1269470" cy="957670"/>
          </a:xfrm>
          <a:prstGeom prst="rect">
            <a:avLst/>
          </a:prstGeom>
        </p:spPr>
      </p:pic>
      <p:sp>
        <p:nvSpPr>
          <p:cNvPr id="24" name="Rounded Rectangle 23"/>
          <p:cNvSpPr/>
          <p:nvPr/>
        </p:nvSpPr>
        <p:spPr>
          <a:xfrm>
            <a:off x="9881417" y="3158780"/>
            <a:ext cx="1032389" cy="14269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0" b="1">
                <a:solidFill>
                  <a:srgbClr val="FF0000"/>
                </a:solidFill>
              </a:rPr>
              <a:t>6</a:t>
            </a:r>
          </a:p>
        </p:txBody>
      </p:sp>
    </p:spTree>
    <p:extLst>
      <p:ext uri="{BB962C8B-B14F-4D97-AF65-F5344CB8AC3E}">
        <p14:creationId xmlns:p14="http://schemas.microsoft.com/office/powerpoint/2010/main" val="394351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80">
                                          <p:stCondLst>
                                            <p:cond delay="0"/>
                                          </p:stCondLst>
                                        </p:cTn>
                                        <p:tgtEl>
                                          <p:spTgt spid="14"/>
                                        </p:tgtEl>
                                      </p:cBhvr>
                                    </p:animEffect>
                                    <p:anim calcmode="lin" valueType="num">
                                      <p:cBhvr>
                                        <p:cTn id="6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7" dur="26">
                                          <p:stCondLst>
                                            <p:cond delay="650"/>
                                          </p:stCondLst>
                                        </p:cTn>
                                        <p:tgtEl>
                                          <p:spTgt spid="14"/>
                                        </p:tgtEl>
                                      </p:cBhvr>
                                      <p:to x="100000" y="60000"/>
                                    </p:animScale>
                                    <p:animScale>
                                      <p:cBhvr>
                                        <p:cTn id="68" dur="166" decel="50000">
                                          <p:stCondLst>
                                            <p:cond delay="676"/>
                                          </p:stCondLst>
                                        </p:cTn>
                                        <p:tgtEl>
                                          <p:spTgt spid="14"/>
                                        </p:tgtEl>
                                      </p:cBhvr>
                                      <p:to x="100000" y="100000"/>
                                    </p:animScale>
                                    <p:animScale>
                                      <p:cBhvr>
                                        <p:cTn id="69" dur="26">
                                          <p:stCondLst>
                                            <p:cond delay="1312"/>
                                          </p:stCondLst>
                                        </p:cTn>
                                        <p:tgtEl>
                                          <p:spTgt spid="14"/>
                                        </p:tgtEl>
                                      </p:cBhvr>
                                      <p:to x="100000" y="80000"/>
                                    </p:animScale>
                                    <p:animScale>
                                      <p:cBhvr>
                                        <p:cTn id="70" dur="166" decel="50000">
                                          <p:stCondLst>
                                            <p:cond delay="1338"/>
                                          </p:stCondLst>
                                        </p:cTn>
                                        <p:tgtEl>
                                          <p:spTgt spid="14"/>
                                        </p:tgtEl>
                                      </p:cBhvr>
                                      <p:to x="100000" y="100000"/>
                                    </p:animScale>
                                    <p:animScale>
                                      <p:cBhvr>
                                        <p:cTn id="71" dur="26">
                                          <p:stCondLst>
                                            <p:cond delay="1642"/>
                                          </p:stCondLst>
                                        </p:cTn>
                                        <p:tgtEl>
                                          <p:spTgt spid="14"/>
                                        </p:tgtEl>
                                      </p:cBhvr>
                                      <p:to x="100000" y="90000"/>
                                    </p:animScale>
                                    <p:animScale>
                                      <p:cBhvr>
                                        <p:cTn id="72" dur="166" decel="50000">
                                          <p:stCondLst>
                                            <p:cond delay="1668"/>
                                          </p:stCondLst>
                                        </p:cTn>
                                        <p:tgtEl>
                                          <p:spTgt spid="14"/>
                                        </p:tgtEl>
                                      </p:cBhvr>
                                      <p:to x="100000" y="100000"/>
                                    </p:animScale>
                                    <p:animScale>
                                      <p:cBhvr>
                                        <p:cTn id="73" dur="26">
                                          <p:stCondLst>
                                            <p:cond delay="1808"/>
                                          </p:stCondLst>
                                        </p:cTn>
                                        <p:tgtEl>
                                          <p:spTgt spid="14"/>
                                        </p:tgtEl>
                                      </p:cBhvr>
                                      <p:to x="100000" y="95000"/>
                                    </p:animScale>
                                    <p:animScale>
                                      <p:cBhvr>
                                        <p:cTn id="74" dur="166" decel="50000">
                                          <p:stCondLst>
                                            <p:cond delay="1834"/>
                                          </p:stCondLst>
                                        </p:cTn>
                                        <p:tgtEl>
                                          <p:spTgt spid="1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down)">
                                      <p:cBhvr>
                                        <p:cTn id="79" dur="580">
                                          <p:stCondLst>
                                            <p:cond delay="0"/>
                                          </p:stCondLst>
                                        </p:cTn>
                                        <p:tgtEl>
                                          <p:spTgt spid="15"/>
                                        </p:tgtEl>
                                      </p:cBhvr>
                                    </p:animEffect>
                                    <p:anim calcmode="lin" valueType="num">
                                      <p:cBhvr>
                                        <p:cTn id="8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5" dur="26">
                                          <p:stCondLst>
                                            <p:cond delay="650"/>
                                          </p:stCondLst>
                                        </p:cTn>
                                        <p:tgtEl>
                                          <p:spTgt spid="15"/>
                                        </p:tgtEl>
                                      </p:cBhvr>
                                      <p:to x="100000" y="60000"/>
                                    </p:animScale>
                                    <p:animScale>
                                      <p:cBhvr>
                                        <p:cTn id="86" dur="166" decel="50000">
                                          <p:stCondLst>
                                            <p:cond delay="676"/>
                                          </p:stCondLst>
                                        </p:cTn>
                                        <p:tgtEl>
                                          <p:spTgt spid="15"/>
                                        </p:tgtEl>
                                      </p:cBhvr>
                                      <p:to x="100000" y="100000"/>
                                    </p:animScale>
                                    <p:animScale>
                                      <p:cBhvr>
                                        <p:cTn id="87" dur="26">
                                          <p:stCondLst>
                                            <p:cond delay="1312"/>
                                          </p:stCondLst>
                                        </p:cTn>
                                        <p:tgtEl>
                                          <p:spTgt spid="15"/>
                                        </p:tgtEl>
                                      </p:cBhvr>
                                      <p:to x="100000" y="80000"/>
                                    </p:animScale>
                                    <p:animScale>
                                      <p:cBhvr>
                                        <p:cTn id="88" dur="166" decel="50000">
                                          <p:stCondLst>
                                            <p:cond delay="1338"/>
                                          </p:stCondLst>
                                        </p:cTn>
                                        <p:tgtEl>
                                          <p:spTgt spid="15"/>
                                        </p:tgtEl>
                                      </p:cBhvr>
                                      <p:to x="100000" y="100000"/>
                                    </p:animScale>
                                    <p:animScale>
                                      <p:cBhvr>
                                        <p:cTn id="89" dur="26">
                                          <p:stCondLst>
                                            <p:cond delay="1642"/>
                                          </p:stCondLst>
                                        </p:cTn>
                                        <p:tgtEl>
                                          <p:spTgt spid="15"/>
                                        </p:tgtEl>
                                      </p:cBhvr>
                                      <p:to x="100000" y="90000"/>
                                    </p:animScale>
                                    <p:animScale>
                                      <p:cBhvr>
                                        <p:cTn id="90" dur="166" decel="50000">
                                          <p:stCondLst>
                                            <p:cond delay="1668"/>
                                          </p:stCondLst>
                                        </p:cTn>
                                        <p:tgtEl>
                                          <p:spTgt spid="15"/>
                                        </p:tgtEl>
                                      </p:cBhvr>
                                      <p:to x="100000" y="100000"/>
                                    </p:animScale>
                                    <p:animScale>
                                      <p:cBhvr>
                                        <p:cTn id="91" dur="26">
                                          <p:stCondLst>
                                            <p:cond delay="1808"/>
                                          </p:stCondLst>
                                        </p:cTn>
                                        <p:tgtEl>
                                          <p:spTgt spid="15"/>
                                        </p:tgtEl>
                                      </p:cBhvr>
                                      <p:to x="100000" y="95000"/>
                                    </p:animScale>
                                    <p:animScale>
                                      <p:cBhvr>
                                        <p:cTn id="92" dur="166" decel="50000">
                                          <p:stCondLst>
                                            <p:cond delay="1834"/>
                                          </p:stCondLst>
                                        </p:cTn>
                                        <p:tgtEl>
                                          <p:spTgt spid="15"/>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wipe(down)">
                                      <p:cBhvr>
                                        <p:cTn id="97" dur="580">
                                          <p:stCondLst>
                                            <p:cond delay="0"/>
                                          </p:stCondLst>
                                        </p:cTn>
                                        <p:tgtEl>
                                          <p:spTgt spid="16"/>
                                        </p:tgtEl>
                                      </p:cBhvr>
                                    </p:animEffect>
                                    <p:anim calcmode="lin" valueType="num">
                                      <p:cBhvr>
                                        <p:cTn id="9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3" dur="26">
                                          <p:stCondLst>
                                            <p:cond delay="650"/>
                                          </p:stCondLst>
                                        </p:cTn>
                                        <p:tgtEl>
                                          <p:spTgt spid="16"/>
                                        </p:tgtEl>
                                      </p:cBhvr>
                                      <p:to x="100000" y="60000"/>
                                    </p:animScale>
                                    <p:animScale>
                                      <p:cBhvr>
                                        <p:cTn id="104" dur="166" decel="50000">
                                          <p:stCondLst>
                                            <p:cond delay="676"/>
                                          </p:stCondLst>
                                        </p:cTn>
                                        <p:tgtEl>
                                          <p:spTgt spid="16"/>
                                        </p:tgtEl>
                                      </p:cBhvr>
                                      <p:to x="100000" y="100000"/>
                                    </p:animScale>
                                    <p:animScale>
                                      <p:cBhvr>
                                        <p:cTn id="105" dur="26">
                                          <p:stCondLst>
                                            <p:cond delay="1312"/>
                                          </p:stCondLst>
                                        </p:cTn>
                                        <p:tgtEl>
                                          <p:spTgt spid="16"/>
                                        </p:tgtEl>
                                      </p:cBhvr>
                                      <p:to x="100000" y="80000"/>
                                    </p:animScale>
                                    <p:animScale>
                                      <p:cBhvr>
                                        <p:cTn id="106" dur="166" decel="50000">
                                          <p:stCondLst>
                                            <p:cond delay="1338"/>
                                          </p:stCondLst>
                                        </p:cTn>
                                        <p:tgtEl>
                                          <p:spTgt spid="16"/>
                                        </p:tgtEl>
                                      </p:cBhvr>
                                      <p:to x="100000" y="100000"/>
                                    </p:animScale>
                                    <p:animScale>
                                      <p:cBhvr>
                                        <p:cTn id="107" dur="26">
                                          <p:stCondLst>
                                            <p:cond delay="1642"/>
                                          </p:stCondLst>
                                        </p:cTn>
                                        <p:tgtEl>
                                          <p:spTgt spid="16"/>
                                        </p:tgtEl>
                                      </p:cBhvr>
                                      <p:to x="100000" y="90000"/>
                                    </p:animScale>
                                    <p:animScale>
                                      <p:cBhvr>
                                        <p:cTn id="108" dur="166" decel="50000">
                                          <p:stCondLst>
                                            <p:cond delay="1668"/>
                                          </p:stCondLst>
                                        </p:cTn>
                                        <p:tgtEl>
                                          <p:spTgt spid="16"/>
                                        </p:tgtEl>
                                      </p:cBhvr>
                                      <p:to x="100000" y="100000"/>
                                    </p:animScale>
                                    <p:animScale>
                                      <p:cBhvr>
                                        <p:cTn id="109" dur="26">
                                          <p:stCondLst>
                                            <p:cond delay="1808"/>
                                          </p:stCondLst>
                                        </p:cTn>
                                        <p:tgtEl>
                                          <p:spTgt spid="16"/>
                                        </p:tgtEl>
                                      </p:cBhvr>
                                      <p:to x="100000" y="95000"/>
                                    </p:animScale>
                                    <p:animScale>
                                      <p:cBhvr>
                                        <p:cTn id="110" dur="166" decel="50000">
                                          <p:stCondLst>
                                            <p:cond delay="1834"/>
                                          </p:stCondLst>
                                        </p:cTn>
                                        <p:tgtEl>
                                          <p:spTgt spid="16"/>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17"/>
                                        </p:tgtEl>
                                        <p:attrNameLst>
                                          <p:attrName>style.visibility</p:attrName>
                                        </p:attrNameLst>
                                      </p:cBhvr>
                                      <p:to>
                                        <p:strVal val="visible"/>
                                      </p:to>
                                    </p:set>
                                    <p:animEffect transition="in" filter="wipe(down)">
                                      <p:cBhvr>
                                        <p:cTn id="115" dur="500"/>
                                        <p:tgtEl>
                                          <p:spTgt spid="17"/>
                                        </p:tgtEl>
                                      </p:cBhvr>
                                    </p:animEffect>
                                  </p:childTnLst>
                                </p:cTn>
                              </p:par>
                            </p:childTnLst>
                          </p:cTn>
                        </p:par>
                      </p:childTnLst>
                    </p:cTn>
                  </p:par>
                  <p:par>
                    <p:cTn id="116" fill="hold">
                      <p:stCondLst>
                        <p:cond delay="indefinite"/>
                      </p:stCondLst>
                      <p:childTnLst>
                        <p:par>
                          <p:cTn id="117" fill="hold">
                            <p:stCondLst>
                              <p:cond delay="0"/>
                            </p:stCondLst>
                            <p:childTnLst>
                              <p:par>
                                <p:cTn id="118" presetID="26" presetClass="entr" presetSubtype="0" fill="hold" nodeType="click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wipe(down)">
                                      <p:cBhvr>
                                        <p:cTn id="120" dur="580">
                                          <p:stCondLst>
                                            <p:cond delay="0"/>
                                          </p:stCondLst>
                                        </p:cTn>
                                        <p:tgtEl>
                                          <p:spTgt spid="18"/>
                                        </p:tgtEl>
                                      </p:cBhvr>
                                    </p:animEffect>
                                    <p:anim calcmode="lin" valueType="num">
                                      <p:cBhvr>
                                        <p:cTn id="12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26" dur="26">
                                          <p:stCondLst>
                                            <p:cond delay="650"/>
                                          </p:stCondLst>
                                        </p:cTn>
                                        <p:tgtEl>
                                          <p:spTgt spid="18"/>
                                        </p:tgtEl>
                                      </p:cBhvr>
                                      <p:to x="100000" y="60000"/>
                                    </p:animScale>
                                    <p:animScale>
                                      <p:cBhvr>
                                        <p:cTn id="127" dur="166" decel="50000">
                                          <p:stCondLst>
                                            <p:cond delay="676"/>
                                          </p:stCondLst>
                                        </p:cTn>
                                        <p:tgtEl>
                                          <p:spTgt spid="18"/>
                                        </p:tgtEl>
                                      </p:cBhvr>
                                      <p:to x="100000" y="100000"/>
                                    </p:animScale>
                                    <p:animScale>
                                      <p:cBhvr>
                                        <p:cTn id="128" dur="26">
                                          <p:stCondLst>
                                            <p:cond delay="1312"/>
                                          </p:stCondLst>
                                        </p:cTn>
                                        <p:tgtEl>
                                          <p:spTgt spid="18"/>
                                        </p:tgtEl>
                                      </p:cBhvr>
                                      <p:to x="100000" y="80000"/>
                                    </p:animScale>
                                    <p:animScale>
                                      <p:cBhvr>
                                        <p:cTn id="129" dur="166" decel="50000">
                                          <p:stCondLst>
                                            <p:cond delay="1338"/>
                                          </p:stCondLst>
                                        </p:cTn>
                                        <p:tgtEl>
                                          <p:spTgt spid="18"/>
                                        </p:tgtEl>
                                      </p:cBhvr>
                                      <p:to x="100000" y="100000"/>
                                    </p:animScale>
                                    <p:animScale>
                                      <p:cBhvr>
                                        <p:cTn id="130" dur="26">
                                          <p:stCondLst>
                                            <p:cond delay="1642"/>
                                          </p:stCondLst>
                                        </p:cTn>
                                        <p:tgtEl>
                                          <p:spTgt spid="18"/>
                                        </p:tgtEl>
                                      </p:cBhvr>
                                      <p:to x="100000" y="90000"/>
                                    </p:animScale>
                                    <p:animScale>
                                      <p:cBhvr>
                                        <p:cTn id="131" dur="166" decel="50000">
                                          <p:stCondLst>
                                            <p:cond delay="1668"/>
                                          </p:stCondLst>
                                        </p:cTn>
                                        <p:tgtEl>
                                          <p:spTgt spid="18"/>
                                        </p:tgtEl>
                                      </p:cBhvr>
                                      <p:to x="100000" y="100000"/>
                                    </p:animScale>
                                    <p:animScale>
                                      <p:cBhvr>
                                        <p:cTn id="132" dur="26">
                                          <p:stCondLst>
                                            <p:cond delay="1808"/>
                                          </p:stCondLst>
                                        </p:cTn>
                                        <p:tgtEl>
                                          <p:spTgt spid="18"/>
                                        </p:tgtEl>
                                      </p:cBhvr>
                                      <p:to x="100000" y="95000"/>
                                    </p:animScale>
                                    <p:animScale>
                                      <p:cBhvr>
                                        <p:cTn id="133" dur="166" decel="50000">
                                          <p:stCondLst>
                                            <p:cond delay="1834"/>
                                          </p:stCondLst>
                                        </p:cTn>
                                        <p:tgtEl>
                                          <p:spTgt spid="18"/>
                                        </p:tgtEl>
                                      </p:cBhvr>
                                      <p:to x="100000" y="100000"/>
                                    </p:animScale>
                                  </p:childTnLst>
                                </p:cTn>
                              </p:par>
                            </p:childTnLst>
                          </p:cTn>
                        </p:par>
                      </p:childTnLst>
                    </p:cTn>
                  </p:par>
                  <p:par>
                    <p:cTn id="134" fill="hold">
                      <p:stCondLst>
                        <p:cond delay="indefinite"/>
                      </p:stCondLst>
                      <p:childTnLst>
                        <p:par>
                          <p:cTn id="135" fill="hold">
                            <p:stCondLst>
                              <p:cond delay="0"/>
                            </p:stCondLst>
                            <p:childTnLst>
                              <p:par>
                                <p:cTn id="136" presetID="26" presetClass="entr" presetSubtype="0" fill="hold" nodeType="clickEffect">
                                  <p:stCondLst>
                                    <p:cond delay="0"/>
                                  </p:stCondLst>
                                  <p:childTnLst>
                                    <p:set>
                                      <p:cBhvr>
                                        <p:cTn id="137" dur="1" fill="hold">
                                          <p:stCondLst>
                                            <p:cond delay="0"/>
                                          </p:stCondLst>
                                        </p:cTn>
                                        <p:tgtEl>
                                          <p:spTgt spid="19"/>
                                        </p:tgtEl>
                                        <p:attrNameLst>
                                          <p:attrName>style.visibility</p:attrName>
                                        </p:attrNameLst>
                                      </p:cBhvr>
                                      <p:to>
                                        <p:strVal val="visible"/>
                                      </p:to>
                                    </p:set>
                                    <p:animEffect transition="in" filter="wipe(down)">
                                      <p:cBhvr>
                                        <p:cTn id="138" dur="580">
                                          <p:stCondLst>
                                            <p:cond delay="0"/>
                                          </p:stCondLst>
                                        </p:cTn>
                                        <p:tgtEl>
                                          <p:spTgt spid="19"/>
                                        </p:tgtEl>
                                      </p:cBhvr>
                                    </p:animEffect>
                                    <p:anim calcmode="lin" valueType="num">
                                      <p:cBhvr>
                                        <p:cTn id="139"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0"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41"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42"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43"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44" dur="26">
                                          <p:stCondLst>
                                            <p:cond delay="650"/>
                                          </p:stCondLst>
                                        </p:cTn>
                                        <p:tgtEl>
                                          <p:spTgt spid="19"/>
                                        </p:tgtEl>
                                      </p:cBhvr>
                                      <p:to x="100000" y="60000"/>
                                    </p:animScale>
                                    <p:animScale>
                                      <p:cBhvr>
                                        <p:cTn id="145" dur="166" decel="50000">
                                          <p:stCondLst>
                                            <p:cond delay="676"/>
                                          </p:stCondLst>
                                        </p:cTn>
                                        <p:tgtEl>
                                          <p:spTgt spid="19"/>
                                        </p:tgtEl>
                                      </p:cBhvr>
                                      <p:to x="100000" y="100000"/>
                                    </p:animScale>
                                    <p:animScale>
                                      <p:cBhvr>
                                        <p:cTn id="146" dur="26">
                                          <p:stCondLst>
                                            <p:cond delay="1312"/>
                                          </p:stCondLst>
                                        </p:cTn>
                                        <p:tgtEl>
                                          <p:spTgt spid="19"/>
                                        </p:tgtEl>
                                      </p:cBhvr>
                                      <p:to x="100000" y="80000"/>
                                    </p:animScale>
                                    <p:animScale>
                                      <p:cBhvr>
                                        <p:cTn id="147" dur="166" decel="50000">
                                          <p:stCondLst>
                                            <p:cond delay="1338"/>
                                          </p:stCondLst>
                                        </p:cTn>
                                        <p:tgtEl>
                                          <p:spTgt spid="19"/>
                                        </p:tgtEl>
                                      </p:cBhvr>
                                      <p:to x="100000" y="100000"/>
                                    </p:animScale>
                                    <p:animScale>
                                      <p:cBhvr>
                                        <p:cTn id="148" dur="26">
                                          <p:stCondLst>
                                            <p:cond delay="1642"/>
                                          </p:stCondLst>
                                        </p:cTn>
                                        <p:tgtEl>
                                          <p:spTgt spid="19"/>
                                        </p:tgtEl>
                                      </p:cBhvr>
                                      <p:to x="100000" y="90000"/>
                                    </p:animScale>
                                    <p:animScale>
                                      <p:cBhvr>
                                        <p:cTn id="149" dur="166" decel="50000">
                                          <p:stCondLst>
                                            <p:cond delay="1668"/>
                                          </p:stCondLst>
                                        </p:cTn>
                                        <p:tgtEl>
                                          <p:spTgt spid="19"/>
                                        </p:tgtEl>
                                      </p:cBhvr>
                                      <p:to x="100000" y="100000"/>
                                    </p:animScale>
                                    <p:animScale>
                                      <p:cBhvr>
                                        <p:cTn id="150" dur="26">
                                          <p:stCondLst>
                                            <p:cond delay="1808"/>
                                          </p:stCondLst>
                                        </p:cTn>
                                        <p:tgtEl>
                                          <p:spTgt spid="19"/>
                                        </p:tgtEl>
                                      </p:cBhvr>
                                      <p:to x="100000" y="95000"/>
                                    </p:animScale>
                                    <p:animScale>
                                      <p:cBhvr>
                                        <p:cTn id="151" dur="166" decel="50000">
                                          <p:stCondLst>
                                            <p:cond delay="1834"/>
                                          </p:stCondLst>
                                        </p:cTn>
                                        <p:tgtEl>
                                          <p:spTgt spid="19"/>
                                        </p:tgtEl>
                                      </p:cBhvr>
                                      <p:to x="100000" y="100000"/>
                                    </p:animScale>
                                  </p:childTnLst>
                                </p:cTn>
                              </p:par>
                            </p:childTnLst>
                          </p:cTn>
                        </p:par>
                      </p:childTnLst>
                    </p:cTn>
                  </p:par>
                  <p:par>
                    <p:cTn id="152" fill="hold">
                      <p:stCondLst>
                        <p:cond delay="indefinite"/>
                      </p:stCondLst>
                      <p:childTnLst>
                        <p:par>
                          <p:cTn id="153" fill="hold">
                            <p:stCondLst>
                              <p:cond delay="0"/>
                            </p:stCondLst>
                            <p:childTnLst>
                              <p:par>
                                <p:cTn id="154" presetID="26" presetClass="entr" presetSubtype="0" fill="hold" nodeType="clickEffect">
                                  <p:stCondLst>
                                    <p:cond delay="0"/>
                                  </p:stCondLst>
                                  <p:childTnLst>
                                    <p:set>
                                      <p:cBhvr>
                                        <p:cTn id="155" dur="1" fill="hold">
                                          <p:stCondLst>
                                            <p:cond delay="0"/>
                                          </p:stCondLst>
                                        </p:cTn>
                                        <p:tgtEl>
                                          <p:spTgt spid="20"/>
                                        </p:tgtEl>
                                        <p:attrNameLst>
                                          <p:attrName>style.visibility</p:attrName>
                                        </p:attrNameLst>
                                      </p:cBhvr>
                                      <p:to>
                                        <p:strVal val="visible"/>
                                      </p:to>
                                    </p:set>
                                    <p:animEffect transition="in" filter="wipe(down)">
                                      <p:cBhvr>
                                        <p:cTn id="156" dur="580">
                                          <p:stCondLst>
                                            <p:cond delay="0"/>
                                          </p:stCondLst>
                                        </p:cTn>
                                        <p:tgtEl>
                                          <p:spTgt spid="20"/>
                                        </p:tgtEl>
                                      </p:cBhvr>
                                    </p:animEffect>
                                    <p:anim calcmode="lin" valueType="num">
                                      <p:cBhvr>
                                        <p:cTn id="157"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62" dur="26">
                                          <p:stCondLst>
                                            <p:cond delay="650"/>
                                          </p:stCondLst>
                                        </p:cTn>
                                        <p:tgtEl>
                                          <p:spTgt spid="20"/>
                                        </p:tgtEl>
                                      </p:cBhvr>
                                      <p:to x="100000" y="60000"/>
                                    </p:animScale>
                                    <p:animScale>
                                      <p:cBhvr>
                                        <p:cTn id="163" dur="166" decel="50000">
                                          <p:stCondLst>
                                            <p:cond delay="676"/>
                                          </p:stCondLst>
                                        </p:cTn>
                                        <p:tgtEl>
                                          <p:spTgt spid="20"/>
                                        </p:tgtEl>
                                      </p:cBhvr>
                                      <p:to x="100000" y="100000"/>
                                    </p:animScale>
                                    <p:animScale>
                                      <p:cBhvr>
                                        <p:cTn id="164" dur="26">
                                          <p:stCondLst>
                                            <p:cond delay="1312"/>
                                          </p:stCondLst>
                                        </p:cTn>
                                        <p:tgtEl>
                                          <p:spTgt spid="20"/>
                                        </p:tgtEl>
                                      </p:cBhvr>
                                      <p:to x="100000" y="80000"/>
                                    </p:animScale>
                                    <p:animScale>
                                      <p:cBhvr>
                                        <p:cTn id="165" dur="166" decel="50000">
                                          <p:stCondLst>
                                            <p:cond delay="1338"/>
                                          </p:stCondLst>
                                        </p:cTn>
                                        <p:tgtEl>
                                          <p:spTgt spid="20"/>
                                        </p:tgtEl>
                                      </p:cBhvr>
                                      <p:to x="100000" y="100000"/>
                                    </p:animScale>
                                    <p:animScale>
                                      <p:cBhvr>
                                        <p:cTn id="166" dur="26">
                                          <p:stCondLst>
                                            <p:cond delay="1642"/>
                                          </p:stCondLst>
                                        </p:cTn>
                                        <p:tgtEl>
                                          <p:spTgt spid="20"/>
                                        </p:tgtEl>
                                      </p:cBhvr>
                                      <p:to x="100000" y="90000"/>
                                    </p:animScale>
                                    <p:animScale>
                                      <p:cBhvr>
                                        <p:cTn id="167" dur="166" decel="50000">
                                          <p:stCondLst>
                                            <p:cond delay="1668"/>
                                          </p:stCondLst>
                                        </p:cTn>
                                        <p:tgtEl>
                                          <p:spTgt spid="20"/>
                                        </p:tgtEl>
                                      </p:cBhvr>
                                      <p:to x="100000" y="100000"/>
                                    </p:animScale>
                                    <p:animScale>
                                      <p:cBhvr>
                                        <p:cTn id="168" dur="26">
                                          <p:stCondLst>
                                            <p:cond delay="1808"/>
                                          </p:stCondLst>
                                        </p:cTn>
                                        <p:tgtEl>
                                          <p:spTgt spid="20"/>
                                        </p:tgtEl>
                                      </p:cBhvr>
                                      <p:to x="100000" y="95000"/>
                                    </p:animScale>
                                    <p:animScale>
                                      <p:cBhvr>
                                        <p:cTn id="169" dur="166" decel="50000">
                                          <p:stCondLst>
                                            <p:cond delay="1834"/>
                                          </p:stCondLst>
                                        </p:cTn>
                                        <p:tgtEl>
                                          <p:spTgt spid="20"/>
                                        </p:tgtEl>
                                      </p:cBhvr>
                                      <p:to x="100000" y="100000"/>
                                    </p:animScale>
                                  </p:childTnLst>
                                </p:cTn>
                              </p:par>
                            </p:childTnLst>
                          </p:cTn>
                        </p:par>
                      </p:childTnLst>
                    </p:cTn>
                  </p:par>
                  <p:par>
                    <p:cTn id="170" fill="hold">
                      <p:stCondLst>
                        <p:cond delay="indefinite"/>
                      </p:stCondLst>
                      <p:childTnLst>
                        <p:par>
                          <p:cTn id="171" fill="hold">
                            <p:stCondLst>
                              <p:cond delay="0"/>
                            </p:stCondLst>
                            <p:childTnLst>
                              <p:par>
                                <p:cTn id="172" presetID="26" presetClass="entr" presetSubtype="0" fill="hold" nodeType="clickEffect">
                                  <p:stCondLst>
                                    <p:cond delay="0"/>
                                  </p:stCondLst>
                                  <p:childTnLst>
                                    <p:set>
                                      <p:cBhvr>
                                        <p:cTn id="173" dur="1" fill="hold">
                                          <p:stCondLst>
                                            <p:cond delay="0"/>
                                          </p:stCondLst>
                                        </p:cTn>
                                        <p:tgtEl>
                                          <p:spTgt spid="21"/>
                                        </p:tgtEl>
                                        <p:attrNameLst>
                                          <p:attrName>style.visibility</p:attrName>
                                        </p:attrNameLst>
                                      </p:cBhvr>
                                      <p:to>
                                        <p:strVal val="visible"/>
                                      </p:to>
                                    </p:set>
                                    <p:animEffect transition="in" filter="wipe(down)">
                                      <p:cBhvr>
                                        <p:cTn id="174" dur="580">
                                          <p:stCondLst>
                                            <p:cond delay="0"/>
                                          </p:stCondLst>
                                        </p:cTn>
                                        <p:tgtEl>
                                          <p:spTgt spid="21"/>
                                        </p:tgtEl>
                                      </p:cBhvr>
                                    </p:animEffect>
                                    <p:anim calcmode="lin" valueType="num">
                                      <p:cBhvr>
                                        <p:cTn id="17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7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7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7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0" dur="26">
                                          <p:stCondLst>
                                            <p:cond delay="650"/>
                                          </p:stCondLst>
                                        </p:cTn>
                                        <p:tgtEl>
                                          <p:spTgt spid="21"/>
                                        </p:tgtEl>
                                      </p:cBhvr>
                                      <p:to x="100000" y="60000"/>
                                    </p:animScale>
                                    <p:animScale>
                                      <p:cBhvr>
                                        <p:cTn id="181" dur="166" decel="50000">
                                          <p:stCondLst>
                                            <p:cond delay="676"/>
                                          </p:stCondLst>
                                        </p:cTn>
                                        <p:tgtEl>
                                          <p:spTgt spid="21"/>
                                        </p:tgtEl>
                                      </p:cBhvr>
                                      <p:to x="100000" y="100000"/>
                                    </p:animScale>
                                    <p:animScale>
                                      <p:cBhvr>
                                        <p:cTn id="182" dur="26">
                                          <p:stCondLst>
                                            <p:cond delay="1312"/>
                                          </p:stCondLst>
                                        </p:cTn>
                                        <p:tgtEl>
                                          <p:spTgt spid="21"/>
                                        </p:tgtEl>
                                      </p:cBhvr>
                                      <p:to x="100000" y="80000"/>
                                    </p:animScale>
                                    <p:animScale>
                                      <p:cBhvr>
                                        <p:cTn id="183" dur="166" decel="50000">
                                          <p:stCondLst>
                                            <p:cond delay="1338"/>
                                          </p:stCondLst>
                                        </p:cTn>
                                        <p:tgtEl>
                                          <p:spTgt spid="21"/>
                                        </p:tgtEl>
                                      </p:cBhvr>
                                      <p:to x="100000" y="100000"/>
                                    </p:animScale>
                                    <p:animScale>
                                      <p:cBhvr>
                                        <p:cTn id="184" dur="26">
                                          <p:stCondLst>
                                            <p:cond delay="1642"/>
                                          </p:stCondLst>
                                        </p:cTn>
                                        <p:tgtEl>
                                          <p:spTgt spid="21"/>
                                        </p:tgtEl>
                                      </p:cBhvr>
                                      <p:to x="100000" y="90000"/>
                                    </p:animScale>
                                    <p:animScale>
                                      <p:cBhvr>
                                        <p:cTn id="185" dur="166" decel="50000">
                                          <p:stCondLst>
                                            <p:cond delay="1668"/>
                                          </p:stCondLst>
                                        </p:cTn>
                                        <p:tgtEl>
                                          <p:spTgt spid="21"/>
                                        </p:tgtEl>
                                      </p:cBhvr>
                                      <p:to x="100000" y="100000"/>
                                    </p:animScale>
                                    <p:animScale>
                                      <p:cBhvr>
                                        <p:cTn id="186" dur="26">
                                          <p:stCondLst>
                                            <p:cond delay="1808"/>
                                          </p:stCondLst>
                                        </p:cTn>
                                        <p:tgtEl>
                                          <p:spTgt spid="21"/>
                                        </p:tgtEl>
                                      </p:cBhvr>
                                      <p:to x="100000" y="95000"/>
                                    </p:animScale>
                                    <p:animScale>
                                      <p:cBhvr>
                                        <p:cTn id="187" dur="166" decel="50000">
                                          <p:stCondLst>
                                            <p:cond delay="1834"/>
                                          </p:stCondLst>
                                        </p:cTn>
                                        <p:tgtEl>
                                          <p:spTgt spid="21"/>
                                        </p:tgtEl>
                                      </p:cBhvr>
                                      <p:to x="100000" y="100000"/>
                                    </p:animScale>
                                  </p:childTnLst>
                                </p:cTn>
                              </p:par>
                            </p:childTnLst>
                          </p:cTn>
                        </p:par>
                      </p:childTnLst>
                    </p:cTn>
                  </p:par>
                  <p:par>
                    <p:cTn id="188" fill="hold">
                      <p:stCondLst>
                        <p:cond delay="indefinite"/>
                      </p:stCondLst>
                      <p:childTnLst>
                        <p:par>
                          <p:cTn id="189" fill="hold">
                            <p:stCondLst>
                              <p:cond delay="0"/>
                            </p:stCondLst>
                            <p:childTnLst>
                              <p:par>
                                <p:cTn id="190" presetID="26" presetClass="entr" presetSubtype="0" fill="hold" nodeType="clickEffect">
                                  <p:stCondLst>
                                    <p:cond delay="0"/>
                                  </p:stCondLst>
                                  <p:childTnLst>
                                    <p:set>
                                      <p:cBhvr>
                                        <p:cTn id="191" dur="1" fill="hold">
                                          <p:stCondLst>
                                            <p:cond delay="0"/>
                                          </p:stCondLst>
                                        </p:cTn>
                                        <p:tgtEl>
                                          <p:spTgt spid="22"/>
                                        </p:tgtEl>
                                        <p:attrNameLst>
                                          <p:attrName>style.visibility</p:attrName>
                                        </p:attrNameLst>
                                      </p:cBhvr>
                                      <p:to>
                                        <p:strVal val="visible"/>
                                      </p:to>
                                    </p:set>
                                    <p:animEffect transition="in" filter="wipe(down)">
                                      <p:cBhvr>
                                        <p:cTn id="192" dur="580">
                                          <p:stCondLst>
                                            <p:cond delay="0"/>
                                          </p:stCondLst>
                                        </p:cTn>
                                        <p:tgtEl>
                                          <p:spTgt spid="22"/>
                                        </p:tgtEl>
                                      </p:cBhvr>
                                    </p:animEffect>
                                    <p:anim calcmode="lin" valueType="num">
                                      <p:cBhvr>
                                        <p:cTn id="19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9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9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9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8" dur="26">
                                          <p:stCondLst>
                                            <p:cond delay="650"/>
                                          </p:stCondLst>
                                        </p:cTn>
                                        <p:tgtEl>
                                          <p:spTgt spid="22"/>
                                        </p:tgtEl>
                                      </p:cBhvr>
                                      <p:to x="100000" y="60000"/>
                                    </p:animScale>
                                    <p:animScale>
                                      <p:cBhvr>
                                        <p:cTn id="199" dur="166" decel="50000">
                                          <p:stCondLst>
                                            <p:cond delay="676"/>
                                          </p:stCondLst>
                                        </p:cTn>
                                        <p:tgtEl>
                                          <p:spTgt spid="22"/>
                                        </p:tgtEl>
                                      </p:cBhvr>
                                      <p:to x="100000" y="100000"/>
                                    </p:animScale>
                                    <p:animScale>
                                      <p:cBhvr>
                                        <p:cTn id="200" dur="26">
                                          <p:stCondLst>
                                            <p:cond delay="1312"/>
                                          </p:stCondLst>
                                        </p:cTn>
                                        <p:tgtEl>
                                          <p:spTgt spid="22"/>
                                        </p:tgtEl>
                                      </p:cBhvr>
                                      <p:to x="100000" y="80000"/>
                                    </p:animScale>
                                    <p:animScale>
                                      <p:cBhvr>
                                        <p:cTn id="201" dur="166" decel="50000">
                                          <p:stCondLst>
                                            <p:cond delay="1338"/>
                                          </p:stCondLst>
                                        </p:cTn>
                                        <p:tgtEl>
                                          <p:spTgt spid="22"/>
                                        </p:tgtEl>
                                      </p:cBhvr>
                                      <p:to x="100000" y="100000"/>
                                    </p:animScale>
                                    <p:animScale>
                                      <p:cBhvr>
                                        <p:cTn id="202" dur="26">
                                          <p:stCondLst>
                                            <p:cond delay="1642"/>
                                          </p:stCondLst>
                                        </p:cTn>
                                        <p:tgtEl>
                                          <p:spTgt spid="22"/>
                                        </p:tgtEl>
                                      </p:cBhvr>
                                      <p:to x="100000" y="90000"/>
                                    </p:animScale>
                                    <p:animScale>
                                      <p:cBhvr>
                                        <p:cTn id="203" dur="166" decel="50000">
                                          <p:stCondLst>
                                            <p:cond delay="1668"/>
                                          </p:stCondLst>
                                        </p:cTn>
                                        <p:tgtEl>
                                          <p:spTgt spid="22"/>
                                        </p:tgtEl>
                                      </p:cBhvr>
                                      <p:to x="100000" y="100000"/>
                                    </p:animScale>
                                    <p:animScale>
                                      <p:cBhvr>
                                        <p:cTn id="204" dur="26">
                                          <p:stCondLst>
                                            <p:cond delay="1808"/>
                                          </p:stCondLst>
                                        </p:cTn>
                                        <p:tgtEl>
                                          <p:spTgt spid="22"/>
                                        </p:tgtEl>
                                      </p:cBhvr>
                                      <p:to x="100000" y="95000"/>
                                    </p:animScale>
                                    <p:animScale>
                                      <p:cBhvr>
                                        <p:cTn id="205" dur="166" decel="50000">
                                          <p:stCondLst>
                                            <p:cond delay="1834"/>
                                          </p:stCondLst>
                                        </p:cTn>
                                        <p:tgtEl>
                                          <p:spTgt spid="22"/>
                                        </p:tgtEl>
                                      </p:cBhvr>
                                      <p:to x="100000" y="100000"/>
                                    </p:animScale>
                                  </p:childTnLst>
                                </p:cTn>
                              </p:par>
                            </p:childTnLst>
                          </p:cTn>
                        </p:par>
                      </p:childTnLst>
                    </p:cTn>
                  </p:par>
                  <p:par>
                    <p:cTn id="206" fill="hold">
                      <p:stCondLst>
                        <p:cond delay="indefinite"/>
                      </p:stCondLst>
                      <p:childTnLst>
                        <p:par>
                          <p:cTn id="207" fill="hold">
                            <p:stCondLst>
                              <p:cond delay="0"/>
                            </p:stCondLst>
                            <p:childTnLst>
                              <p:par>
                                <p:cTn id="208" presetID="26" presetClass="entr" presetSubtype="0" fill="hold" nodeType="clickEffect">
                                  <p:stCondLst>
                                    <p:cond delay="0"/>
                                  </p:stCondLst>
                                  <p:childTnLst>
                                    <p:set>
                                      <p:cBhvr>
                                        <p:cTn id="209" dur="1" fill="hold">
                                          <p:stCondLst>
                                            <p:cond delay="0"/>
                                          </p:stCondLst>
                                        </p:cTn>
                                        <p:tgtEl>
                                          <p:spTgt spid="23"/>
                                        </p:tgtEl>
                                        <p:attrNameLst>
                                          <p:attrName>style.visibility</p:attrName>
                                        </p:attrNameLst>
                                      </p:cBhvr>
                                      <p:to>
                                        <p:strVal val="visible"/>
                                      </p:to>
                                    </p:set>
                                    <p:animEffect transition="in" filter="wipe(down)">
                                      <p:cBhvr>
                                        <p:cTn id="210" dur="580">
                                          <p:stCondLst>
                                            <p:cond delay="0"/>
                                          </p:stCondLst>
                                        </p:cTn>
                                        <p:tgtEl>
                                          <p:spTgt spid="23"/>
                                        </p:tgtEl>
                                      </p:cBhvr>
                                    </p:animEffect>
                                    <p:anim calcmode="lin" valueType="num">
                                      <p:cBhvr>
                                        <p:cTn id="21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1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1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1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1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16" dur="26">
                                          <p:stCondLst>
                                            <p:cond delay="650"/>
                                          </p:stCondLst>
                                        </p:cTn>
                                        <p:tgtEl>
                                          <p:spTgt spid="23"/>
                                        </p:tgtEl>
                                      </p:cBhvr>
                                      <p:to x="100000" y="60000"/>
                                    </p:animScale>
                                    <p:animScale>
                                      <p:cBhvr>
                                        <p:cTn id="217" dur="166" decel="50000">
                                          <p:stCondLst>
                                            <p:cond delay="676"/>
                                          </p:stCondLst>
                                        </p:cTn>
                                        <p:tgtEl>
                                          <p:spTgt spid="23"/>
                                        </p:tgtEl>
                                      </p:cBhvr>
                                      <p:to x="100000" y="100000"/>
                                    </p:animScale>
                                    <p:animScale>
                                      <p:cBhvr>
                                        <p:cTn id="218" dur="26">
                                          <p:stCondLst>
                                            <p:cond delay="1312"/>
                                          </p:stCondLst>
                                        </p:cTn>
                                        <p:tgtEl>
                                          <p:spTgt spid="23"/>
                                        </p:tgtEl>
                                      </p:cBhvr>
                                      <p:to x="100000" y="80000"/>
                                    </p:animScale>
                                    <p:animScale>
                                      <p:cBhvr>
                                        <p:cTn id="219" dur="166" decel="50000">
                                          <p:stCondLst>
                                            <p:cond delay="1338"/>
                                          </p:stCondLst>
                                        </p:cTn>
                                        <p:tgtEl>
                                          <p:spTgt spid="23"/>
                                        </p:tgtEl>
                                      </p:cBhvr>
                                      <p:to x="100000" y="100000"/>
                                    </p:animScale>
                                    <p:animScale>
                                      <p:cBhvr>
                                        <p:cTn id="220" dur="26">
                                          <p:stCondLst>
                                            <p:cond delay="1642"/>
                                          </p:stCondLst>
                                        </p:cTn>
                                        <p:tgtEl>
                                          <p:spTgt spid="23"/>
                                        </p:tgtEl>
                                      </p:cBhvr>
                                      <p:to x="100000" y="90000"/>
                                    </p:animScale>
                                    <p:animScale>
                                      <p:cBhvr>
                                        <p:cTn id="221" dur="166" decel="50000">
                                          <p:stCondLst>
                                            <p:cond delay="1668"/>
                                          </p:stCondLst>
                                        </p:cTn>
                                        <p:tgtEl>
                                          <p:spTgt spid="23"/>
                                        </p:tgtEl>
                                      </p:cBhvr>
                                      <p:to x="100000" y="100000"/>
                                    </p:animScale>
                                    <p:animScale>
                                      <p:cBhvr>
                                        <p:cTn id="222" dur="26">
                                          <p:stCondLst>
                                            <p:cond delay="1808"/>
                                          </p:stCondLst>
                                        </p:cTn>
                                        <p:tgtEl>
                                          <p:spTgt spid="23"/>
                                        </p:tgtEl>
                                      </p:cBhvr>
                                      <p:to x="100000" y="95000"/>
                                    </p:animScale>
                                    <p:animScale>
                                      <p:cBhvr>
                                        <p:cTn id="223" dur="166" decel="50000">
                                          <p:stCondLst>
                                            <p:cond delay="1834"/>
                                          </p:stCondLst>
                                        </p:cTn>
                                        <p:tgtEl>
                                          <p:spTgt spid="23"/>
                                        </p:tgtEl>
                                      </p:cBhvr>
                                      <p:to x="100000" y="100000"/>
                                    </p:animScale>
                                  </p:childTnLst>
                                </p:cTn>
                              </p:par>
                            </p:childTnLst>
                          </p:cTn>
                        </p:par>
                      </p:childTnLst>
                    </p:cTn>
                  </p:par>
                  <p:par>
                    <p:cTn id="224" fill="hold">
                      <p:stCondLst>
                        <p:cond delay="indefinite"/>
                      </p:stCondLst>
                      <p:childTnLst>
                        <p:par>
                          <p:cTn id="225" fill="hold">
                            <p:stCondLst>
                              <p:cond delay="0"/>
                            </p:stCondLst>
                            <p:childTnLst>
                              <p:par>
                                <p:cTn id="226" presetID="22" presetClass="entr" presetSubtype="4" fill="hold" grpId="0" nodeType="clickEffect">
                                  <p:stCondLst>
                                    <p:cond delay="0"/>
                                  </p:stCondLst>
                                  <p:childTnLst>
                                    <p:set>
                                      <p:cBhvr>
                                        <p:cTn id="227" dur="1" fill="hold">
                                          <p:stCondLst>
                                            <p:cond delay="0"/>
                                          </p:stCondLst>
                                        </p:cTn>
                                        <p:tgtEl>
                                          <p:spTgt spid="24"/>
                                        </p:tgtEl>
                                        <p:attrNameLst>
                                          <p:attrName>style.visibility</p:attrName>
                                        </p:attrNameLst>
                                      </p:cBhvr>
                                      <p:to>
                                        <p:strVal val="visible"/>
                                      </p:to>
                                    </p:set>
                                    <p:animEffect transition="in" filter="wipe(down)">
                                      <p:cBhvr>
                                        <p:cTn id="2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4" name="Oval Callout 3"/>
          <p:cNvSpPr/>
          <p:nvPr/>
        </p:nvSpPr>
        <p:spPr>
          <a:xfrm>
            <a:off x="2616200" y="1739900"/>
            <a:ext cx="6108700" cy="3162300"/>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err="1">
                <a:ln w="12700" cmpd="sng">
                  <a:solidFill>
                    <a:schemeClr val="accent4"/>
                  </a:solidFill>
                  <a:prstDash val="solid"/>
                </a:ln>
                <a:solidFill>
                  <a:srgbClr val="FF0000"/>
                </a:solidFill>
                <a:latin typeface=".VnAvant" panose="020B7200000000000000" pitchFamily="34" charset="0"/>
              </a:rPr>
              <a:t>Trß</a:t>
            </a:r>
            <a:r>
              <a:rPr lang="en-US" sz="6000" b="1">
                <a:ln w="12700" cmpd="sng">
                  <a:solidFill>
                    <a:schemeClr val="accent4"/>
                  </a:solidFill>
                  <a:prstDash val="solid"/>
                </a:ln>
                <a:solidFill>
                  <a:srgbClr val="FF0000"/>
                </a:solidFill>
                <a:latin typeface=".VnAvant" panose="020B7200000000000000" pitchFamily="34" charset="0"/>
              </a:rPr>
              <a:t> ch¬i </a:t>
            </a:r>
            <a:r>
              <a:rPr lang="en-US" sz="6000" b="1" dirty="0" err="1">
                <a:ln w="12700" cmpd="sng">
                  <a:solidFill>
                    <a:schemeClr val="accent4"/>
                  </a:solidFill>
                  <a:prstDash val="solid"/>
                </a:ln>
                <a:solidFill>
                  <a:srgbClr val="FF0000"/>
                </a:solidFill>
                <a:latin typeface=".VnAvant" panose="020B7200000000000000" pitchFamily="34" charset="0"/>
              </a:rPr>
              <a:t>ghÐp</a:t>
            </a:r>
            <a:r>
              <a:rPr lang="en-US" sz="6000" b="1" dirty="0">
                <a:ln w="12700" cmpd="sng">
                  <a:solidFill>
                    <a:schemeClr val="accent4"/>
                  </a:solidFill>
                  <a:prstDash val="solid"/>
                </a:ln>
                <a:solidFill>
                  <a:srgbClr val="FF0000"/>
                </a:solidFill>
                <a:latin typeface=".VnAvant" panose="020B7200000000000000" pitchFamily="34" charset="0"/>
              </a:rPr>
              <a:t> </a:t>
            </a:r>
            <a:r>
              <a:rPr lang="en-US" sz="6000" b="1" dirty="0" err="1">
                <a:ln w="12700" cmpd="sng">
                  <a:solidFill>
                    <a:schemeClr val="accent4"/>
                  </a:solidFill>
                  <a:prstDash val="solid"/>
                </a:ln>
                <a:solidFill>
                  <a:srgbClr val="FF0000"/>
                </a:solidFill>
                <a:latin typeface=".VnAvant" panose="020B7200000000000000" pitchFamily="34" charset="0"/>
              </a:rPr>
              <a:t>h×nh</a:t>
            </a:r>
            <a:endParaRPr lang="en-US" sz="6000" b="1" dirty="0">
              <a:ln w="12700" cmpd="sng">
                <a:solidFill>
                  <a:schemeClr val="accent4"/>
                </a:solidFill>
                <a:prstDash val="solid"/>
              </a:ln>
              <a:solidFill>
                <a:srgbClr val="FF0000"/>
              </a:solidFill>
              <a:latin typeface=".VnAvant" panose="020B7200000000000000" pitchFamily="34" charset="0"/>
            </a:endParaRPr>
          </a:p>
        </p:txBody>
      </p:sp>
    </p:spTree>
    <p:extLst>
      <p:ext uri="{BB962C8B-B14F-4D97-AF65-F5344CB8AC3E}">
        <p14:creationId xmlns:p14="http://schemas.microsoft.com/office/powerpoint/2010/main" val="245824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864" t="48675" r="78017" b="13968"/>
          <a:stretch/>
        </p:blipFill>
        <p:spPr>
          <a:xfrm>
            <a:off x="801468" y="3486789"/>
            <a:ext cx="2030629" cy="2231823"/>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8889" b="34444" l="28906" r="51719"/>
                    </a14:imgEffect>
                  </a14:imgLayer>
                </a14:imgProps>
              </a:ext>
            </a:extLst>
          </a:blip>
          <a:srcRect l="28545" t="5932" r="45625" b="62221"/>
          <a:stretch/>
        </p:blipFill>
        <p:spPr>
          <a:xfrm>
            <a:off x="2447725" y="1021587"/>
            <a:ext cx="2405784" cy="1668528"/>
          </a:xfrm>
          <a:prstGeom prst="rect">
            <a:avLst/>
          </a:prstGeom>
        </p:spPr>
      </p:pic>
      <p:pic>
        <p:nvPicPr>
          <p:cNvPr id="6" name="Picture 5"/>
          <p:cNvPicPr>
            <a:picLocks noChangeAspect="1"/>
          </p:cNvPicPr>
          <p:nvPr/>
        </p:nvPicPr>
        <p:blipFill rotWithShape="1">
          <a:blip r:embed="rId5"/>
          <a:srcRect l="2923" t="47778" r="79163" b="13709"/>
          <a:stretch/>
        </p:blipFill>
        <p:spPr>
          <a:xfrm>
            <a:off x="3568698" y="3450841"/>
            <a:ext cx="1905001" cy="2303720"/>
          </a:xfrm>
          <a:prstGeom prst="rect">
            <a:avLst/>
          </a:prstGeom>
        </p:spPr>
      </p:pic>
      <p:pic>
        <p:nvPicPr>
          <p:cNvPr id="7" name="Picture 6"/>
          <p:cNvPicPr>
            <a:picLocks noChangeAspect="1"/>
          </p:cNvPicPr>
          <p:nvPr/>
        </p:nvPicPr>
        <p:blipFill rotWithShape="1">
          <a:blip r:embed="rId6"/>
          <a:srcRect l="29016" t="-370" r="45933" b="59998"/>
          <a:stretch/>
        </p:blipFill>
        <p:spPr>
          <a:xfrm>
            <a:off x="270464" y="20985"/>
            <a:ext cx="2202780" cy="2001205"/>
          </a:xfrm>
          <a:prstGeom prst="rect">
            <a:avLst/>
          </a:prstGeom>
        </p:spPr>
      </p:pic>
      <p:pic>
        <p:nvPicPr>
          <p:cNvPr id="8" name="Picture 7"/>
          <p:cNvPicPr>
            <a:picLocks noChangeAspect="1"/>
          </p:cNvPicPr>
          <p:nvPr/>
        </p:nvPicPr>
        <p:blipFill rotWithShape="1">
          <a:blip r:embed="rId7"/>
          <a:srcRect l="3316" t="49935" r="79392" b="15019"/>
          <a:stretch/>
        </p:blipFill>
        <p:spPr>
          <a:xfrm>
            <a:off x="8991600" y="3486789"/>
            <a:ext cx="1841500" cy="2099310"/>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9865" b="89686" l="3636" r="89818"/>
                    </a14:imgEffect>
                  </a14:imgLayer>
                </a14:imgProps>
              </a:ext>
            </a:extLst>
          </a:blip>
          <a:stretch>
            <a:fillRect/>
          </a:stretch>
        </p:blipFill>
        <p:spPr>
          <a:xfrm>
            <a:off x="5070670" y="596138"/>
            <a:ext cx="2582258" cy="2093977"/>
          </a:xfrm>
          <a:prstGeom prst="rect">
            <a:avLst/>
          </a:prstGeom>
        </p:spPr>
      </p:pic>
      <p:pic>
        <p:nvPicPr>
          <p:cNvPr id="10" name="Picture 9"/>
          <p:cNvPicPr>
            <a:picLocks noChangeAspect="1"/>
          </p:cNvPicPr>
          <p:nvPr/>
        </p:nvPicPr>
        <p:blipFill rotWithShape="1">
          <a:blip r:embed="rId10"/>
          <a:srcRect l="3131" t="49259" r="78747" b="14450"/>
          <a:stretch/>
        </p:blipFill>
        <p:spPr>
          <a:xfrm>
            <a:off x="6210300" y="3528230"/>
            <a:ext cx="1966581" cy="2215229"/>
          </a:xfrm>
          <a:prstGeom prst="rect">
            <a:avLst/>
          </a:prstGeom>
        </p:spPr>
      </p:pic>
      <p:pic>
        <p:nvPicPr>
          <p:cNvPr id="11" name="Picture 10"/>
          <p:cNvPicPr>
            <a:picLocks noChangeAspect="1"/>
          </p:cNvPicPr>
          <p:nvPr/>
        </p:nvPicPr>
        <p:blipFill rotWithShape="1">
          <a:blip r:embed="rId11">
            <a:extLst>
              <a:ext uri="{BEBA8EAE-BF5A-486C-A8C5-ECC9F3942E4B}">
                <a14:imgProps xmlns:a14="http://schemas.microsoft.com/office/drawing/2010/main">
                  <a14:imgLayer r:embed="rId12">
                    <a14:imgEffect>
                      <a14:backgroundRemoval t="3333" b="33056" l="26406" r="51250"/>
                    </a14:imgEffect>
                  </a14:imgLayer>
                </a14:imgProps>
              </a:ext>
            </a:extLst>
          </a:blip>
          <a:srcRect l="28007" r="45854" b="63702"/>
          <a:stretch/>
        </p:blipFill>
        <p:spPr>
          <a:xfrm>
            <a:off x="7652928" y="160082"/>
            <a:ext cx="2393677" cy="1862108"/>
          </a:xfrm>
          <a:prstGeom prst="rect">
            <a:avLst/>
          </a:prstGeom>
        </p:spPr>
      </p:pic>
    </p:spTree>
    <p:extLst>
      <p:ext uri="{BB962C8B-B14F-4D97-AF65-F5344CB8AC3E}">
        <p14:creationId xmlns:p14="http://schemas.microsoft.com/office/powerpoint/2010/main" val="338527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1.04167E-6 -1.85185E-6 L -0.07331 -1.85185E-6 C -0.10599 -1.85185E-6 -0.14622 0.04676 -0.14622 0.08496 L -0.14622 0.17014 " pathEditMode="relative" rAng="0" ptsTypes="AAAA">
                                      <p:cBhvr>
                                        <p:cTn id="6" dur="2000" fill="hold"/>
                                        <p:tgtEl>
                                          <p:spTgt spid="5"/>
                                        </p:tgtEl>
                                        <p:attrNameLst>
                                          <p:attrName>ppt_x</p:attrName>
                                          <p:attrName>ppt_y</p:attrName>
                                        </p:attrNameLst>
                                      </p:cBhvr>
                                      <p:rCtr x="-7318" y="8495"/>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1.38778E-17 -2.59259E-6 L 0.13438 -2.59259E-6 C 0.19453 -2.59259E-6 0.26888 0.07778 0.26888 0.14121 L 0.26888 0.28264 " pathEditMode="relative" rAng="0" ptsTypes="AAAA">
                                      <p:cBhvr>
                                        <p:cTn id="10" dur="2000" fill="hold"/>
                                        <p:tgtEl>
                                          <p:spTgt spid="7"/>
                                        </p:tgtEl>
                                        <p:attrNameLst>
                                          <p:attrName>ppt_x</p:attrName>
                                          <p:attrName>ppt_y</p:attrName>
                                        </p:attrNameLst>
                                      </p:cBhvr>
                                      <p:rCtr x="13438" y="14120"/>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nodeType="clickEffect">
                                  <p:stCondLst>
                                    <p:cond delay="0"/>
                                  </p:stCondLst>
                                  <p:childTnLst>
                                    <p:animMotion origin="layout" path="M -1.45833E-6 2.22222E-6 L -0.06667 2.22222E-6 C -0.09648 2.22222E-6 -0.1332 0.07106 -0.1332 0.12893 L -0.1332 0.2581 " pathEditMode="relative" rAng="0" ptsTypes="AAAA">
                                      <p:cBhvr>
                                        <p:cTn id="14" dur="2000" fill="hold"/>
                                        <p:tgtEl>
                                          <p:spTgt spid="11"/>
                                        </p:tgtEl>
                                        <p:attrNameLst>
                                          <p:attrName>ppt_x</p:attrName>
                                          <p:attrName>ppt_y</p:attrName>
                                        </p:attrNameLst>
                                      </p:cBhvr>
                                      <p:rCtr x="-6667" y="12894"/>
                                    </p:animMotion>
                                  </p:childTnLst>
                                </p:cTn>
                              </p:par>
                            </p:childTnLst>
                          </p:cTn>
                        </p:par>
                      </p:childTnLst>
                    </p:cTn>
                  </p:par>
                  <p:par>
                    <p:cTn id="15" fill="hold">
                      <p:stCondLst>
                        <p:cond delay="indefinite"/>
                      </p:stCondLst>
                      <p:childTnLst>
                        <p:par>
                          <p:cTn id="16" fill="hold">
                            <p:stCondLst>
                              <p:cond delay="0"/>
                            </p:stCondLst>
                            <p:childTnLst>
                              <p:par>
                                <p:cTn id="17" presetID="50" presetClass="path" presetSubtype="0" accel="50000" decel="50000" fill="hold" nodeType="clickEffect">
                                  <p:stCondLst>
                                    <p:cond delay="0"/>
                                  </p:stCondLst>
                                  <p:childTnLst>
                                    <p:animMotion origin="layout" path="M -4.79167E-6 -3.33333E-6 L 0.15053 -3.33333E-6 C 0.21797 -3.33333E-6 0.30118 0.04885 0.30118 0.08866 L 0.30118 0.17755 " pathEditMode="relative" rAng="0" ptsTypes="AAAA">
                                      <p:cBhvr>
                                        <p:cTn id="18" dur="2000" fill="hold"/>
                                        <p:tgtEl>
                                          <p:spTgt spid="9"/>
                                        </p:tgtEl>
                                        <p:attrNameLst>
                                          <p:attrName>ppt_x</p:attrName>
                                          <p:attrName>ppt_y</p:attrName>
                                        </p:attrNameLst>
                                      </p:cBhvr>
                                      <p:rCtr x="15052" y="88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Oval 3"/>
          <p:cNvSpPr/>
          <p:nvPr/>
        </p:nvSpPr>
        <p:spPr>
          <a:xfrm>
            <a:off x="2094271" y="2079521"/>
            <a:ext cx="6371303" cy="377558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a:ln w="22225">
                  <a:solidFill>
                    <a:schemeClr val="accent2"/>
                  </a:solidFill>
                  <a:prstDash val="solid"/>
                </a:ln>
                <a:solidFill>
                  <a:schemeClr val="accent2">
                    <a:lumMod val="40000"/>
                    <a:lumOff val="60000"/>
                  </a:schemeClr>
                </a:solidFill>
              </a:rPr>
              <a:t>Trò chơi: </a:t>
            </a:r>
          </a:p>
          <a:p>
            <a:pPr algn="ctr"/>
            <a:r>
              <a:rPr lang="en-US" sz="6000" b="1">
                <a:ln w="22225">
                  <a:solidFill>
                    <a:schemeClr val="accent2"/>
                  </a:solidFill>
                  <a:prstDash val="solid"/>
                </a:ln>
                <a:solidFill>
                  <a:schemeClr val="accent2">
                    <a:lumMod val="40000"/>
                    <a:lumOff val="60000"/>
                  </a:schemeClr>
                </a:solidFill>
              </a:rPr>
              <a:t>“Ai tinh mắt”</a:t>
            </a:r>
          </a:p>
        </p:txBody>
      </p:sp>
    </p:spTree>
    <p:extLst>
      <p:ext uri="{BB962C8B-B14F-4D97-AF65-F5344CB8AC3E}">
        <p14:creationId xmlns:p14="http://schemas.microsoft.com/office/powerpoint/2010/main" val="3479287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ịch vạn niên ngày 06 tháng 10 năm 2020 dương l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910" y="339212"/>
            <a:ext cx="11664350" cy="612058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3156156" y="2750573"/>
            <a:ext cx="1327355" cy="1297858"/>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296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itle%%"/>
          <p:cNvPicPr>
            <a:picLocks noChangeAspect="1" noChangeArrowheads="1"/>
          </p:cNvPicPr>
          <p:nvPr/>
        </p:nvPicPr>
        <p:blipFill rotWithShape="1">
          <a:blip r:embed="rId2">
            <a:extLst>
              <a:ext uri="{28A0092B-C50C-407E-A947-70E740481C1C}">
                <a14:useLocalDpi xmlns:a14="http://schemas.microsoft.com/office/drawing/2010/main" val="0"/>
              </a:ext>
            </a:extLst>
          </a:blip>
          <a:srcRect l="26392" r="25859"/>
          <a:stretch/>
        </p:blipFill>
        <p:spPr bwMode="auto">
          <a:xfrm>
            <a:off x="339213" y="308946"/>
            <a:ext cx="4704736" cy="636479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ăn Archives - Bộ Sách Giáo Khoa Cánh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322" y="308946"/>
            <a:ext cx="4773598" cy="6364797"/>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2300751" y="1740308"/>
            <a:ext cx="648928" cy="6857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Oval 6"/>
          <p:cNvSpPr/>
          <p:nvPr/>
        </p:nvSpPr>
        <p:spPr>
          <a:xfrm>
            <a:off x="8775293" y="1902542"/>
            <a:ext cx="1268360" cy="1172494"/>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358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342363" y="599693"/>
            <a:ext cx="8307823" cy="2388436"/>
          </a:xfrm>
          <a:prstGeom prst="rect">
            <a:avLst/>
          </a:prstGeom>
          <a:noFill/>
        </p:spPr>
        <p:txBody>
          <a:bodyPr wrap="none" lIns="91440" tIns="45720" rIns="91440" bIns="45720">
            <a:prstTxWarp prst="textArchDown">
              <a:avLst/>
            </a:prstTxWarp>
            <a:spAutoFit/>
            <a:scene3d>
              <a:camera prst="perspectiveLeft"/>
              <a:lightRig rig="threePt" dir="t"/>
            </a:scene3d>
          </a:bodyPr>
          <a:lstStyle/>
          <a:p>
            <a:pPr algn="ctr"/>
            <a:r>
              <a:rPr lang="en-US" sz="8800" b="1" dirty="0">
                <a:ln w="0"/>
                <a:solidFill>
                  <a:schemeClr val="accent1">
                    <a:lumMod val="50000"/>
                  </a:schemeClr>
                </a:solidFill>
                <a:effectLst>
                  <a:reflection blurRad="6350" stA="53000" endA="300" endPos="35500" dir="5400000" sy="-90000" algn="bl" rotWithShape="0"/>
                </a:effectLst>
                <a:latin typeface=".VnAvant" panose="020B7200000000000000" pitchFamily="34" charset="0"/>
              </a:rPr>
              <a:t>T¹m </a:t>
            </a:r>
            <a:r>
              <a:rPr lang="en-US" sz="8800" b="1" dirty="0" err="1">
                <a:ln w="0"/>
                <a:solidFill>
                  <a:schemeClr val="accent1">
                    <a:lumMod val="50000"/>
                  </a:schemeClr>
                </a:solidFill>
                <a:effectLst>
                  <a:reflection blurRad="6350" stA="53000" endA="300" endPos="35500" dir="5400000" sy="-90000" algn="bl" rotWithShape="0"/>
                </a:effectLst>
                <a:latin typeface=".VnAvant" panose="020B7200000000000000" pitchFamily="34" charset="0"/>
              </a:rPr>
              <a:t>biÖt</a:t>
            </a:r>
            <a:r>
              <a:rPr lang="en-US" sz="8800" b="1" dirty="0">
                <a:ln w="0"/>
                <a:solidFill>
                  <a:schemeClr val="accent1">
                    <a:lumMod val="50000"/>
                  </a:schemeClr>
                </a:solidFill>
                <a:effectLst>
                  <a:reflection blurRad="6350" stA="53000" endA="300" endPos="35500" dir="5400000" sy="-90000" algn="bl" rotWithShape="0"/>
                </a:effectLst>
                <a:latin typeface=".VnAvant" panose="020B7200000000000000" pitchFamily="34" charset="0"/>
              </a:rPr>
              <a:t> </a:t>
            </a:r>
            <a:r>
              <a:rPr lang="en-US" sz="8800" b="1" dirty="0" err="1">
                <a:ln w="0"/>
                <a:solidFill>
                  <a:schemeClr val="accent1">
                    <a:lumMod val="50000"/>
                  </a:schemeClr>
                </a:solidFill>
                <a:effectLst>
                  <a:reflection blurRad="6350" stA="53000" endA="300" endPos="35500" dir="5400000" sy="-90000" algn="bl" rotWithShape="0"/>
                </a:effectLst>
                <a:latin typeface=".VnAvant" panose="020B7200000000000000" pitchFamily="34" charset="0"/>
              </a:rPr>
              <a:t>c¸c</a:t>
            </a:r>
            <a:r>
              <a:rPr lang="en-US" sz="8800" b="1" dirty="0">
                <a:ln w="0"/>
                <a:solidFill>
                  <a:schemeClr val="accent1">
                    <a:lumMod val="50000"/>
                  </a:schemeClr>
                </a:solidFill>
                <a:effectLst>
                  <a:reflection blurRad="6350" stA="53000" endA="300" endPos="35500" dir="5400000" sy="-90000" algn="bl" rotWithShape="0"/>
                </a:effectLst>
                <a:latin typeface=".VnAvant" panose="020B7200000000000000" pitchFamily="34" charset="0"/>
              </a:rPr>
              <a:t> </a:t>
            </a:r>
            <a:r>
              <a:rPr lang="en-US" sz="8800" b="1" dirty="0" err="1">
                <a:ln w="0"/>
                <a:solidFill>
                  <a:schemeClr val="accent1">
                    <a:lumMod val="50000"/>
                  </a:schemeClr>
                </a:solidFill>
                <a:effectLst>
                  <a:reflection blurRad="6350" stA="53000" endA="300" endPos="35500" dir="5400000" sy="-90000" algn="bl" rotWithShape="0"/>
                </a:effectLst>
                <a:latin typeface=".VnAvant" panose="020B7200000000000000" pitchFamily="34" charset="0"/>
              </a:rPr>
              <a:t>bÐ</a:t>
            </a:r>
            <a:endParaRPr lang="en-US" sz="8800" b="1" cap="none" spc="0" dirty="0">
              <a:ln w="0"/>
              <a:solidFill>
                <a:schemeClr val="accent1">
                  <a:lumMod val="50000"/>
                </a:schemeClr>
              </a:solidFill>
              <a:effectLst>
                <a:reflection blurRad="6350" stA="53000" endA="300" endPos="35500" dir="5400000" sy="-90000" algn="bl" rotWithShape="0"/>
              </a:effectLst>
              <a:latin typeface=".VnAvant" panose="020B7200000000000000" pitchFamily="34" charset="0"/>
            </a:endParaRPr>
          </a:p>
        </p:txBody>
      </p:sp>
      <p:pic>
        <p:nvPicPr>
          <p:cNvPr id="2" name="Lofi Chill Không Lời - 10 Bản Nhạc Lofi Giúp Bạn Học Bài Tốt Hơn">
            <a:hlinkClick r:id="" action="ppaction://media"/>
          </p:cNvPr>
          <p:cNvPicPr>
            <a:picLocks noChangeAspect="1"/>
          </p:cNvPicPr>
          <p:nvPr>
            <a:audioFile r:link="rId1"/>
            <p:extLst>
              <p:ext uri="{DAA4B4D4-6D71-4841-9C94-3DE7FCFB9230}">
                <p14:media xmlns:p14="http://schemas.microsoft.com/office/powerpoint/2010/main" r:embed="rId2">
                  <p14:trim st="860794" end="282968.625"/>
                </p14:media>
              </p:ext>
            </p:extLst>
          </p:nvPr>
        </p:nvPicPr>
        <p:blipFill>
          <a:blip r:embed="rId5"/>
          <a:stretch>
            <a:fillRect/>
          </a:stretch>
        </p:blipFill>
        <p:spPr>
          <a:xfrm>
            <a:off x="10755086" y="4953000"/>
            <a:ext cx="609600" cy="609600"/>
          </a:xfrm>
          <a:prstGeom prst="rect">
            <a:avLst/>
          </a:prstGeom>
        </p:spPr>
      </p:pic>
    </p:spTree>
    <p:extLst>
      <p:ext uri="{BB962C8B-B14F-4D97-AF65-F5344CB8AC3E}">
        <p14:creationId xmlns:p14="http://schemas.microsoft.com/office/powerpoint/2010/main" val="3901937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545976" y="2438399"/>
            <a:ext cx="6992471" cy="1446550"/>
          </a:xfrm>
          <a:prstGeom prst="rect">
            <a:avLst/>
          </a:prstGeom>
          <a:noFill/>
        </p:spPr>
        <p:txBody>
          <a:bodyPr wrap="square" rtlCol="0">
            <a:spAutoFit/>
          </a:bodyPr>
          <a:lstStyle/>
          <a:p>
            <a:pPr algn="ctr"/>
            <a:r>
              <a:rPr lang="en-US" sz="4400" b="1" dirty="0" err="1">
                <a:ln w="0"/>
                <a:solidFill>
                  <a:schemeClr val="accent1"/>
                </a:solidFill>
                <a:effectLst>
                  <a:outerShdw blurRad="38100" dist="25400" dir="5400000" algn="ctr" rotWithShape="0">
                    <a:srgbClr val="6E747A">
                      <a:alpha val="43000"/>
                    </a:srgbClr>
                  </a:outerShdw>
                </a:effectLst>
              </a:rPr>
              <a:t>Hoạt</a:t>
            </a:r>
            <a:r>
              <a:rPr lang="en-US" sz="4400" b="1" dirty="0">
                <a:ln w="0"/>
                <a:solidFill>
                  <a:schemeClr val="accent1"/>
                </a:solidFill>
                <a:effectLst>
                  <a:outerShdw blurRad="38100" dist="25400" dir="5400000" algn="ctr" rotWithShape="0">
                    <a:srgbClr val="6E747A">
                      <a:alpha val="43000"/>
                    </a:srgbClr>
                  </a:outerShdw>
                </a:effectLst>
              </a:rPr>
              <a:t> </a:t>
            </a:r>
            <a:r>
              <a:rPr lang="en-US" sz="4400" b="1" dirty="0" err="1">
                <a:ln w="0"/>
                <a:solidFill>
                  <a:schemeClr val="accent1"/>
                </a:solidFill>
                <a:effectLst>
                  <a:outerShdw blurRad="38100" dist="25400" dir="5400000" algn="ctr" rotWithShape="0">
                    <a:srgbClr val="6E747A">
                      <a:alpha val="43000"/>
                    </a:srgbClr>
                  </a:outerShdw>
                </a:effectLst>
              </a:rPr>
              <a:t>động</a:t>
            </a:r>
            <a:r>
              <a:rPr lang="en-US" sz="4400" b="1" dirty="0">
                <a:ln w="0"/>
                <a:solidFill>
                  <a:schemeClr val="accent1"/>
                </a:solidFill>
                <a:effectLst>
                  <a:outerShdw blurRad="38100" dist="25400" dir="5400000" algn="ctr" rotWithShape="0">
                    <a:srgbClr val="6E747A">
                      <a:alpha val="43000"/>
                    </a:srgbClr>
                  </a:outerShdw>
                </a:effectLst>
              </a:rPr>
              <a:t> 1</a:t>
            </a:r>
          </a:p>
          <a:p>
            <a:pPr algn="ctr"/>
            <a:r>
              <a:rPr lang="en-US" sz="4400" b="1" dirty="0" err="1">
                <a:ln w="0"/>
                <a:solidFill>
                  <a:srgbClr val="FF0000"/>
                </a:solidFill>
                <a:effectLst>
                  <a:outerShdw blurRad="38100" dist="25400" dir="5400000" algn="ctr" rotWithShape="0">
                    <a:srgbClr val="6E747A">
                      <a:alpha val="43000"/>
                    </a:srgbClr>
                  </a:outerShdw>
                </a:effectLst>
              </a:rPr>
              <a:t>Ôn</a:t>
            </a:r>
            <a:r>
              <a:rPr lang="en-US" sz="4400" b="1" dirty="0">
                <a:ln w="0"/>
                <a:solidFill>
                  <a:srgbClr val="FF0000"/>
                </a:solidFill>
                <a:effectLst>
                  <a:outerShdw blurRad="38100" dist="25400" dir="5400000" algn="ctr" rotWithShape="0">
                    <a:srgbClr val="6E747A">
                      <a:alpha val="43000"/>
                    </a:srgbClr>
                  </a:outerShdw>
                </a:effectLst>
              </a:rPr>
              <a:t> </a:t>
            </a:r>
            <a:r>
              <a:rPr lang="en-US" sz="4400" b="1" err="1">
                <a:ln w="0"/>
                <a:solidFill>
                  <a:srgbClr val="FF0000"/>
                </a:solidFill>
                <a:effectLst>
                  <a:outerShdw blurRad="38100" dist="25400" dir="5400000" algn="ctr" rotWithShape="0">
                    <a:srgbClr val="6E747A">
                      <a:alpha val="43000"/>
                    </a:srgbClr>
                  </a:outerShdw>
                </a:effectLst>
              </a:rPr>
              <a:t>số</a:t>
            </a:r>
            <a:r>
              <a:rPr lang="en-US" sz="4400" b="1">
                <a:ln w="0"/>
                <a:solidFill>
                  <a:srgbClr val="FF0000"/>
                </a:solidFill>
                <a:effectLst>
                  <a:outerShdw blurRad="38100" dist="25400" dir="5400000" algn="ctr" rotWithShape="0">
                    <a:srgbClr val="6E747A">
                      <a:alpha val="43000"/>
                    </a:srgbClr>
                  </a:outerShdw>
                </a:effectLst>
              </a:rPr>
              <a:t> lượng 5, chữ số 5</a:t>
            </a:r>
            <a:endParaRPr lang="en-US" sz="4400" b="1"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57547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13" r="97656">
                        <a14:foregroundMark x1="24375" y1="58438" x2="40938" y2="62500"/>
                        <a14:foregroundMark x1="42031" y1="60469" x2="49375" y2="60469"/>
                        <a14:foregroundMark x1="67031" y1="51094" x2="68281" y2="51094"/>
                        <a14:foregroundMark x1="50938" y1="76406" x2="54688" y2="76406"/>
                        <a14:foregroundMark x1="65938" y1="72500" x2="69063" y2="72500"/>
                        <a14:foregroundMark x1="87031" y1="71094" x2="93594" y2="65000"/>
                        <a14:foregroundMark x1="5938" y1="64375" x2="7969" y2="64688"/>
                        <a14:foregroundMark x1="5938" y1="62031" x2="6406" y2="70156"/>
                        <a14:foregroundMark x1="25938" y1="53125" x2="30938" y2="52812"/>
                        <a14:foregroundMark x1="18281" y1="71719" x2="22656" y2="70781"/>
                      </a14:backgroundRemoval>
                    </a14:imgEffect>
                  </a14:imgLayer>
                </a14:imgProps>
              </a:ext>
            </a:extLst>
          </a:blip>
          <a:srcRect t="19338" b="17721"/>
          <a:stretch/>
        </p:blipFill>
        <p:spPr>
          <a:xfrm>
            <a:off x="304801" y="2142309"/>
            <a:ext cx="1723808" cy="1084985"/>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13" r="97656">
                        <a14:foregroundMark x1="24375" y1="58438" x2="40938" y2="62500"/>
                        <a14:foregroundMark x1="42031" y1="60469" x2="49375" y2="60469"/>
                        <a14:foregroundMark x1="67031" y1="51094" x2="68281" y2="51094"/>
                        <a14:foregroundMark x1="50938" y1="76406" x2="54688" y2="76406"/>
                        <a14:foregroundMark x1="65938" y1="72500" x2="69063" y2="72500"/>
                        <a14:foregroundMark x1="87031" y1="71094" x2="93594" y2="65000"/>
                        <a14:foregroundMark x1="5938" y1="64375" x2="7969" y2="64688"/>
                        <a14:foregroundMark x1="5938" y1="62031" x2="6406" y2="70156"/>
                        <a14:foregroundMark x1="25938" y1="53125" x2="30938" y2="52812"/>
                        <a14:foregroundMark x1="18281" y1="71719" x2="22656" y2="70781"/>
                      </a14:backgroundRemoval>
                    </a14:imgEffect>
                  </a14:imgLayer>
                </a14:imgProps>
              </a:ext>
            </a:extLst>
          </a:blip>
          <a:srcRect t="19338" b="17721"/>
          <a:stretch/>
        </p:blipFill>
        <p:spPr>
          <a:xfrm>
            <a:off x="2028609" y="2142309"/>
            <a:ext cx="1875298" cy="1180335"/>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13" r="97656">
                        <a14:foregroundMark x1="24375" y1="58438" x2="40938" y2="62500"/>
                        <a14:foregroundMark x1="42031" y1="60469" x2="49375" y2="60469"/>
                        <a14:foregroundMark x1="67031" y1="51094" x2="68281" y2="51094"/>
                        <a14:foregroundMark x1="50938" y1="76406" x2="54688" y2="76406"/>
                        <a14:foregroundMark x1="65938" y1="72500" x2="69063" y2="72500"/>
                        <a14:foregroundMark x1="87031" y1="71094" x2="93594" y2="65000"/>
                        <a14:foregroundMark x1="5938" y1="64375" x2="7969" y2="64688"/>
                        <a14:foregroundMark x1="5938" y1="62031" x2="6406" y2="70156"/>
                        <a14:foregroundMark x1="25938" y1="53125" x2="30938" y2="52812"/>
                        <a14:foregroundMark x1="18281" y1="71719" x2="22656" y2="70781"/>
                      </a14:backgroundRemoval>
                    </a14:imgEffect>
                  </a14:imgLayer>
                </a14:imgProps>
              </a:ext>
            </a:extLst>
          </a:blip>
          <a:srcRect t="19338" b="17721"/>
          <a:stretch/>
        </p:blipFill>
        <p:spPr>
          <a:xfrm>
            <a:off x="3914594" y="2142308"/>
            <a:ext cx="2034416" cy="128048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13" r="97656">
                        <a14:foregroundMark x1="24375" y1="58438" x2="40938" y2="62500"/>
                        <a14:foregroundMark x1="42031" y1="60469" x2="49375" y2="60469"/>
                        <a14:foregroundMark x1="67031" y1="51094" x2="68281" y2="51094"/>
                        <a14:foregroundMark x1="50938" y1="76406" x2="54688" y2="76406"/>
                        <a14:foregroundMark x1="65938" y1="72500" x2="69063" y2="72500"/>
                        <a14:foregroundMark x1="87031" y1="71094" x2="93594" y2="65000"/>
                        <a14:foregroundMark x1="5938" y1="64375" x2="7969" y2="64688"/>
                        <a14:foregroundMark x1="5938" y1="62031" x2="6406" y2="70156"/>
                        <a14:foregroundMark x1="25938" y1="53125" x2="30938" y2="52812"/>
                        <a14:foregroundMark x1="18281" y1="71719" x2="22656" y2="70781"/>
                      </a14:backgroundRemoval>
                    </a14:imgEffect>
                  </a14:imgLayer>
                </a14:imgProps>
              </a:ext>
            </a:extLst>
          </a:blip>
          <a:srcRect t="19338" b="17721"/>
          <a:stretch/>
        </p:blipFill>
        <p:spPr>
          <a:xfrm>
            <a:off x="5959697" y="2142307"/>
            <a:ext cx="2034415" cy="1280485"/>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13" r="97656">
                        <a14:foregroundMark x1="24375" y1="58438" x2="40938" y2="62500"/>
                        <a14:foregroundMark x1="42031" y1="60469" x2="49375" y2="60469"/>
                        <a14:foregroundMark x1="67031" y1="51094" x2="68281" y2="51094"/>
                        <a14:foregroundMark x1="50938" y1="76406" x2="54688" y2="76406"/>
                        <a14:foregroundMark x1="65938" y1="72500" x2="69063" y2="72500"/>
                        <a14:foregroundMark x1="87031" y1="71094" x2="93594" y2="65000"/>
                        <a14:foregroundMark x1="5938" y1="64375" x2="7969" y2="64688"/>
                        <a14:foregroundMark x1="5938" y1="62031" x2="6406" y2="70156"/>
                        <a14:foregroundMark x1="25938" y1="53125" x2="30938" y2="52812"/>
                        <a14:foregroundMark x1="18281" y1="71719" x2="22656" y2="70781"/>
                      </a14:backgroundRemoval>
                    </a14:imgEffect>
                  </a14:imgLayer>
                </a14:imgProps>
              </a:ext>
            </a:extLst>
          </a:blip>
          <a:srcRect t="19338" b="17721"/>
          <a:stretch/>
        </p:blipFill>
        <p:spPr>
          <a:xfrm>
            <a:off x="8004799" y="2135580"/>
            <a:ext cx="2045103" cy="1287212"/>
          </a:xfrm>
          <a:prstGeom prst="rect">
            <a:avLst/>
          </a:prstGeom>
        </p:spPr>
      </p:pic>
      <p:sp>
        <p:nvSpPr>
          <p:cNvPr id="10" name="Rounded Rectangle 9"/>
          <p:cNvSpPr/>
          <p:nvPr/>
        </p:nvSpPr>
        <p:spPr>
          <a:xfrm>
            <a:off x="10499194" y="2135580"/>
            <a:ext cx="626004" cy="128453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1500" b="1" dirty="0">
                <a:ln w="22225">
                  <a:solidFill>
                    <a:schemeClr val="accent2"/>
                  </a:solidFill>
                  <a:prstDash val="solid"/>
                </a:ln>
                <a:solidFill>
                  <a:srgbClr val="FF0000"/>
                </a:solidFill>
              </a:rPr>
              <a:t>5</a:t>
            </a:r>
          </a:p>
        </p:txBody>
      </p:sp>
      <p:pic>
        <p:nvPicPr>
          <p:cNvPr id="1026" name="Picture 2" descr="Hình ảnh Kính Mát Dễ Thương Kính Mát Kính Mát Phim Hoạt Hình, Kính Râm  Clipart, Kính Râm, Kính Vector và PNG với nền trong suốt để tải xuống miễn  phí"/>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125" r="96250"/>
                    </a14:imgEffect>
                  </a14:imgLayer>
                </a14:imgProps>
              </a:ext>
              <a:ext uri="{28A0092B-C50C-407E-A947-70E740481C1C}">
                <a14:useLocalDpi xmlns:a14="http://schemas.microsoft.com/office/drawing/2010/main" val="0"/>
              </a:ext>
            </a:extLst>
          </a:blip>
          <a:srcRect t="27760" b="29296"/>
          <a:stretch/>
        </p:blipFill>
        <p:spPr bwMode="auto">
          <a:xfrm>
            <a:off x="203847" y="4245482"/>
            <a:ext cx="1703330" cy="7314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Kính Mát Dễ Thương Kính Mát Kính Mát Phim Hoạt Hình, Kính Râm  Clipart, Kính Râm, Kính Vector và PNG với nền trong suốt để tải xuống miễn  phí"/>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3125" r="96250"/>
                    </a14:imgEffect>
                  </a14:imgLayer>
                </a14:imgProps>
              </a:ext>
              <a:ext uri="{28A0092B-C50C-407E-A947-70E740481C1C}">
                <a14:useLocalDpi xmlns:a14="http://schemas.microsoft.com/office/drawing/2010/main" val="0"/>
              </a:ext>
            </a:extLst>
          </a:blip>
          <a:srcRect t="27760" b="29296"/>
          <a:stretch/>
        </p:blipFill>
        <p:spPr bwMode="auto">
          <a:xfrm>
            <a:off x="2114593" y="4245482"/>
            <a:ext cx="1703330" cy="7314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Kính Mát Dễ Thương Kính Mát Kính Mát Phim Hoạt Hình, Kính Râm  Clipart, Kính Râm, Kính Vector và PNG với nền trong suốt để tải xuống miễn  phí"/>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3125" r="96250"/>
                    </a14:imgEffect>
                  </a14:imgLayer>
                </a14:imgProps>
              </a:ext>
              <a:ext uri="{28A0092B-C50C-407E-A947-70E740481C1C}">
                <a14:useLocalDpi xmlns:a14="http://schemas.microsoft.com/office/drawing/2010/main" val="0"/>
              </a:ext>
            </a:extLst>
          </a:blip>
          <a:srcRect t="27760" b="29296"/>
          <a:stretch/>
        </p:blipFill>
        <p:spPr bwMode="auto">
          <a:xfrm>
            <a:off x="4025339" y="4245482"/>
            <a:ext cx="1703330" cy="7314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Kính Mát Dễ Thương Kính Mát Kính Mát Phim Hoạt Hình, Kính Râm  Clipart, Kính Râm, Kính Vector và PNG với nền trong suốt để tải xuống miễn  phí"/>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3125" r="96250"/>
                    </a14:imgEffect>
                  </a14:imgLayer>
                </a14:imgProps>
              </a:ext>
              <a:ext uri="{28A0092B-C50C-407E-A947-70E740481C1C}">
                <a14:useLocalDpi xmlns:a14="http://schemas.microsoft.com/office/drawing/2010/main" val="0"/>
              </a:ext>
            </a:extLst>
          </a:blip>
          <a:srcRect t="27760" b="29296"/>
          <a:stretch/>
        </p:blipFill>
        <p:spPr bwMode="auto">
          <a:xfrm>
            <a:off x="5959697" y="4245482"/>
            <a:ext cx="1703330" cy="7314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ình ảnh Kính Mát Dễ Thương Kính Mát Kính Mát Phim Hoạt Hình, Kính Râm  Clipart, Kính Râm, Kính Vector và PNG với nền trong suốt để tải xuống miễn  phí"/>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3125" r="96250"/>
                    </a14:imgEffect>
                  </a14:imgLayer>
                </a14:imgProps>
              </a:ext>
              <a:ext uri="{28A0092B-C50C-407E-A947-70E740481C1C}">
                <a14:useLocalDpi xmlns:a14="http://schemas.microsoft.com/office/drawing/2010/main" val="0"/>
              </a:ext>
            </a:extLst>
          </a:blip>
          <a:srcRect t="27760" b="29296"/>
          <a:stretch/>
        </p:blipFill>
        <p:spPr bwMode="auto">
          <a:xfrm>
            <a:off x="8015282" y="4245482"/>
            <a:ext cx="1703330" cy="731467"/>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10585168" y="3958025"/>
            <a:ext cx="614054" cy="1018924"/>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1500" b="1" dirty="0">
                <a:ln w="22225">
                  <a:solidFill>
                    <a:schemeClr val="accent2"/>
                  </a:solidFill>
                  <a:prstDash val="solid"/>
                </a:ln>
                <a:solidFill>
                  <a:srgbClr val="FF0000"/>
                </a:solidFill>
              </a:rPr>
              <a:t>5</a:t>
            </a:r>
          </a:p>
        </p:txBody>
      </p:sp>
    </p:spTree>
    <p:extLst>
      <p:ext uri="{BB962C8B-B14F-4D97-AF65-F5344CB8AC3E}">
        <p14:creationId xmlns:p14="http://schemas.microsoft.com/office/powerpoint/2010/main" val="139591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7"/>
                                        </p:tgtEl>
                                      </p:cBhvr>
                                    </p:animEffect>
                                    <p:animScale>
                                      <p:cBhvr>
                                        <p:cTn id="22" dur="250" autoRev="1" fill="hold"/>
                                        <p:tgtEl>
                                          <p:spTgt spid="7"/>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1026"/>
                                        </p:tgtEl>
                                        <p:attrNameLst>
                                          <p:attrName>r</p:attrName>
                                        </p:attrNameLst>
                                      </p:cBhvr>
                                    </p:animRot>
                                    <p:animRot by="-240000">
                                      <p:cBhvr>
                                        <p:cTn id="39" dur="200" fill="hold">
                                          <p:stCondLst>
                                            <p:cond delay="200"/>
                                          </p:stCondLst>
                                        </p:cTn>
                                        <p:tgtEl>
                                          <p:spTgt spid="1026"/>
                                        </p:tgtEl>
                                        <p:attrNameLst>
                                          <p:attrName>r</p:attrName>
                                        </p:attrNameLst>
                                      </p:cBhvr>
                                    </p:animRot>
                                    <p:animRot by="240000">
                                      <p:cBhvr>
                                        <p:cTn id="40" dur="200" fill="hold">
                                          <p:stCondLst>
                                            <p:cond delay="400"/>
                                          </p:stCondLst>
                                        </p:cTn>
                                        <p:tgtEl>
                                          <p:spTgt spid="1026"/>
                                        </p:tgtEl>
                                        <p:attrNameLst>
                                          <p:attrName>r</p:attrName>
                                        </p:attrNameLst>
                                      </p:cBhvr>
                                    </p:animRot>
                                    <p:animRot by="-240000">
                                      <p:cBhvr>
                                        <p:cTn id="41" dur="200" fill="hold">
                                          <p:stCondLst>
                                            <p:cond delay="600"/>
                                          </p:stCondLst>
                                        </p:cTn>
                                        <p:tgtEl>
                                          <p:spTgt spid="1026"/>
                                        </p:tgtEl>
                                        <p:attrNameLst>
                                          <p:attrName>r</p:attrName>
                                        </p:attrNameLst>
                                      </p:cBhvr>
                                    </p:animRot>
                                    <p:animRot by="120000">
                                      <p:cBhvr>
                                        <p:cTn id="42" dur="200" fill="hold">
                                          <p:stCondLst>
                                            <p:cond delay="800"/>
                                          </p:stCondLst>
                                        </p:cTn>
                                        <p:tgtEl>
                                          <p:spTgt spid="102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16"/>
                                        </p:tgtEl>
                                        <p:attrNameLst>
                                          <p:attrName>r</p:attrName>
                                        </p:attrNameLst>
                                      </p:cBhvr>
                                    </p:animRot>
                                    <p:animRot by="-240000">
                                      <p:cBhvr>
                                        <p:cTn id="47" dur="200" fill="hold">
                                          <p:stCondLst>
                                            <p:cond delay="200"/>
                                          </p:stCondLst>
                                        </p:cTn>
                                        <p:tgtEl>
                                          <p:spTgt spid="16"/>
                                        </p:tgtEl>
                                        <p:attrNameLst>
                                          <p:attrName>r</p:attrName>
                                        </p:attrNameLst>
                                      </p:cBhvr>
                                    </p:animRot>
                                    <p:animRot by="240000">
                                      <p:cBhvr>
                                        <p:cTn id="48" dur="200" fill="hold">
                                          <p:stCondLst>
                                            <p:cond delay="400"/>
                                          </p:stCondLst>
                                        </p:cTn>
                                        <p:tgtEl>
                                          <p:spTgt spid="16"/>
                                        </p:tgtEl>
                                        <p:attrNameLst>
                                          <p:attrName>r</p:attrName>
                                        </p:attrNameLst>
                                      </p:cBhvr>
                                    </p:animRot>
                                    <p:animRot by="-240000">
                                      <p:cBhvr>
                                        <p:cTn id="49" dur="200" fill="hold">
                                          <p:stCondLst>
                                            <p:cond delay="600"/>
                                          </p:stCondLst>
                                        </p:cTn>
                                        <p:tgtEl>
                                          <p:spTgt spid="16"/>
                                        </p:tgtEl>
                                        <p:attrNameLst>
                                          <p:attrName>r</p:attrName>
                                        </p:attrNameLst>
                                      </p:cBhvr>
                                    </p:animRot>
                                    <p:animRot by="120000">
                                      <p:cBhvr>
                                        <p:cTn id="50" dur="200" fill="hold">
                                          <p:stCondLst>
                                            <p:cond delay="800"/>
                                          </p:stCondLst>
                                        </p:cTn>
                                        <p:tgtEl>
                                          <p:spTgt spid="1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nodeType="clickEffect">
                                  <p:stCondLst>
                                    <p:cond delay="0"/>
                                  </p:stCondLst>
                                  <p:childTnLst>
                                    <p:animRot by="120000">
                                      <p:cBhvr>
                                        <p:cTn id="54" dur="100" fill="hold">
                                          <p:stCondLst>
                                            <p:cond delay="0"/>
                                          </p:stCondLst>
                                        </p:cTn>
                                        <p:tgtEl>
                                          <p:spTgt spid="17"/>
                                        </p:tgtEl>
                                        <p:attrNameLst>
                                          <p:attrName>r</p:attrName>
                                        </p:attrNameLst>
                                      </p:cBhvr>
                                    </p:animRot>
                                    <p:animRot by="-240000">
                                      <p:cBhvr>
                                        <p:cTn id="55" dur="200" fill="hold">
                                          <p:stCondLst>
                                            <p:cond delay="200"/>
                                          </p:stCondLst>
                                        </p:cTn>
                                        <p:tgtEl>
                                          <p:spTgt spid="17"/>
                                        </p:tgtEl>
                                        <p:attrNameLst>
                                          <p:attrName>r</p:attrName>
                                        </p:attrNameLst>
                                      </p:cBhvr>
                                    </p:animRot>
                                    <p:animRot by="240000">
                                      <p:cBhvr>
                                        <p:cTn id="56" dur="200" fill="hold">
                                          <p:stCondLst>
                                            <p:cond delay="400"/>
                                          </p:stCondLst>
                                        </p:cTn>
                                        <p:tgtEl>
                                          <p:spTgt spid="17"/>
                                        </p:tgtEl>
                                        <p:attrNameLst>
                                          <p:attrName>r</p:attrName>
                                        </p:attrNameLst>
                                      </p:cBhvr>
                                    </p:animRot>
                                    <p:animRot by="-240000">
                                      <p:cBhvr>
                                        <p:cTn id="57" dur="200" fill="hold">
                                          <p:stCondLst>
                                            <p:cond delay="600"/>
                                          </p:stCondLst>
                                        </p:cTn>
                                        <p:tgtEl>
                                          <p:spTgt spid="17"/>
                                        </p:tgtEl>
                                        <p:attrNameLst>
                                          <p:attrName>r</p:attrName>
                                        </p:attrNameLst>
                                      </p:cBhvr>
                                    </p:animRot>
                                    <p:animRot by="120000">
                                      <p:cBhvr>
                                        <p:cTn id="58" dur="200" fill="hold">
                                          <p:stCondLst>
                                            <p:cond delay="800"/>
                                          </p:stCondLst>
                                        </p:cTn>
                                        <p:tgtEl>
                                          <p:spTgt spid="17"/>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32" presetClass="emph" presetSubtype="0" fill="hold" nodeType="clickEffect">
                                  <p:stCondLst>
                                    <p:cond delay="0"/>
                                  </p:stCondLst>
                                  <p:childTnLst>
                                    <p:animRot by="120000">
                                      <p:cBhvr>
                                        <p:cTn id="62" dur="100" fill="hold">
                                          <p:stCondLst>
                                            <p:cond delay="0"/>
                                          </p:stCondLst>
                                        </p:cTn>
                                        <p:tgtEl>
                                          <p:spTgt spid="18"/>
                                        </p:tgtEl>
                                        <p:attrNameLst>
                                          <p:attrName>r</p:attrName>
                                        </p:attrNameLst>
                                      </p:cBhvr>
                                    </p:animRot>
                                    <p:animRot by="-240000">
                                      <p:cBhvr>
                                        <p:cTn id="63" dur="200" fill="hold">
                                          <p:stCondLst>
                                            <p:cond delay="200"/>
                                          </p:stCondLst>
                                        </p:cTn>
                                        <p:tgtEl>
                                          <p:spTgt spid="18"/>
                                        </p:tgtEl>
                                        <p:attrNameLst>
                                          <p:attrName>r</p:attrName>
                                        </p:attrNameLst>
                                      </p:cBhvr>
                                    </p:animRot>
                                    <p:animRot by="240000">
                                      <p:cBhvr>
                                        <p:cTn id="64" dur="200" fill="hold">
                                          <p:stCondLst>
                                            <p:cond delay="400"/>
                                          </p:stCondLst>
                                        </p:cTn>
                                        <p:tgtEl>
                                          <p:spTgt spid="18"/>
                                        </p:tgtEl>
                                        <p:attrNameLst>
                                          <p:attrName>r</p:attrName>
                                        </p:attrNameLst>
                                      </p:cBhvr>
                                    </p:animRot>
                                    <p:animRot by="-240000">
                                      <p:cBhvr>
                                        <p:cTn id="65" dur="200" fill="hold">
                                          <p:stCondLst>
                                            <p:cond delay="600"/>
                                          </p:stCondLst>
                                        </p:cTn>
                                        <p:tgtEl>
                                          <p:spTgt spid="18"/>
                                        </p:tgtEl>
                                        <p:attrNameLst>
                                          <p:attrName>r</p:attrName>
                                        </p:attrNameLst>
                                      </p:cBhvr>
                                    </p:animRot>
                                    <p:animRot by="120000">
                                      <p:cBhvr>
                                        <p:cTn id="66" dur="200" fill="hold">
                                          <p:stCondLst>
                                            <p:cond delay="800"/>
                                          </p:stCondLst>
                                        </p:cTn>
                                        <p:tgtEl>
                                          <p:spTgt spid="18"/>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19"/>
                                        </p:tgtEl>
                                        <p:attrNameLst>
                                          <p:attrName>r</p:attrName>
                                        </p:attrNameLst>
                                      </p:cBhvr>
                                    </p:animRot>
                                    <p:animRot by="-240000">
                                      <p:cBhvr>
                                        <p:cTn id="71" dur="200" fill="hold">
                                          <p:stCondLst>
                                            <p:cond delay="200"/>
                                          </p:stCondLst>
                                        </p:cTn>
                                        <p:tgtEl>
                                          <p:spTgt spid="19"/>
                                        </p:tgtEl>
                                        <p:attrNameLst>
                                          <p:attrName>r</p:attrName>
                                        </p:attrNameLst>
                                      </p:cBhvr>
                                    </p:animRot>
                                    <p:animRot by="240000">
                                      <p:cBhvr>
                                        <p:cTn id="72" dur="200" fill="hold">
                                          <p:stCondLst>
                                            <p:cond delay="400"/>
                                          </p:stCondLst>
                                        </p:cTn>
                                        <p:tgtEl>
                                          <p:spTgt spid="19"/>
                                        </p:tgtEl>
                                        <p:attrNameLst>
                                          <p:attrName>r</p:attrName>
                                        </p:attrNameLst>
                                      </p:cBhvr>
                                    </p:animRot>
                                    <p:animRot by="-240000">
                                      <p:cBhvr>
                                        <p:cTn id="73" dur="200" fill="hold">
                                          <p:stCondLst>
                                            <p:cond delay="600"/>
                                          </p:stCondLst>
                                        </p:cTn>
                                        <p:tgtEl>
                                          <p:spTgt spid="19"/>
                                        </p:tgtEl>
                                        <p:attrNameLst>
                                          <p:attrName>r</p:attrName>
                                        </p:attrNameLst>
                                      </p:cBhvr>
                                    </p:animRot>
                                    <p:animRot by="120000">
                                      <p:cBhvr>
                                        <p:cTn id="74" dur="200" fill="hold">
                                          <p:stCondLst>
                                            <p:cond delay="800"/>
                                          </p:stCondLst>
                                        </p:cTn>
                                        <p:tgtEl>
                                          <p:spTgt spid="19"/>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20"/>
                                        </p:tgtEl>
                                        <p:attrNameLst>
                                          <p:attrName>r</p:attrName>
                                        </p:attrNameLst>
                                      </p:cBhvr>
                                    </p:animRot>
                                    <p:animRot by="-240000">
                                      <p:cBhvr>
                                        <p:cTn id="79" dur="200" fill="hold">
                                          <p:stCondLst>
                                            <p:cond delay="200"/>
                                          </p:stCondLst>
                                        </p:cTn>
                                        <p:tgtEl>
                                          <p:spTgt spid="20"/>
                                        </p:tgtEl>
                                        <p:attrNameLst>
                                          <p:attrName>r</p:attrName>
                                        </p:attrNameLst>
                                      </p:cBhvr>
                                    </p:animRot>
                                    <p:animRot by="240000">
                                      <p:cBhvr>
                                        <p:cTn id="80" dur="200" fill="hold">
                                          <p:stCondLst>
                                            <p:cond delay="400"/>
                                          </p:stCondLst>
                                        </p:cTn>
                                        <p:tgtEl>
                                          <p:spTgt spid="20"/>
                                        </p:tgtEl>
                                        <p:attrNameLst>
                                          <p:attrName>r</p:attrName>
                                        </p:attrNameLst>
                                      </p:cBhvr>
                                    </p:animRot>
                                    <p:animRot by="-240000">
                                      <p:cBhvr>
                                        <p:cTn id="81" dur="200" fill="hold">
                                          <p:stCondLst>
                                            <p:cond delay="600"/>
                                          </p:stCondLst>
                                        </p:cTn>
                                        <p:tgtEl>
                                          <p:spTgt spid="20"/>
                                        </p:tgtEl>
                                        <p:attrNameLst>
                                          <p:attrName>r</p:attrName>
                                        </p:attrNameLst>
                                      </p:cBhvr>
                                    </p:animRot>
                                    <p:animRot by="120000">
                                      <p:cBhvr>
                                        <p:cTn id="82"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5910" y="510118"/>
            <a:ext cx="10515600" cy="4351338"/>
          </a:xfrm>
        </p:spPr>
        <p:txBody>
          <a:bodyPr/>
          <a:lstStyle/>
          <a:p>
            <a:pPr marL="0" indent="0" algn="ctr">
              <a:buNone/>
            </a:pPr>
            <a:r>
              <a:rPr lang="en-US" sz="4400" b="1" dirty="0" err="1">
                <a:ln w="22225">
                  <a:solidFill>
                    <a:schemeClr val="accent2"/>
                  </a:solidFill>
                  <a:prstDash val="solid"/>
                </a:ln>
                <a:solidFill>
                  <a:schemeClr val="accent2">
                    <a:lumMod val="40000"/>
                    <a:lumOff val="60000"/>
                  </a:schemeClr>
                </a:solidFill>
              </a:rPr>
              <a:t>Hoạt</a:t>
            </a:r>
            <a:r>
              <a:rPr lang="en-US" sz="4400" b="1" dirty="0">
                <a:ln w="22225">
                  <a:solidFill>
                    <a:schemeClr val="accent2"/>
                  </a:solidFill>
                  <a:prstDash val="solid"/>
                </a:ln>
                <a:solidFill>
                  <a:schemeClr val="accent2">
                    <a:lumMod val="40000"/>
                    <a:lumOff val="60000"/>
                  </a:schemeClr>
                </a:solidFill>
              </a:rPr>
              <a:t> </a:t>
            </a:r>
            <a:r>
              <a:rPr lang="en-US" sz="4400" b="1" dirty="0" err="1">
                <a:ln w="22225">
                  <a:solidFill>
                    <a:schemeClr val="accent2"/>
                  </a:solidFill>
                  <a:prstDash val="solid"/>
                </a:ln>
                <a:solidFill>
                  <a:schemeClr val="accent2">
                    <a:lumMod val="40000"/>
                    <a:lumOff val="60000"/>
                  </a:schemeClr>
                </a:solidFill>
              </a:rPr>
              <a:t>động</a:t>
            </a:r>
            <a:r>
              <a:rPr lang="en-US" sz="4400" b="1" dirty="0">
                <a:ln w="22225">
                  <a:solidFill>
                    <a:schemeClr val="accent2"/>
                  </a:solidFill>
                  <a:prstDash val="solid"/>
                </a:ln>
                <a:solidFill>
                  <a:schemeClr val="accent2">
                    <a:lumMod val="40000"/>
                    <a:lumOff val="60000"/>
                  </a:schemeClr>
                </a:solidFill>
              </a:rPr>
              <a:t> 2</a:t>
            </a:r>
          </a:p>
          <a:p>
            <a:pPr marL="0" indent="0" algn="ctr">
              <a:buNone/>
            </a:pPr>
            <a:r>
              <a:rPr lang="en-US" sz="5400" b="1" dirty="0" err="1">
                <a:ln w="0"/>
                <a:solidFill>
                  <a:srgbClr val="FFFF00"/>
                </a:solidFill>
                <a:effectLst>
                  <a:outerShdw blurRad="38100" dist="25400" dir="5400000" algn="ctr" rotWithShape="0">
                    <a:srgbClr val="6E747A">
                      <a:alpha val="43000"/>
                    </a:srgbClr>
                  </a:outerShdw>
                </a:effectLst>
              </a:rPr>
              <a:t>Đếm</a:t>
            </a:r>
            <a:r>
              <a:rPr lang="en-US" sz="5400" b="1" dirty="0">
                <a:ln w="0"/>
                <a:solidFill>
                  <a:srgbClr val="FFFF00"/>
                </a:solidFill>
                <a:effectLst>
                  <a:outerShdw blurRad="38100" dist="25400" dir="5400000" algn="ctr" rotWithShape="0">
                    <a:srgbClr val="6E747A">
                      <a:alpha val="43000"/>
                    </a:srgbClr>
                  </a:outerShdw>
                </a:effectLst>
              </a:rPr>
              <a:t> </a:t>
            </a:r>
            <a:r>
              <a:rPr lang="en-US" sz="5400" b="1" dirty="0" err="1">
                <a:ln w="0"/>
                <a:solidFill>
                  <a:srgbClr val="FFFF00"/>
                </a:solidFill>
                <a:effectLst>
                  <a:outerShdw blurRad="38100" dist="25400" dir="5400000" algn="ctr" rotWithShape="0">
                    <a:srgbClr val="6E747A">
                      <a:alpha val="43000"/>
                    </a:srgbClr>
                  </a:outerShdw>
                </a:effectLst>
              </a:rPr>
              <a:t>đến</a:t>
            </a:r>
            <a:r>
              <a:rPr lang="en-US" sz="5400" b="1" dirty="0">
                <a:ln w="0"/>
                <a:solidFill>
                  <a:srgbClr val="FFFF00"/>
                </a:solidFill>
                <a:effectLst>
                  <a:outerShdw blurRad="38100" dist="25400" dir="5400000" algn="ctr" rotWithShape="0">
                    <a:srgbClr val="6E747A">
                      <a:alpha val="43000"/>
                    </a:srgbClr>
                  </a:outerShdw>
                </a:effectLst>
              </a:rPr>
              <a:t> 6</a:t>
            </a:r>
          </a:p>
          <a:p>
            <a:pPr marL="0" indent="0" algn="ctr">
              <a:buNone/>
            </a:pPr>
            <a:r>
              <a:rPr lang="en-US" sz="5400" b="1">
                <a:ln w="0"/>
                <a:solidFill>
                  <a:srgbClr val="FFFF00"/>
                </a:solidFill>
                <a:effectLst>
                  <a:outerShdw blurRad="38100" dist="25400" dir="5400000" algn="ctr" rotWithShape="0">
                    <a:srgbClr val="6E747A">
                      <a:alpha val="43000"/>
                    </a:srgbClr>
                  </a:outerShdw>
                </a:effectLst>
              </a:rPr>
              <a:t>Nhận</a:t>
            </a:r>
            <a:r>
              <a:rPr lang="en-US" sz="5400" b="1" dirty="0">
                <a:ln w="0"/>
                <a:solidFill>
                  <a:srgbClr val="FFFF00"/>
                </a:solidFill>
                <a:effectLst>
                  <a:outerShdw blurRad="38100" dist="25400" dir="5400000" algn="ctr" rotWithShape="0">
                    <a:srgbClr val="6E747A">
                      <a:alpha val="43000"/>
                    </a:srgbClr>
                  </a:outerShdw>
                </a:effectLst>
              </a:rPr>
              <a:t> </a:t>
            </a:r>
            <a:r>
              <a:rPr lang="en-US" sz="5400" b="1" dirty="0" err="1">
                <a:ln w="0"/>
                <a:solidFill>
                  <a:srgbClr val="FFFF00"/>
                </a:solidFill>
                <a:effectLst>
                  <a:outerShdw blurRad="38100" dist="25400" dir="5400000" algn="ctr" rotWithShape="0">
                    <a:srgbClr val="6E747A">
                      <a:alpha val="43000"/>
                    </a:srgbClr>
                  </a:outerShdw>
                </a:effectLst>
              </a:rPr>
              <a:t>biết</a:t>
            </a:r>
            <a:r>
              <a:rPr lang="en-US" sz="5400" b="1" dirty="0">
                <a:ln w="0"/>
                <a:solidFill>
                  <a:srgbClr val="FFFF00"/>
                </a:solidFill>
                <a:effectLst>
                  <a:outerShdw blurRad="38100" dist="25400" dir="5400000" algn="ctr" rotWithShape="0">
                    <a:srgbClr val="6E747A">
                      <a:alpha val="43000"/>
                    </a:srgbClr>
                  </a:outerShdw>
                </a:effectLst>
              </a:rPr>
              <a:t> </a:t>
            </a:r>
            <a:r>
              <a:rPr lang="en-US" sz="5400" b="1" dirty="0" err="1">
                <a:ln w="0"/>
                <a:solidFill>
                  <a:srgbClr val="FFFF00"/>
                </a:solidFill>
                <a:effectLst>
                  <a:outerShdw blurRad="38100" dist="25400" dir="5400000" algn="ctr" rotWithShape="0">
                    <a:srgbClr val="6E747A">
                      <a:alpha val="43000"/>
                    </a:srgbClr>
                  </a:outerShdw>
                </a:effectLst>
              </a:rPr>
              <a:t>số</a:t>
            </a:r>
            <a:r>
              <a:rPr lang="en-US" sz="5400" b="1" dirty="0">
                <a:ln w="0"/>
                <a:solidFill>
                  <a:srgbClr val="FFFF00"/>
                </a:solidFill>
                <a:effectLst>
                  <a:outerShdw blurRad="38100" dist="25400" dir="5400000" algn="ctr" rotWithShape="0">
                    <a:srgbClr val="6E747A">
                      <a:alpha val="43000"/>
                    </a:srgbClr>
                  </a:outerShdw>
                </a:effectLst>
              </a:rPr>
              <a:t> </a:t>
            </a:r>
            <a:r>
              <a:rPr lang="en-US" sz="5400" b="1" dirty="0" err="1">
                <a:ln w="0"/>
                <a:solidFill>
                  <a:srgbClr val="FFFF00"/>
                </a:solidFill>
                <a:effectLst>
                  <a:outerShdw blurRad="38100" dist="25400" dir="5400000" algn="ctr" rotWithShape="0">
                    <a:srgbClr val="6E747A">
                      <a:alpha val="43000"/>
                    </a:srgbClr>
                  </a:outerShdw>
                </a:effectLst>
              </a:rPr>
              <a:t>lượng</a:t>
            </a:r>
            <a:r>
              <a:rPr lang="en-US" sz="5400" b="1" dirty="0">
                <a:ln w="0"/>
                <a:solidFill>
                  <a:srgbClr val="FFFF00"/>
                </a:solidFill>
                <a:effectLst>
                  <a:outerShdw blurRad="38100" dist="25400" dir="5400000" algn="ctr" rotWithShape="0">
                    <a:srgbClr val="6E747A">
                      <a:alpha val="43000"/>
                    </a:srgbClr>
                  </a:outerShdw>
                </a:effectLst>
              </a:rPr>
              <a:t> </a:t>
            </a:r>
            <a:r>
              <a:rPr lang="en-US" sz="5400" b="1" dirty="0" err="1">
                <a:ln w="0"/>
                <a:solidFill>
                  <a:srgbClr val="FFFF00"/>
                </a:solidFill>
                <a:effectLst>
                  <a:outerShdw blurRad="38100" dist="25400" dir="5400000" algn="ctr" rotWithShape="0">
                    <a:srgbClr val="6E747A">
                      <a:alpha val="43000"/>
                    </a:srgbClr>
                  </a:outerShdw>
                </a:effectLst>
              </a:rPr>
              <a:t>trong</a:t>
            </a:r>
            <a:r>
              <a:rPr lang="en-US" sz="5400" b="1" dirty="0">
                <a:ln w="0"/>
                <a:solidFill>
                  <a:srgbClr val="FFFF00"/>
                </a:solidFill>
                <a:effectLst>
                  <a:outerShdw blurRad="38100" dist="25400" dir="5400000" algn="ctr" rotWithShape="0">
                    <a:srgbClr val="6E747A">
                      <a:alpha val="43000"/>
                    </a:srgbClr>
                  </a:outerShdw>
                </a:effectLst>
              </a:rPr>
              <a:t> </a:t>
            </a:r>
            <a:r>
              <a:rPr lang="en-US" sz="5400" b="1" dirty="0" err="1">
                <a:ln w="0"/>
                <a:solidFill>
                  <a:srgbClr val="FFFF00"/>
                </a:solidFill>
                <a:effectLst>
                  <a:outerShdw blurRad="38100" dist="25400" dir="5400000" algn="ctr" rotWithShape="0">
                    <a:srgbClr val="6E747A">
                      <a:alpha val="43000"/>
                    </a:srgbClr>
                  </a:outerShdw>
                </a:effectLst>
              </a:rPr>
              <a:t>phạm</a:t>
            </a:r>
            <a:r>
              <a:rPr lang="en-US" sz="5400" b="1" dirty="0">
                <a:ln w="0"/>
                <a:solidFill>
                  <a:srgbClr val="FFFF00"/>
                </a:solidFill>
                <a:effectLst>
                  <a:outerShdw blurRad="38100" dist="25400" dir="5400000" algn="ctr" rotWithShape="0">
                    <a:srgbClr val="6E747A">
                      <a:alpha val="43000"/>
                    </a:srgbClr>
                  </a:outerShdw>
                </a:effectLst>
              </a:rPr>
              <a:t> vi 6</a:t>
            </a:r>
          </a:p>
          <a:p>
            <a:pPr marL="0" indent="0" algn="ctr">
              <a:buNone/>
            </a:pPr>
            <a:r>
              <a:rPr lang="en-US" sz="5400" b="1" dirty="0" err="1">
                <a:ln w="0"/>
                <a:solidFill>
                  <a:srgbClr val="FFFF00"/>
                </a:solidFill>
                <a:effectLst>
                  <a:outerShdw blurRad="38100" dist="25400" dir="5400000" algn="ctr" rotWithShape="0">
                    <a:srgbClr val="6E747A">
                      <a:alpha val="43000"/>
                    </a:srgbClr>
                  </a:outerShdw>
                </a:effectLst>
              </a:rPr>
              <a:t>Nhận</a:t>
            </a:r>
            <a:r>
              <a:rPr lang="en-US" sz="5400" b="1" dirty="0">
                <a:ln w="0"/>
                <a:solidFill>
                  <a:srgbClr val="FFFF00"/>
                </a:solidFill>
                <a:effectLst>
                  <a:outerShdw blurRad="38100" dist="25400" dir="5400000" algn="ctr" rotWithShape="0">
                    <a:srgbClr val="6E747A">
                      <a:alpha val="43000"/>
                    </a:srgbClr>
                  </a:outerShdw>
                </a:effectLst>
              </a:rPr>
              <a:t> </a:t>
            </a:r>
            <a:r>
              <a:rPr lang="en-US" sz="5400" b="1" dirty="0" err="1">
                <a:ln w="0"/>
                <a:solidFill>
                  <a:srgbClr val="FFFF00"/>
                </a:solidFill>
                <a:effectLst>
                  <a:outerShdw blurRad="38100" dist="25400" dir="5400000" algn="ctr" rotWithShape="0">
                    <a:srgbClr val="6E747A">
                      <a:alpha val="43000"/>
                    </a:srgbClr>
                  </a:outerShdw>
                </a:effectLst>
              </a:rPr>
              <a:t>biết</a:t>
            </a:r>
            <a:r>
              <a:rPr lang="en-US" sz="5400" b="1" dirty="0">
                <a:ln w="0"/>
                <a:solidFill>
                  <a:srgbClr val="FFFF00"/>
                </a:solidFill>
                <a:effectLst>
                  <a:outerShdw blurRad="38100" dist="25400" dir="5400000" algn="ctr" rotWithShape="0">
                    <a:srgbClr val="6E747A">
                      <a:alpha val="43000"/>
                    </a:srgbClr>
                  </a:outerShdw>
                </a:effectLst>
              </a:rPr>
              <a:t> </a:t>
            </a:r>
            <a:r>
              <a:rPr lang="en-US" sz="5400" b="1" dirty="0" err="1">
                <a:ln w="0"/>
                <a:solidFill>
                  <a:srgbClr val="FFFF00"/>
                </a:solidFill>
                <a:effectLst>
                  <a:outerShdw blurRad="38100" dist="25400" dir="5400000" algn="ctr" rotWithShape="0">
                    <a:srgbClr val="6E747A">
                      <a:alpha val="43000"/>
                    </a:srgbClr>
                  </a:outerShdw>
                </a:effectLst>
              </a:rPr>
              <a:t>chữ</a:t>
            </a:r>
            <a:r>
              <a:rPr lang="en-US" sz="5400" b="1" dirty="0">
                <a:ln w="0"/>
                <a:solidFill>
                  <a:srgbClr val="FFFF00"/>
                </a:solidFill>
                <a:effectLst>
                  <a:outerShdw blurRad="38100" dist="25400" dir="5400000" algn="ctr" rotWithShape="0">
                    <a:srgbClr val="6E747A">
                      <a:alpha val="43000"/>
                    </a:srgbClr>
                  </a:outerShdw>
                </a:effectLst>
              </a:rPr>
              <a:t> </a:t>
            </a:r>
            <a:r>
              <a:rPr lang="en-US" sz="5400" b="1" dirty="0" err="1">
                <a:ln w="0"/>
                <a:solidFill>
                  <a:srgbClr val="FFFF00"/>
                </a:solidFill>
                <a:effectLst>
                  <a:outerShdw blurRad="38100" dist="25400" dir="5400000" algn="ctr" rotWithShape="0">
                    <a:srgbClr val="6E747A">
                      <a:alpha val="43000"/>
                    </a:srgbClr>
                  </a:outerShdw>
                </a:effectLst>
              </a:rPr>
              <a:t>số</a:t>
            </a:r>
            <a:r>
              <a:rPr lang="en-US" sz="5400" b="1" dirty="0">
                <a:ln w="0"/>
                <a:solidFill>
                  <a:srgbClr val="FFFF00"/>
                </a:solidFill>
                <a:effectLst>
                  <a:outerShdw blurRad="38100" dist="25400" dir="5400000" algn="ctr" rotWithShape="0">
                    <a:srgbClr val="6E747A">
                      <a:alpha val="43000"/>
                    </a:srgbClr>
                  </a:outerShdw>
                </a:effectLst>
              </a:rPr>
              <a:t> 6 </a:t>
            </a:r>
          </a:p>
        </p:txBody>
      </p:sp>
    </p:spTree>
    <p:extLst>
      <p:ext uri="{BB962C8B-B14F-4D97-AF65-F5344CB8AC3E}">
        <p14:creationId xmlns:p14="http://schemas.microsoft.com/office/powerpoint/2010/main" val="414324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1" end="1"/>
                                            </p:txEl>
                                          </p:spTgt>
                                        </p:tgtEl>
                                        <p:attrNameLst>
                                          <p:attrName>r</p:attrName>
                                        </p:attrNameLst>
                                      </p:cBhvr>
                                    </p:animRot>
                                    <p:animRot by="-240000">
                                      <p:cBhvr>
                                        <p:cTn id="7" dur="200" fill="hold">
                                          <p:stCondLst>
                                            <p:cond delay="200"/>
                                          </p:stCondLst>
                                        </p:cTn>
                                        <p:tgtEl>
                                          <p:spTgt spid="3">
                                            <p:txEl>
                                              <p:pRg st="1" end="1"/>
                                            </p:txEl>
                                          </p:spTgt>
                                        </p:tgtEl>
                                        <p:attrNameLst>
                                          <p:attrName>r</p:attrName>
                                        </p:attrNameLst>
                                      </p:cBhvr>
                                    </p:animRot>
                                    <p:animRot by="240000">
                                      <p:cBhvr>
                                        <p:cTn id="8" dur="200" fill="hold">
                                          <p:stCondLst>
                                            <p:cond delay="400"/>
                                          </p:stCondLst>
                                        </p:cTn>
                                        <p:tgtEl>
                                          <p:spTgt spid="3">
                                            <p:txEl>
                                              <p:pRg st="1" end="1"/>
                                            </p:txEl>
                                          </p:spTgt>
                                        </p:tgtEl>
                                        <p:attrNameLst>
                                          <p:attrName>r</p:attrName>
                                        </p:attrNameLst>
                                      </p:cBhvr>
                                    </p:animRot>
                                    <p:animRot by="-240000">
                                      <p:cBhvr>
                                        <p:cTn id="9" dur="200" fill="hold">
                                          <p:stCondLst>
                                            <p:cond delay="600"/>
                                          </p:stCondLst>
                                        </p:cTn>
                                        <p:tgtEl>
                                          <p:spTgt spid="3">
                                            <p:txEl>
                                              <p:pRg st="1" end="1"/>
                                            </p:txEl>
                                          </p:spTgt>
                                        </p:tgtEl>
                                        <p:attrNameLst>
                                          <p:attrName>r</p:attrName>
                                        </p:attrNameLst>
                                      </p:cBhvr>
                                    </p:animRot>
                                    <p:animRot by="120000">
                                      <p:cBhvr>
                                        <p:cTn id="10" dur="200" fill="hold">
                                          <p:stCondLst>
                                            <p:cond delay="800"/>
                                          </p:stCondLst>
                                        </p:cTn>
                                        <p:tgtEl>
                                          <p:spTgt spid="3">
                                            <p:txEl>
                                              <p:pRg st="1" end="1"/>
                                            </p:txEl>
                                          </p:spTgt>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xEl>
                                              <p:pRg st="2" end="2"/>
                                            </p:txEl>
                                          </p:spTgt>
                                        </p:tgtEl>
                                        <p:attrNameLst>
                                          <p:attrName>r</p:attrName>
                                        </p:attrNameLst>
                                      </p:cBhvr>
                                    </p:animRot>
                                    <p:animRot by="-240000">
                                      <p:cBhvr>
                                        <p:cTn id="13" dur="200" fill="hold">
                                          <p:stCondLst>
                                            <p:cond delay="200"/>
                                          </p:stCondLst>
                                        </p:cTn>
                                        <p:tgtEl>
                                          <p:spTgt spid="3">
                                            <p:txEl>
                                              <p:pRg st="2" end="2"/>
                                            </p:txEl>
                                          </p:spTgt>
                                        </p:tgtEl>
                                        <p:attrNameLst>
                                          <p:attrName>r</p:attrName>
                                        </p:attrNameLst>
                                      </p:cBhvr>
                                    </p:animRot>
                                    <p:animRot by="240000">
                                      <p:cBhvr>
                                        <p:cTn id="14" dur="200" fill="hold">
                                          <p:stCondLst>
                                            <p:cond delay="400"/>
                                          </p:stCondLst>
                                        </p:cTn>
                                        <p:tgtEl>
                                          <p:spTgt spid="3">
                                            <p:txEl>
                                              <p:pRg st="2" end="2"/>
                                            </p:txEl>
                                          </p:spTgt>
                                        </p:tgtEl>
                                        <p:attrNameLst>
                                          <p:attrName>r</p:attrName>
                                        </p:attrNameLst>
                                      </p:cBhvr>
                                    </p:animRot>
                                    <p:animRot by="-240000">
                                      <p:cBhvr>
                                        <p:cTn id="15" dur="200" fill="hold">
                                          <p:stCondLst>
                                            <p:cond delay="600"/>
                                          </p:stCondLst>
                                        </p:cTn>
                                        <p:tgtEl>
                                          <p:spTgt spid="3">
                                            <p:txEl>
                                              <p:pRg st="2" end="2"/>
                                            </p:txEl>
                                          </p:spTgt>
                                        </p:tgtEl>
                                        <p:attrNameLst>
                                          <p:attrName>r</p:attrName>
                                        </p:attrNameLst>
                                      </p:cBhvr>
                                    </p:animRot>
                                    <p:animRot by="120000">
                                      <p:cBhvr>
                                        <p:cTn id="16" dur="200" fill="hold">
                                          <p:stCondLst>
                                            <p:cond delay="800"/>
                                          </p:stCondLst>
                                        </p:cTn>
                                        <p:tgtEl>
                                          <p:spTgt spid="3">
                                            <p:txEl>
                                              <p:pRg st="2" end="2"/>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3">
                                            <p:txEl>
                                              <p:pRg st="3" end="3"/>
                                            </p:txEl>
                                          </p:spTgt>
                                        </p:tgtEl>
                                        <p:attrNameLst>
                                          <p:attrName>r</p:attrName>
                                        </p:attrNameLst>
                                      </p:cBhvr>
                                    </p:animRot>
                                    <p:animRot by="-240000">
                                      <p:cBhvr>
                                        <p:cTn id="19" dur="200" fill="hold">
                                          <p:stCondLst>
                                            <p:cond delay="200"/>
                                          </p:stCondLst>
                                        </p:cTn>
                                        <p:tgtEl>
                                          <p:spTgt spid="3">
                                            <p:txEl>
                                              <p:pRg st="3" end="3"/>
                                            </p:txEl>
                                          </p:spTgt>
                                        </p:tgtEl>
                                        <p:attrNameLst>
                                          <p:attrName>r</p:attrName>
                                        </p:attrNameLst>
                                      </p:cBhvr>
                                    </p:animRot>
                                    <p:animRot by="240000">
                                      <p:cBhvr>
                                        <p:cTn id="20" dur="200" fill="hold">
                                          <p:stCondLst>
                                            <p:cond delay="400"/>
                                          </p:stCondLst>
                                        </p:cTn>
                                        <p:tgtEl>
                                          <p:spTgt spid="3">
                                            <p:txEl>
                                              <p:pRg st="3" end="3"/>
                                            </p:txEl>
                                          </p:spTgt>
                                        </p:tgtEl>
                                        <p:attrNameLst>
                                          <p:attrName>r</p:attrName>
                                        </p:attrNameLst>
                                      </p:cBhvr>
                                    </p:animRot>
                                    <p:animRot by="-240000">
                                      <p:cBhvr>
                                        <p:cTn id="21" dur="200" fill="hold">
                                          <p:stCondLst>
                                            <p:cond delay="600"/>
                                          </p:stCondLst>
                                        </p:cTn>
                                        <p:tgtEl>
                                          <p:spTgt spid="3">
                                            <p:txEl>
                                              <p:pRg st="3" end="3"/>
                                            </p:txEl>
                                          </p:spTgt>
                                        </p:tgtEl>
                                        <p:attrNameLst>
                                          <p:attrName>r</p:attrName>
                                        </p:attrNameLst>
                                      </p:cBhvr>
                                    </p:animRot>
                                    <p:animRot by="120000">
                                      <p:cBhvr>
                                        <p:cTn id="22" dur="200" fill="hold">
                                          <p:stCondLst>
                                            <p:cond delay="800"/>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áo cáo chuyên ngành"/>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419" t="15926" r="18695" b="12215"/>
          <a:stretch/>
        </p:blipFill>
        <p:spPr bwMode="auto">
          <a:xfrm>
            <a:off x="195923" y="2908643"/>
            <a:ext cx="1554478" cy="13759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áo cáo chuyên ngành"/>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419" t="15926" r="18695" b="12215"/>
          <a:stretch/>
        </p:blipFill>
        <p:spPr bwMode="auto">
          <a:xfrm>
            <a:off x="1750401" y="2908643"/>
            <a:ext cx="1554478" cy="13759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áo cáo chuyên ngành"/>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419" t="15926" r="18695" b="12215"/>
          <a:stretch/>
        </p:blipFill>
        <p:spPr bwMode="auto">
          <a:xfrm>
            <a:off x="3304879" y="2883296"/>
            <a:ext cx="1554478" cy="13759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áo cáo chuyên ngành"/>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419" t="15926" r="18695" b="12215"/>
          <a:stretch/>
        </p:blipFill>
        <p:spPr bwMode="auto">
          <a:xfrm>
            <a:off x="4859357" y="2908643"/>
            <a:ext cx="1554478" cy="13759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áo cáo chuyên ngành"/>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419" t="15926" r="18695" b="12215"/>
          <a:stretch/>
        </p:blipFill>
        <p:spPr bwMode="auto">
          <a:xfrm>
            <a:off x="6407337" y="2883296"/>
            <a:ext cx="1554478" cy="13759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áo cáo chuyên ngành"/>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419" t="15926" r="18695" b="12215"/>
          <a:stretch/>
        </p:blipFill>
        <p:spPr bwMode="auto">
          <a:xfrm>
            <a:off x="7968313" y="2883296"/>
            <a:ext cx="1554478" cy="13759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991503" y="2488634"/>
            <a:ext cx="1390338" cy="2215991"/>
          </a:xfrm>
          <a:prstGeom prst="rect">
            <a:avLst/>
          </a:prstGeom>
        </p:spPr>
        <p:txBody>
          <a:bodyPr wrap="square">
            <a:spAutoFit/>
          </a:bodyPr>
          <a:lstStyle/>
          <a:p>
            <a:pPr algn="ctr"/>
            <a:r>
              <a:rPr lang="en-US" sz="13800" b="1">
                <a:ln w="22225">
                  <a:solidFill>
                    <a:schemeClr val="accent2"/>
                  </a:solidFill>
                  <a:prstDash val="solid"/>
                </a:ln>
                <a:solidFill>
                  <a:srgbClr val="FF0000"/>
                </a:solidFill>
              </a:rPr>
              <a:t>5</a:t>
            </a:r>
            <a:endParaRPr lang="en-US" sz="13800" b="1" dirty="0">
              <a:ln w="22225">
                <a:solidFill>
                  <a:schemeClr val="accent2"/>
                </a:solidFill>
                <a:prstDash val="solid"/>
              </a:ln>
              <a:solidFill>
                <a:srgbClr val="FF0000"/>
              </a:solidFill>
            </a:endParaRPr>
          </a:p>
        </p:txBody>
      </p:sp>
      <p:sp>
        <p:nvSpPr>
          <p:cNvPr id="9" name="Rectangle 8"/>
          <p:cNvSpPr/>
          <p:nvPr/>
        </p:nvSpPr>
        <p:spPr>
          <a:xfrm>
            <a:off x="10145498" y="2488634"/>
            <a:ext cx="1082348" cy="2215991"/>
          </a:xfrm>
          <a:prstGeom prst="rect">
            <a:avLst/>
          </a:prstGeom>
        </p:spPr>
        <p:txBody>
          <a:bodyPr wrap="none">
            <a:spAutoFit/>
          </a:bodyPr>
          <a:lstStyle/>
          <a:p>
            <a:pPr algn="ctr"/>
            <a:r>
              <a:rPr lang="en-US" sz="13800" b="1">
                <a:ln w="22225">
                  <a:solidFill>
                    <a:schemeClr val="accent2"/>
                  </a:solidFill>
                  <a:prstDash val="solid"/>
                </a:ln>
                <a:solidFill>
                  <a:srgbClr val="FF0000"/>
                </a:solidFill>
              </a:rPr>
              <a:t>6</a:t>
            </a:r>
            <a:endParaRPr lang="en-US" sz="138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96617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5"/>
                                        </p:tgtEl>
                                        <p:attrNameLst>
                                          <p:attrName>r</p:attrName>
                                        </p:attrNameLst>
                                      </p:cBhvr>
                                    </p:animRot>
                                    <p:animRot by="-240000">
                                      <p:cBhvr>
                                        <p:cTn id="23" dur="200" fill="hold">
                                          <p:stCondLst>
                                            <p:cond delay="200"/>
                                          </p:stCondLst>
                                        </p:cTn>
                                        <p:tgtEl>
                                          <p:spTgt spid="5"/>
                                        </p:tgtEl>
                                        <p:attrNameLst>
                                          <p:attrName>r</p:attrName>
                                        </p:attrNameLst>
                                      </p:cBhvr>
                                    </p:animRot>
                                    <p:animRot by="240000">
                                      <p:cBhvr>
                                        <p:cTn id="24" dur="200" fill="hold">
                                          <p:stCondLst>
                                            <p:cond delay="400"/>
                                          </p:stCondLst>
                                        </p:cTn>
                                        <p:tgtEl>
                                          <p:spTgt spid="5"/>
                                        </p:tgtEl>
                                        <p:attrNameLst>
                                          <p:attrName>r</p:attrName>
                                        </p:attrNameLst>
                                      </p:cBhvr>
                                    </p:animRot>
                                    <p:animRot by="-240000">
                                      <p:cBhvr>
                                        <p:cTn id="25" dur="200" fill="hold">
                                          <p:stCondLst>
                                            <p:cond delay="600"/>
                                          </p:stCondLst>
                                        </p:cTn>
                                        <p:tgtEl>
                                          <p:spTgt spid="5"/>
                                        </p:tgtEl>
                                        <p:attrNameLst>
                                          <p:attrName>r</p:attrName>
                                        </p:attrNameLst>
                                      </p:cBhvr>
                                    </p:animRot>
                                    <p:animRot by="120000">
                                      <p:cBhvr>
                                        <p:cTn id="26" dur="200" fill="hold">
                                          <p:stCondLst>
                                            <p:cond delay="800"/>
                                          </p:stCondLst>
                                        </p:cTn>
                                        <p:tgtEl>
                                          <p:spTgt spid="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7"/>
                                        </p:tgtEl>
                                        <p:attrNameLst>
                                          <p:attrName>r</p:attrName>
                                        </p:attrNameLst>
                                      </p:cBhvr>
                                    </p:animRot>
                                    <p:animRot by="-240000">
                                      <p:cBhvr>
                                        <p:cTn id="39" dur="200" fill="hold">
                                          <p:stCondLst>
                                            <p:cond delay="200"/>
                                          </p:stCondLst>
                                        </p:cTn>
                                        <p:tgtEl>
                                          <p:spTgt spid="7"/>
                                        </p:tgtEl>
                                        <p:attrNameLst>
                                          <p:attrName>r</p:attrName>
                                        </p:attrNameLst>
                                      </p:cBhvr>
                                    </p:animRot>
                                    <p:animRot by="240000">
                                      <p:cBhvr>
                                        <p:cTn id="40" dur="200" fill="hold">
                                          <p:stCondLst>
                                            <p:cond delay="400"/>
                                          </p:stCondLst>
                                        </p:cTn>
                                        <p:tgtEl>
                                          <p:spTgt spid="7"/>
                                        </p:tgtEl>
                                        <p:attrNameLst>
                                          <p:attrName>r</p:attrName>
                                        </p:attrNameLst>
                                      </p:cBhvr>
                                    </p:animRot>
                                    <p:animRot by="-240000">
                                      <p:cBhvr>
                                        <p:cTn id="41" dur="200" fill="hold">
                                          <p:stCondLst>
                                            <p:cond delay="600"/>
                                          </p:stCondLst>
                                        </p:cTn>
                                        <p:tgtEl>
                                          <p:spTgt spid="7"/>
                                        </p:tgtEl>
                                        <p:attrNameLst>
                                          <p:attrName>r</p:attrName>
                                        </p:attrNameLst>
                                      </p:cBhvr>
                                    </p:animRot>
                                    <p:animRot by="120000">
                                      <p:cBhvr>
                                        <p:cTn id="42" dur="200" fill="hold">
                                          <p:stCondLst>
                                            <p:cond delay="800"/>
                                          </p:stCondLst>
                                        </p:cTn>
                                        <p:tgtEl>
                                          <p:spTgt spid="7"/>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down)">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par>
                                <p:cTn id="58" presetID="10" presetClass="exit" presetSubtype="0" fill="hold" grpId="1" nodeType="withEffect">
                                  <p:stCondLst>
                                    <p:cond delay="0"/>
                                  </p:stCondLst>
                                  <p:childTnLst>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áo cáo chuyên ngành"/>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419" t="15926" r="18695" b="12215"/>
          <a:stretch/>
        </p:blipFill>
        <p:spPr bwMode="auto">
          <a:xfrm>
            <a:off x="500723" y="1315370"/>
            <a:ext cx="1554478" cy="13759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áo cáo chuyên ngành"/>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419" t="15926" r="18695" b="12215"/>
          <a:stretch/>
        </p:blipFill>
        <p:spPr bwMode="auto">
          <a:xfrm>
            <a:off x="1933853" y="1315370"/>
            <a:ext cx="1554478" cy="13759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áo cáo chuyên ngành"/>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419" t="15926" r="18695" b="12215"/>
          <a:stretch/>
        </p:blipFill>
        <p:spPr bwMode="auto">
          <a:xfrm>
            <a:off x="3488331" y="1282109"/>
            <a:ext cx="1554478" cy="13759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áo cáo chuyên ngành"/>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419" t="15926" r="18695" b="12215"/>
          <a:stretch/>
        </p:blipFill>
        <p:spPr bwMode="auto">
          <a:xfrm>
            <a:off x="5042809" y="1315370"/>
            <a:ext cx="1554478" cy="13759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áo cáo chuyên ngành"/>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419" t="15926" r="18695" b="12215"/>
          <a:stretch/>
        </p:blipFill>
        <p:spPr bwMode="auto">
          <a:xfrm>
            <a:off x="6597287" y="1315370"/>
            <a:ext cx="1554478" cy="137597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ả cây bút chì của em - Văn bản tài liệu"/>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667" b="97333" l="444" r="96889"/>
                    </a14:imgEffect>
                  </a14:imgLayer>
                </a14:imgProps>
              </a:ext>
              <a:ext uri="{28A0092B-C50C-407E-A947-70E740481C1C}">
                <a14:useLocalDpi xmlns:a14="http://schemas.microsoft.com/office/drawing/2010/main" val="0"/>
              </a:ext>
            </a:extLst>
          </a:blip>
          <a:srcRect/>
          <a:stretch>
            <a:fillRect/>
          </a:stretch>
        </p:blipFill>
        <p:spPr bwMode="auto">
          <a:xfrm>
            <a:off x="363394" y="3534352"/>
            <a:ext cx="1299152" cy="12991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9566004" y="862100"/>
            <a:ext cx="1082349" cy="2215991"/>
          </a:xfrm>
          <a:prstGeom prst="rect">
            <a:avLst/>
          </a:prstGeom>
        </p:spPr>
        <p:txBody>
          <a:bodyPr wrap="none">
            <a:spAutoFit/>
          </a:bodyPr>
          <a:lstStyle/>
          <a:p>
            <a:pPr algn="ctr"/>
            <a:r>
              <a:rPr lang="en-US" sz="13800" b="1">
                <a:ln w="22225">
                  <a:solidFill>
                    <a:schemeClr val="accent2"/>
                  </a:solidFill>
                  <a:prstDash val="solid"/>
                </a:ln>
                <a:solidFill>
                  <a:srgbClr val="FF0000"/>
                </a:solidFill>
              </a:rPr>
              <a:t>5</a:t>
            </a:r>
            <a:endParaRPr lang="en-US" sz="13800" b="1" dirty="0">
              <a:ln w="22225">
                <a:solidFill>
                  <a:schemeClr val="accent2"/>
                </a:solidFill>
                <a:prstDash val="solid"/>
              </a:ln>
              <a:solidFill>
                <a:srgbClr val="FF0000"/>
              </a:solidFill>
            </a:endParaRPr>
          </a:p>
        </p:txBody>
      </p:sp>
      <p:pic>
        <p:nvPicPr>
          <p:cNvPr id="13" name="Picture 2" descr="Tả cây bút chì của em - Văn bản tài liệu"/>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667" b="97333" l="444" r="96889"/>
                    </a14:imgEffect>
                  </a14:imgLayer>
                </a14:imgProps>
              </a:ext>
              <a:ext uri="{28A0092B-C50C-407E-A947-70E740481C1C}">
                <a14:useLocalDpi xmlns:a14="http://schemas.microsoft.com/office/drawing/2010/main" val="0"/>
              </a:ext>
            </a:extLst>
          </a:blip>
          <a:srcRect/>
          <a:stretch>
            <a:fillRect/>
          </a:stretch>
        </p:blipFill>
        <p:spPr bwMode="auto">
          <a:xfrm>
            <a:off x="1933853" y="3534352"/>
            <a:ext cx="1299152" cy="12991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ả cây bút chì của em - Văn bản tài liệu"/>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667" b="97333" l="444" r="96889"/>
                    </a14:imgEffect>
                  </a14:imgLayer>
                </a14:imgProps>
              </a:ext>
              <a:ext uri="{28A0092B-C50C-407E-A947-70E740481C1C}">
                <a14:useLocalDpi xmlns:a14="http://schemas.microsoft.com/office/drawing/2010/main" val="0"/>
              </a:ext>
            </a:extLst>
          </a:blip>
          <a:srcRect/>
          <a:stretch>
            <a:fillRect/>
          </a:stretch>
        </p:blipFill>
        <p:spPr bwMode="auto">
          <a:xfrm>
            <a:off x="3287120" y="3534352"/>
            <a:ext cx="1299152" cy="12991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ả cây bút chì của em - Văn bản tài liệu"/>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667" b="97333" l="444" r="96889"/>
                    </a14:imgEffect>
                  </a14:imgLayer>
                </a14:imgProps>
              </a:ext>
              <a:ext uri="{28A0092B-C50C-407E-A947-70E740481C1C}">
                <a14:useLocalDpi xmlns:a14="http://schemas.microsoft.com/office/drawing/2010/main" val="0"/>
              </a:ext>
            </a:extLst>
          </a:blip>
          <a:srcRect/>
          <a:stretch>
            <a:fillRect/>
          </a:stretch>
        </p:blipFill>
        <p:spPr bwMode="auto">
          <a:xfrm>
            <a:off x="4692262" y="3534352"/>
            <a:ext cx="1299152" cy="12991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ả cây bút chì của em - Văn bản tài liệu"/>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667" b="97333" l="444" r="96889"/>
                    </a14:imgEffect>
                  </a14:imgLayer>
                </a14:imgProps>
              </a:ext>
              <a:ext uri="{28A0092B-C50C-407E-A947-70E740481C1C}">
                <a14:useLocalDpi xmlns:a14="http://schemas.microsoft.com/office/drawing/2010/main" val="0"/>
              </a:ext>
            </a:extLst>
          </a:blip>
          <a:srcRect/>
          <a:stretch>
            <a:fillRect/>
          </a:stretch>
        </p:blipFill>
        <p:spPr bwMode="auto">
          <a:xfrm>
            <a:off x="6097404" y="3615747"/>
            <a:ext cx="1299152" cy="12991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Tả cây bút chì của em - Văn bản tài liệu"/>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667" b="97333" l="444" r="96889"/>
                    </a14:imgEffect>
                  </a14:imgLayer>
                </a14:imgProps>
              </a:ext>
              <a:ext uri="{28A0092B-C50C-407E-A947-70E740481C1C}">
                <a14:useLocalDpi xmlns:a14="http://schemas.microsoft.com/office/drawing/2010/main" val="0"/>
              </a:ext>
            </a:extLst>
          </a:blip>
          <a:srcRect/>
          <a:stretch>
            <a:fillRect/>
          </a:stretch>
        </p:blipFill>
        <p:spPr bwMode="auto">
          <a:xfrm>
            <a:off x="7667863" y="3615747"/>
            <a:ext cx="1299152" cy="12991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áo cáo chuyên ngành"/>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419" t="15926" r="18695" b="12215"/>
          <a:stretch/>
        </p:blipFill>
        <p:spPr bwMode="auto">
          <a:xfrm>
            <a:off x="8081646" y="1315370"/>
            <a:ext cx="1554478" cy="137597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566003" y="864850"/>
            <a:ext cx="1082349" cy="2215991"/>
          </a:xfrm>
          <a:prstGeom prst="rect">
            <a:avLst/>
          </a:prstGeom>
        </p:spPr>
        <p:txBody>
          <a:bodyPr wrap="none">
            <a:spAutoFit/>
          </a:bodyPr>
          <a:lstStyle/>
          <a:p>
            <a:pPr algn="ctr"/>
            <a:r>
              <a:rPr lang="en-US" sz="13800" b="1">
                <a:ln w="22225">
                  <a:solidFill>
                    <a:schemeClr val="accent2"/>
                  </a:solidFill>
                  <a:prstDash val="solid"/>
                </a:ln>
                <a:solidFill>
                  <a:srgbClr val="FF0000"/>
                </a:solidFill>
              </a:rPr>
              <a:t>6</a:t>
            </a:r>
            <a:endParaRPr lang="en-US" sz="13800" b="1" dirty="0">
              <a:ln w="22225">
                <a:solidFill>
                  <a:schemeClr val="accent2"/>
                </a:solidFill>
                <a:prstDash val="solid"/>
              </a:ln>
              <a:solidFill>
                <a:srgbClr val="FF0000"/>
              </a:solidFill>
            </a:endParaRPr>
          </a:p>
        </p:txBody>
      </p:sp>
      <p:sp>
        <p:nvSpPr>
          <p:cNvPr id="20" name="Rectangle 19"/>
          <p:cNvSpPr/>
          <p:nvPr/>
        </p:nvSpPr>
        <p:spPr>
          <a:xfrm>
            <a:off x="9636124" y="3075932"/>
            <a:ext cx="1082349" cy="2215991"/>
          </a:xfrm>
          <a:prstGeom prst="rect">
            <a:avLst/>
          </a:prstGeom>
        </p:spPr>
        <p:txBody>
          <a:bodyPr wrap="none">
            <a:spAutoFit/>
          </a:bodyPr>
          <a:lstStyle/>
          <a:p>
            <a:pPr algn="ctr"/>
            <a:r>
              <a:rPr lang="en-US" sz="13800" b="1">
                <a:ln w="22225">
                  <a:solidFill>
                    <a:schemeClr val="accent2"/>
                  </a:solidFill>
                  <a:prstDash val="solid"/>
                </a:ln>
                <a:solidFill>
                  <a:srgbClr val="FF0000"/>
                </a:solidFill>
              </a:rPr>
              <a:t>6</a:t>
            </a:r>
            <a:endParaRPr lang="en-US" sz="138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379213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par>
                                <p:cTn id="58" presetID="42" presetClass="exit" presetSubtype="0" fill="hold" grpId="1" nodeType="withEffect">
                                  <p:stCondLst>
                                    <p:cond delay="0"/>
                                  </p:stCondLst>
                                  <p:childTnLst>
                                    <p:animEffect transition="out" filter="fade">
                                      <p:cBhvr>
                                        <p:cTn id="59" dur="1000"/>
                                        <p:tgtEl>
                                          <p:spTgt spid="11"/>
                                        </p:tgtEl>
                                      </p:cBhvr>
                                    </p:animEffect>
                                    <p:anim calcmode="lin" valueType="num">
                                      <p:cBhvr>
                                        <p:cTn id="60" dur="1000"/>
                                        <p:tgtEl>
                                          <p:spTgt spid="11"/>
                                        </p:tgtEl>
                                        <p:attrNameLst>
                                          <p:attrName>ppt_x</p:attrName>
                                        </p:attrNameLst>
                                      </p:cBhvr>
                                      <p:tavLst>
                                        <p:tav tm="0">
                                          <p:val>
                                            <p:strVal val="ppt_x"/>
                                          </p:val>
                                        </p:tav>
                                        <p:tav tm="100000">
                                          <p:val>
                                            <p:strVal val="ppt_x"/>
                                          </p:val>
                                        </p:tav>
                                      </p:tavLst>
                                    </p:anim>
                                    <p:anim calcmode="lin" valueType="num">
                                      <p:cBhvr>
                                        <p:cTn id="61" dur="1000"/>
                                        <p:tgtEl>
                                          <p:spTgt spid="11"/>
                                        </p:tgtEl>
                                        <p:attrNameLst>
                                          <p:attrName>ppt_y</p:attrName>
                                        </p:attrNameLst>
                                      </p:cBhvr>
                                      <p:tavLst>
                                        <p:tav tm="0">
                                          <p:val>
                                            <p:strVal val="ppt_y"/>
                                          </p:val>
                                        </p:tav>
                                        <p:tav tm="100000">
                                          <p:val>
                                            <p:strVal val="ppt_y+.1"/>
                                          </p:val>
                                        </p:tav>
                                      </p:tavLst>
                                    </p:anim>
                                    <p:set>
                                      <p:cBhvr>
                                        <p:cTn id="62" dur="1" fill="hold">
                                          <p:stCondLst>
                                            <p:cond delay="999"/>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2" presetClass="emph" presetSubtype="0" fill="hold" nodeType="clickEffect">
                                  <p:stCondLst>
                                    <p:cond delay="0"/>
                                  </p:stCondLst>
                                  <p:childTnLst>
                                    <p:animRot by="120000">
                                      <p:cBhvr>
                                        <p:cTn id="66" dur="100" fill="hold">
                                          <p:stCondLst>
                                            <p:cond delay="0"/>
                                          </p:stCondLst>
                                        </p:cTn>
                                        <p:tgtEl>
                                          <p:spTgt spid="3074"/>
                                        </p:tgtEl>
                                        <p:attrNameLst>
                                          <p:attrName>r</p:attrName>
                                        </p:attrNameLst>
                                      </p:cBhvr>
                                    </p:animRot>
                                    <p:animRot by="-240000">
                                      <p:cBhvr>
                                        <p:cTn id="67" dur="200" fill="hold">
                                          <p:stCondLst>
                                            <p:cond delay="200"/>
                                          </p:stCondLst>
                                        </p:cTn>
                                        <p:tgtEl>
                                          <p:spTgt spid="3074"/>
                                        </p:tgtEl>
                                        <p:attrNameLst>
                                          <p:attrName>r</p:attrName>
                                        </p:attrNameLst>
                                      </p:cBhvr>
                                    </p:animRot>
                                    <p:animRot by="240000">
                                      <p:cBhvr>
                                        <p:cTn id="68" dur="200" fill="hold">
                                          <p:stCondLst>
                                            <p:cond delay="400"/>
                                          </p:stCondLst>
                                        </p:cTn>
                                        <p:tgtEl>
                                          <p:spTgt spid="3074"/>
                                        </p:tgtEl>
                                        <p:attrNameLst>
                                          <p:attrName>r</p:attrName>
                                        </p:attrNameLst>
                                      </p:cBhvr>
                                    </p:animRot>
                                    <p:animRot by="-240000">
                                      <p:cBhvr>
                                        <p:cTn id="69" dur="200" fill="hold">
                                          <p:stCondLst>
                                            <p:cond delay="600"/>
                                          </p:stCondLst>
                                        </p:cTn>
                                        <p:tgtEl>
                                          <p:spTgt spid="3074"/>
                                        </p:tgtEl>
                                        <p:attrNameLst>
                                          <p:attrName>r</p:attrName>
                                        </p:attrNameLst>
                                      </p:cBhvr>
                                    </p:animRot>
                                    <p:animRot by="120000">
                                      <p:cBhvr>
                                        <p:cTn id="70" dur="200" fill="hold">
                                          <p:stCondLst>
                                            <p:cond delay="800"/>
                                          </p:stCondLst>
                                        </p:cTn>
                                        <p:tgtEl>
                                          <p:spTgt spid="3074"/>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32" presetClass="emph" presetSubtype="0" fill="hold" nodeType="clickEffect">
                                  <p:stCondLst>
                                    <p:cond delay="0"/>
                                  </p:stCondLst>
                                  <p:childTnLst>
                                    <p:animRot by="120000">
                                      <p:cBhvr>
                                        <p:cTn id="74" dur="100" fill="hold">
                                          <p:stCondLst>
                                            <p:cond delay="0"/>
                                          </p:stCondLst>
                                        </p:cTn>
                                        <p:tgtEl>
                                          <p:spTgt spid="13"/>
                                        </p:tgtEl>
                                        <p:attrNameLst>
                                          <p:attrName>r</p:attrName>
                                        </p:attrNameLst>
                                      </p:cBhvr>
                                    </p:animRot>
                                    <p:animRot by="-240000">
                                      <p:cBhvr>
                                        <p:cTn id="75" dur="200" fill="hold">
                                          <p:stCondLst>
                                            <p:cond delay="200"/>
                                          </p:stCondLst>
                                        </p:cTn>
                                        <p:tgtEl>
                                          <p:spTgt spid="13"/>
                                        </p:tgtEl>
                                        <p:attrNameLst>
                                          <p:attrName>r</p:attrName>
                                        </p:attrNameLst>
                                      </p:cBhvr>
                                    </p:animRot>
                                    <p:animRot by="240000">
                                      <p:cBhvr>
                                        <p:cTn id="76" dur="200" fill="hold">
                                          <p:stCondLst>
                                            <p:cond delay="400"/>
                                          </p:stCondLst>
                                        </p:cTn>
                                        <p:tgtEl>
                                          <p:spTgt spid="13"/>
                                        </p:tgtEl>
                                        <p:attrNameLst>
                                          <p:attrName>r</p:attrName>
                                        </p:attrNameLst>
                                      </p:cBhvr>
                                    </p:animRot>
                                    <p:animRot by="-240000">
                                      <p:cBhvr>
                                        <p:cTn id="77" dur="200" fill="hold">
                                          <p:stCondLst>
                                            <p:cond delay="600"/>
                                          </p:stCondLst>
                                        </p:cTn>
                                        <p:tgtEl>
                                          <p:spTgt spid="13"/>
                                        </p:tgtEl>
                                        <p:attrNameLst>
                                          <p:attrName>r</p:attrName>
                                        </p:attrNameLst>
                                      </p:cBhvr>
                                    </p:animRot>
                                    <p:animRot by="120000">
                                      <p:cBhvr>
                                        <p:cTn id="78" dur="200" fill="hold">
                                          <p:stCondLst>
                                            <p:cond delay="800"/>
                                          </p:stCondLst>
                                        </p:cTn>
                                        <p:tgtEl>
                                          <p:spTgt spid="13"/>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32" presetClass="emph" presetSubtype="0" fill="hold" nodeType="clickEffect">
                                  <p:stCondLst>
                                    <p:cond delay="0"/>
                                  </p:stCondLst>
                                  <p:childTnLst>
                                    <p:animRot by="120000">
                                      <p:cBhvr>
                                        <p:cTn id="82" dur="100" fill="hold">
                                          <p:stCondLst>
                                            <p:cond delay="0"/>
                                          </p:stCondLst>
                                        </p:cTn>
                                        <p:tgtEl>
                                          <p:spTgt spid="14"/>
                                        </p:tgtEl>
                                        <p:attrNameLst>
                                          <p:attrName>r</p:attrName>
                                        </p:attrNameLst>
                                      </p:cBhvr>
                                    </p:animRot>
                                    <p:animRot by="-240000">
                                      <p:cBhvr>
                                        <p:cTn id="83" dur="200" fill="hold">
                                          <p:stCondLst>
                                            <p:cond delay="200"/>
                                          </p:stCondLst>
                                        </p:cTn>
                                        <p:tgtEl>
                                          <p:spTgt spid="14"/>
                                        </p:tgtEl>
                                        <p:attrNameLst>
                                          <p:attrName>r</p:attrName>
                                        </p:attrNameLst>
                                      </p:cBhvr>
                                    </p:animRot>
                                    <p:animRot by="240000">
                                      <p:cBhvr>
                                        <p:cTn id="84" dur="200" fill="hold">
                                          <p:stCondLst>
                                            <p:cond delay="400"/>
                                          </p:stCondLst>
                                        </p:cTn>
                                        <p:tgtEl>
                                          <p:spTgt spid="14"/>
                                        </p:tgtEl>
                                        <p:attrNameLst>
                                          <p:attrName>r</p:attrName>
                                        </p:attrNameLst>
                                      </p:cBhvr>
                                    </p:animRot>
                                    <p:animRot by="-240000">
                                      <p:cBhvr>
                                        <p:cTn id="85" dur="200" fill="hold">
                                          <p:stCondLst>
                                            <p:cond delay="600"/>
                                          </p:stCondLst>
                                        </p:cTn>
                                        <p:tgtEl>
                                          <p:spTgt spid="14"/>
                                        </p:tgtEl>
                                        <p:attrNameLst>
                                          <p:attrName>r</p:attrName>
                                        </p:attrNameLst>
                                      </p:cBhvr>
                                    </p:animRot>
                                    <p:animRot by="120000">
                                      <p:cBhvr>
                                        <p:cTn id="86" dur="200" fill="hold">
                                          <p:stCondLst>
                                            <p:cond delay="800"/>
                                          </p:stCondLst>
                                        </p:cTn>
                                        <p:tgtEl>
                                          <p:spTgt spid="14"/>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32" presetClass="emph" presetSubtype="0" fill="hold" nodeType="clickEffect">
                                  <p:stCondLst>
                                    <p:cond delay="0"/>
                                  </p:stCondLst>
                                  <p:childTnLst>
                                    <p:animRot by="120000">
                                      <p:cBhvr>
                                        <p:cTn id="90" dur="100" fill="hold">
                                          <p:stCondLst>
                                            <p:cond delay="0"/>
                                          </p:stCondLst>
                                        </p:cTn>
                                        <p:tgtEl>
                                          <p:spTgt spid="15"/>
                                        </p:tgtEl>
                                        <p:attrNameLst>
                                          <p:attrName>r</p:attrName>
                                        </p:attrNameLst>
                                      </p:cBhvr>
                                    </p:animRot>
                                    <p:animRot by="-240000">
                                      <p:cBhvr>
                                        <p:cTn id="91" dur="200" fill="hold">
                                          <p:stCondLst>
                                            <p:cond delay="200"/>
                                          </p:stCondLst>
                                        </p:cTn>
                                        <p:tgtEl>
                                          <p:spTgt spid="15"/>
                                        </p:tgtEl>
                                        <p:attrNameLst>
                                          <p:attrName>r</p:attrName>
                                        </p:attrNameLst>
                                      </p:cBhvr>
                                    </p:animRot>
                                    <p:animRot by="240000">
                                      <p:cBhvr>
                                        <p:cTn id="92" dur="200" fill="hold">
                                          <p:stCondLst>
                                            <p:cond delay="400"/>
                                          </p:stCondLst>
                                        </p:cTn>
                                        <p:tgtEl>
                                          <p:spTgt spid="15"/>
                                        </p:tgtEl>
                                        <p:attrNameLst>
                                          <p:attrName>r</p:attrName>
                                        </p:attrNameLst>
                                      </p:cBhvr>
                                    </p:animRot>
                                    <p:animRot by="-240000">
                                      <p:cBhvr>
                                        <p:cTn id="93" dur="200" fill="hold">
                                          <p:stCondLst>
                                            <p:cond delay="600"/>
                                          </p:stCondLst>
                                        </p:cTn>
                                        <p:tgtEl>
                                          <p:spTgt spid="15"/>
                                        </p:tgtEl>
                                        <p:attrNameLst>
                                          <p:attrName>r</p:attrName>
                                        </p:attrNameLst>
                                      </p:cBhvr>
                                    </p:animRot>
                                    <p:animRot by="120000">
                                      <p:cBhvr>
                                        <p:cTn id="94" dur="200" fill="hold">
                                          <p:stCondLst>
                                            <p:cond delay="800"/>
                                          </p:stCondLst>
                                        </p:cTn>
                                        <p:tgtEl>
                                          <p:spTgt spid="15"/>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32" presetClass="emph" presetSubtype="0" fill="hold" nodeType="clickEffect">
                                  <p:stCondLst>
                                    <p:cond delay="0"/>
                                  </p:stCondLst>
                                  <p:childTnLst>
                                    <p:animRot by="120000">
                                      <p:cBhvr>
                                        <p:cTn id="98" dur="100" fill="hold">
                                          <p:stCondLst>
                                            <p:cond delay="0"/>
                                          </p:stCondLst>
                                        </p:cTn>
                                        <p:tgtEl>
                                          <p:spTgt spid="16"/>
                                        </p:tgtEl>
                                        <p:attrNameLst>
                                          <p:attrName>r</p:attrName>
                                        </p:attrNameLst>
                                      </p:cBhvr>
                                    </p:animRot>
                                    <p:animRot by="-240000">
                                      <p:cBhvr>
                                        <p:cTn id="99" dur="200" fill="hold">
                                          <p:stCondLst>
                                            <p:cond delay="200"/>
                                          </p:stCondLst>
                                        </p:cTn>
                                        <p:tgtEl>
                                          <p:spTgt spid="16"/>
                                        </p:tgtEl>
                                        <p:attrNameLst>
                                          <p:attrName>r</p:attrName>
                                        </p:attrNameLst>
                                      </p:cBhvr>
                                    </p:animRot>
                                    <p:animRot by="240000">
                                      <p:cBhvr>
                                        <p:cTn id="100" dur="200" fill="hold">
                                          <p:stCondLst>
                                            <p:cond delay="400"/>
                                          </p:stCondLst>
                                        </p:cTn>
                                        <p:tgtEl>
                                          <p:spTgt spid="16"/>
                                        </p:tgtEl>
                                        <p:attrNameLst>
                                          <p:attrName>r</p:attrName>
                                        </p:attrNameLst>
                                      </p:cBhvr>
                                    </p:animRot>
                                    <p:animRot by="-240000">
                                      <p:cBhvr>
                                        <p:cTn id="101" dur="200" fill="hold">
                                          <p:stCondLst>
                                            <p:cond delay="600"/>
                                          </p:stCondLst>
                                        </p:cTn>
                                        <p:tgtEl>
                                          <p:spTgt spid="16"/>
                                        </p:tgtEl>
                                        <p:attrNameLst>
                                          <p:attrName>r</p:attrName>
                                        </p:attrNameLst>
                                      </p:cBhvr>
                                    </p:animRot>
                                    <p:animRot by="120000">
                                      <p:cBhvr>
                                        <p:cTn id="102" dur="200" fill="hold">
                                          <p:stCondLst>
                                            <p:cond delay="800"/>
                                          </p:stCondLst>
                                        </p:cTn>
                                        <p:tgtEl>
                                          <p:spTgt spid="16"/>
                                        </p:tgtEl>
                                        <p:attrNameLst>
                                          <p:attrName>r</p:attrName>
                                        </p:attrNameLst>
                                      </p:cBhvr>
                                    </p:animRot>
                                  </p:childTnLst>
                                </p:cTn>
                              </p:par>
                            </p:childTnLst>
                          </p:cTn>
                        </p:par>
                      </p:childTnLst>
                    </p:cTn>
                  </p:par>
                  <p:par>
                    <p:cTn id="103" fill="hold">
                      <p:stCondLst>
                        <p:cond delay="indefinite"/>
                      </p:stCondLst>
                      <p:childTnLst>
                        <p:par>
                          <p:cTn id="104" fill="hold">
                            <p:stCondLst>
                              <p:cond delay="0"/>
                            </p:stCondLst>
                            <p:childTnLst>
                              <p:par>
                                <p:cTn id="105" presetID="32" presetClass="emph" presetSubtype="0" fill="hold" nodeType="clickEffect">
                                  <p:stCondLst>
                                    <p:cond delay="0"/>
                                  </p:stCondLst>
                                  <p:childTnLst>
                                    <p:animRot by="120000">
                                      <p:cBhvr>
                                        <p:cTn id="106" dur="100" fill="hold">
                                          <p:stCondLst>
                                            <p:cond delay="0"/>
                                          </p:stCondLst>
                                        </p:cTn>
                                        <p:tgtEl>
                                          <p:spTgt spid="17"/>
                                        </p:tgtEl>
                                        <p:attrNameLst>
                                          <p:attrName>r</p:attrName>
                                        </p:attrNameLst>
                                      </p:cBhvr>
                                    </p:animRot>
                                    <p:animRot by="-240000">
                                      <p:cBhvr>
                                        <p:cTn id="107" dur="200" fill="hold">
                                          <p:stCondLst>
                                            <p:cond delay="200"/>
                                          </p:stCondLst>
                                        </p:cTn>
                                        <p:tgtEl>
                                          <p:spTgt spid="17"/>
                                        </p:tgtEl>
                                        <p:attrNameLst>
                                          <p:attrName>r</p:attrName>
                                        </p:attrNameLst>
                                      </p:cBhvr>
                                    </p:animRot>
                                    <p:animRot by="240000">
                                      <p:cBhvr>
                                        <p:cTn id="108" dur="200" fill="hold">
                                          <p:stCondLst>
                                            <p:cond delay="400"/>
                                          </p:stCondLst>
                                        </p:cTn>
                                        <p:tgtEl>
                                          <p:spTgt spid="17"/>
                                        </p:tgtEl>
                                        <p:attrNameLst>
                                          <p:attrName>r</p:attrName>
                                        </p:attrNameLst>
                                      </p:cBhvr>
                                    </p:animRot>
                                    <p:animRot by="-240000">
                                      <p:cBhvr>
                                        <p:cTn id="109" dur="200" fill="hold">
                                          <p:stCondLst>
                                            <p:cond delay="600"/>
                                          </p:stCondLst>
                                        </p:cTn>
                                        <p:tgtEl>
                                          <p:spTgt spid="17"/>
                                        </p:tgtEl>
                                        <p:attrNameLst>
                                          <p:attrName>r</p:attrName>
                                        </p:attrNameLst>
                                      </p:cBhvr>
                                    </p:animRot>
                                    <p:animRot by="120000">
                                      <p:cBhvr>
                                        <p:cTn id="110" dur="200" fill="hold">
                                          <p:stCondLst>
                                            <p:cond delay="800"/>
                                          </p:stCondLst>
                                        </p:cTn>
                                        <p:tgtEl>
                                          <p:spTgt spid="17"/>
                                        </p:tgtEl>
                                        <p:attrNameLst>
                                          <p:attrName>r</p:attrName>
                                        </p:attrNameLst>
                                      </p:cBhvr>
                                    </p:animRo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wipe(down)">
                                      <p:cBhvr>
                                        <p:cTn id="1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4879" y="261257"/>
            <a:ext cx="3122023" cy="5386090"/>
          </a:xfrm>
          <a:prstGeom prst="rect">
            <a:avLst/>
          </a:prstGeom>
          <a:noFill/>
        </p:spPr>
        <p:txBody>
          <a:bodyPr wrap="square" rtlCol="0">
            <a:spAutoFit/>
          </a:bodyPr>
          <a:lstStyle/>
          <a:p>
            <a:r>
              <a:rPr lang="en-US" sz="34400" b="1">
                <a:solidFill>
                  <a:srgbClr val="FF0000"/>
                </a:solidFill>
              </a:rPr>
              <a:t>6</a:t>
            </a:r>
          </a:p>
        </p:txBody>
      </p:sp>
      <p:sp>
        <p:nvSpPr>
          <p:cNvPr id="2" name="Oval 1"/>
          <p:cNvSpPr/>
          <p:nvPr/>
        </p:nvSpPr>
        <p:spPr>
          <a:xfrm>
            <a:off x="6315890" y="1662545"/>
            <a:ext cx="318655" cy="401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3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7.40741E-7 L 8.33333E-7 -7.40741E-7 C -0.02122 -0.00139 -0.04232 -0.00533 -0.06354 -0.00417 C -0.07031 -0.00371 -0.078 0.00671 -0.08177 0.0162 C -0.08529 0.025 -0.09089 0.04444 -0.09089 0.04444 C -0.0944 0.08171 -0.08828 0.02477 -0.09649 0.07268 C -0.09818 0.08264 -0.0987 0.09305 -0.1 0.10301 C -0.10247 0.12292 -0.10274 0.12315 -0.10456 0.14537 C -0.10612 0.16504 -0.10899 0.20393 -0.10899 0.20393 C -0.10872 0.22824 -0.10859 0.25254 -0.10794 0.27685 C -0.10768 0.28264 -0.10326 0.29213 -0.10221 0.29491 C -0.10104 0.29815 -0.10026 0.30208 -0.09883 0.30509 C -0.09792 0.30694 -0.09649 0.30764 -0.09544 0.30903 C -0.09388 0.31111 -0.09232 0.31296 -0.09089 0.31504 C -0.0888 0.31829 -0.0875 0.32292 -0.08516 0.32523 C -0.08281 0.32778 -0.07982 0.32778 -0.07721 0.32917 C -0.07305 0.33171 -0.06901 0.33495 -0.06471 0.33727 C -0.06172 0.33912 -0.05859 0.34004 -0.0556 0.34143 C -0.05443 0.3419 -0.05339 0.34282 -0.05221 0.34352 L -0.03633 0.35162 C -0.02878 0.35023 -0.02083 0.35162 -0.01354 0.34745 C -0.00872 0.34467 -0.00495 0.33727 -0.00104 0.33125 C 0.00156 0.32731 0.00404 0.32292 0.0069 0.31921 C 0.00859 0.3169 0.01094 0.31597 0.0125 0.31319 C 0.02409 0.29259 0.02292 0.29282 0.02851 0.2706 C 0.02812 0.25116 0.02878 0.23148 0.02734 0.21204 C 0.02643 0.2 0.01836 0.19143 0.01367 0.18588 C 0.00325 0.17361 -0.00508 0.1669 -0.01706 0.15764 C -0.01992 0.15532 -0.02305 0.15347 -0.02604 0.15139 C -0.02761 0.14884 -0.02852 0.14352 -0.0306 0.14352 C -0.03906 0.14282 -0.0474 0.14653 -0.0556 0.14954 C -0.05703 0.15 -0.05768 0.15278 -0.05899 0.15347 C -0.06315 0.15555 -0.06732 0.15625 -0.07149 0.15764 C -0.07344 0.15879 -0.07526 0.16065 -0.07721 0.16157 C -0.07943 0.16273 -0.08177 0.16273 -0.08399 0.16366 C -0.08815 0.16551 -0.0918 0.16805 -0.09544 0.17176 C -0.09844 0.17477 -0.09818 0.17454 -0.1 0.17778 L -0.0875 0.17176 " pathEditMode="relative" ptsTypes="AAAAAAAAAAAAAAAAAAAAAAAAAAAAAAAAAAAAAA">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5" name="Cloud 4"/>
          <p:cNvSpPr/>
          <p:nvPr/>
        </p:nvSpPr>
        <p:spPr>
          <a:xfrm>
            <a:off x="2366682" y="1093695"/>
            <a:ext cx="8677835" cy="4769224"/>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b="1" dirty="0" err="1">
                <a:ln w="12700" cmpd="sng">
                  <a:solidFill>
                    <a:schemeClr val="accent4"/>
                  </a:solidFill>
                  <a:prstDash val="solid"/>
                </a:ln>
                <a:solidFill>
                  <a:srgbClr val="002060"/>
                </a:solidFill>
                <a:latin typeface=".VnAvant" panose="020B7200000000000000" pitchFamily="34" charset="0"/>
              </a:rPr>
              <a:t>Trß</a:t>
            </a:r>
            <a:r>
              <a:rPr lang="en-US" sz="5400" b="1" dirty="0">
                <a:ln w="12700" cmpd="sng">
                  <a:solidFill>
                    <a:schemeClr val="accent4"/>
                  </a:solidFill>
                  <a:prstDash val="solid"/>
                </a:ln>
                <a:solidFill>
                  <a:srgbClr val="002060"/>
                </a:solidFill>
                <a:latin typeface=".VnAvant" panose="020B7200000000000000" pitchFamily="34" charset="0"/>
              </a:rPr>
              <a:t> </a:t>
            </a:r>
            <a:r>
              <a:rPr lang="en-US" sz="5400" b="1" dirty="0" err="1">
                <a:ln w="12700" cmpd="sng">
                  <a:solidFill>
                    <a:schemeClr val="accent4"/>
                  </a:solidFill>
                  <a:prstDash val="solid"/>
                </a:ln>
                <a:solidFill>
                  <a:srgbClr val="002060"/>
                </a:solidFill>
                <a:latin typeface=".VnAvant" panose="020B7200000000000000" pitchFamily="34" charset="0"/>
              </a:rPr>
              <a:t>ch¬i</a:t>
            </a:r>
            <a:r>
              <a:rPr lang="en-US" sz="5400" b="1" dirty="0">
                <a:ln w="12700" cmpd="sng">
                  <a:solidFill>
                    <a:schemeClr val="accent4"/>
                  </a:solidFill>
                  <a:prstDash val="solid"/>
                </a:ln>
                <a:solidFill>
                  <a:srgbClr val="002060"/>
                </a:solidFill>
                <a:latin typeface=".VnAvant" panose="020B7200000000000000" pitchFamily="34" charset="0"/>
              </a:rPr>
              <a:t> “</a:t>
            </a:r>
            <a:r>
              <a:rPr lang="en-US" sz="5400" b="1" dirty="0" err="1">
                <a:ln w="12700" cmpd="sng">
                  <a:solidFill>
                    <a:schemeClr val="accent4"/>
                  </a:solidFill>
                  <a:prstDash val="solid"/>
                </a:ln>
                <a:solidFill>
                  <a:srgbClr val="002060"/>
                </a:solidFill>
                <a:latin typeface=".VnAvant" panose="020B7200000000000000" pitchFamily="34" charset="0"/>
              </a:rPr>
              <a:t>Nµo</a:t>
            </a:r>
            <a:r>
              <a:rPr lang="en-US" sz="5400" b="1" dirty="0">
                <a:ln w="12700" cmpd="sng">
                  <a:solidFill>
                    <a:schemeClr val="accent4"/>
                  </a:solidFill>
                  <a:prstDash val="solid"/>
                </a:ln>
                <a:solidFill>
                  <a:srgbClr val="002060"/>
                </a:solidFill>
                <a:latin typeface=".VnAvant" panose="020B7200000000000000" pitchFamily="34" charset="0"/>
              </a:rPr>
              <a:t> ta </a:t>
            </a:r>
            <a:r>
              <a:rPr lang="en-US" sz="5400" b="1" dirty="0" err="1">
                <a:ln w="12700" cmpd="sng">
                  <a:solidFill>
                    <a:schemeClr val="accent4"/>
                  </a:solidFill>
                  <a:prstDash val="solid"/>
                </a:ln>
                <a:solidFill>
                  <a:srgbClr val="002060"/>
                </a:solidFill>
                <a:latin typeface=".VnAvant" panose="020B7200000000000000" pitchFamily="34" charset="0"/>
              </a:rPr>
              <a:t>cïng</a:t>
            </a:r>
            <a:r>
              <a:rPr lang="en-US" sz="5400" b="1" dirty="0">
                <a:ln w="12700" cmpd="sng">
                  <a:solidFill>
                    <a:schemeClr val="accent4"/>
                  </a:solidFill>
                  <a:prstDash val="solid"/>
                </a:ln>
                <a:solidFill>
                  <a:srgbClr val="002060"/>
                </a:solidFill>
                <a:latin typeface=".VnAvant" panose="020B7200000000000000" pitchFamily="34" charset="0"/>
              </a:rPr>
              <a:t> ®</a:t>
            </a:r>
            <a:r>
              <a:rPr lang="en-US" sz="5400" b="1" dirty="0" err="1">
                <a:ln w="12700" cmpd="sng">
                  <a:solidFill>
                    <a:schemeClr val="accent4"/>
                  </a:solidFill>
                  <a:prstDash val="solid"/>
                </a:ln>
                <a:solidFill>
                  <a:srgbClr val="002060"/>
                </a:solidFill>
                <a:latin typeface=".VnAvant" panose="020B7200000000000000" pitchFamily="34" charset="0"/>
              </a:rPr>
              <a:t>Õm</a:t>
            </a:r>
            <a:r>
              <a:rPr lang="en-US" sz="5400" b="1" dirty="0">
                <a:ln w="12700" cmpd="sng">
                  <a:solidFill>
                    <a:schemeClr val="accent4"/>
                  </a:solidFill>
                  <a:prstDash val="solid"/>
                </a:ln>
                <a:solidFill>
                  <a:srgbClr val="002060"/>
                </a:solidFill>
                <a:latin typeface=".VnAvant" panose="020B7200000000000000" pitchFamily="34" charset="0"/>
              </a:rPr>
              <a:t>”</a:t>
            </a:r>
          </a:p>
        </p:txBody>
      </p:sp>
    </p:spTree>
    <p:extLst>
      <p:ext uri="{BB962C8B-B14F-4D97-AF65-F5344CB8AC3E}">
        <p14:creationId xmlns:p14="http://schemas.microsoft.com/office/powerpoint/2010/main" val="28741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xEl>
                                              <p:pRg st="0" end="0"/>
                                            </p:txEl>
                                          </p:spTgt>
                                        </p:tgtEl>
                                        <p:attrNameLst>
                                          <p:attrName>r</p:attrName>
                                        </p:attrNameLst>
                                      </p:cBhvr>
                                    </p:animRot>
                                    <p:animRot by="-240000">
                                      <p:cBhvr>
                                        <p:cTn id="7" dur="200" fill="hold">
                                          <p:stCondLst>
                                            <p:cond delay="200"/>
                                          </p:stCondLst>
                                        </p:cTn>
                                        <p:tgtEl>
                                          <p:spTgt spid="5">
                                            <p:txEl>
                                              <p:pRg st="0" end="0"/>
                                            </p:txEl>
                                          </p:spTgt>
                                        </p:tgtEl>
                                        <p:attrNameLst>
                                          <p:attrName>r</p:attrName>
                                        </p:attrNameLst>
                                      </p:cBhvr>
                                    </p:animRot>
                                    <p:animRot by="240000">
                                      <p:cBhvr>
                                        <p:cTn id="8" dur="200" fill="hold">
                                          <p:stCondLst>
                                            <p:cond delay="400"/>
                                          </p:stCondLst>
                                        </p:cTn>
                                        <p:tgtEl>
                                          <p:spTgt spid="5">
                                            <p:txEl>
                                              <p:pRg st="0" end="0"/>
                                            </p:txEl>
                                          </p:spTgt>
                                        </p:tgtEl>
                                        <p:attrNameLst>
                                          <p:attrName>r</p:attrName>
                                        </p:attrNameLst>
                                      </p:cBhvr>
                                    </p:animRot>
                                    <p:animRot by="-240000">
                                      <p:cBhvr>
                                        <p:cTn id="9" dur="200" fill="hold">
                                          <p:stCondLst>
                                            <p:cond delay="600"/>
                                          </p:stCondLst>
                                        </p:cTn>
                                        <p:tgtEl>
                                          <p:spTgt spid="5">
                                            <p:txEl>
                                              <p:pRg st="0" end="0"/>
                                            </p:txEl>
                                          </p:spTgt>
                                        </p:tgtEl>
                                        <p:attrNameLst>
                                          <p:attrName>r</p:attrName>
                                        </p:attrNameLst>
                                      </p:cBhvr>
                                    </p:animRot>
                                    <p:animRot by="120000">
                                      <p:cBhvr>
                                        <p:cTn id="10" dur="200" fill="hold">
                                          <p:stCondLst>
                                            <p:cond delay="80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29491" y="983673"/>
            <a:ext cx="4738255" cy="4322618"/>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p:cNvSpPr/>
          <p:nvPr/>
        </p:nvSpPr>
        <p:spPr>
          <a:xfrm>
            <a:off x="5902036" y="595746"/>
            <a:ext cx="5001491" cy="4710545"/>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4" descr="Hộp quà vẽ tay màu đỏ | Công cụ đồ họa PSD Tải xuống miễn phí - Pikbes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56" t="13289" r="5715" b="7736"/>
          <a:stretch/>
        </p:blipFill>
        <p:spPr bwMode="auto">
          <a:xfrm>
            <a:off x="1308033" y="1898384"/>
            <a:ext cx="964114" cy="8912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ộp quà vẽ tay màu đỏ | Công cụ đồ họa PSD Tải xuống miễn phí - Pikbes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56" t="13289" r="5715" b="7736"/>
          <a:stretch/>
        </p:blipFill>
        <p:spPr bwMode="auto">
          <a:xfrm>
            <a:off x="2755832" y="1593584"/>
            <a:ext cx="964114" cy="8912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ộp quà vẽ tay màu đỏ | Công cụ đồ họa PSD Tải xuống miễn phí - Pikbes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56" t="13289" r="5715" b="7736"/>
          <a:stretch/>
        </p:blipFill>
        <p:spPr bwMode="auto">
          <a:xfrm>
            <a:off x="1107141" y="3258730"/>
            <a:ext cx="964114" cy="8912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ộp quà vẽ tay màu đỏ | Công cụ đồ họa PSD Tải xuống miễn phí - Pikbes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56" t="13289" r="5715" b="7736"/>
          <a:stretch/>
        </p:blipFill>
        <p:spPr bwMode="auto">
          <a:xfrm>
            <a:off x="2323488" y="2505383"/>
            <a:ext cx="964114" cy="8912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ộp quà vẽ tay màu đỏ | Công cụ đồ họa PSD Tải xuống miễn phí - Pikbes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56" t="13289" r="5715" b="7736"/>
          <a:stretch/>
        </p:blipFill>
        <p:spPr bwMode="auto">
          <a:xfrm>
            <a:off x="3670843" y="2484854"/>
            <a:ext cx="964114" cy="8912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ộp quà vẽ tay màu đỏ | Công cụ đồ họa PSD Tải xuống miễn phí - Pikbes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56" t="13289" r="5715" b="7736"/>
          <a:stretch/>
        </p:blipFill>
        <p:spPr bwMode="auto">
          <a:xfrm>
            <a:off x="2655386" y="3632803"/>
            <a:ext cx="964114" cy="8912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6466" t="18838" r="7170" b="16010"/>
          <a:stretch/>
        </p:blipFill>
        <p:spPr>
          <a:xfrm>
            <a:off x="7003472" y="1288400"/>
            <a:ext cx="1399309" cy="1055619"/>
          </a:xfrm>
          <a:prstGeom prst="rect">
            <a:avLst/>
          </a:prstGeom>
        </p:spPr>
      </p:pic>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6466" t="18838" r="7170" b="16010"/>
          <a:stretch/>
        </p:blipFill>
        <p:spPr>
          <a:xfrm>
            <a:off x="8804562" y="1593584"/>
            <a:ext cx="1399309" cy="1055619"/>
          </a:xfrm>
          <a:prstGeom prst="rect">
            <a:avLst/>
          </a:prstGeom>
        </p:spPr>
      </p:pic>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6466" t="18838" r="7170" b="16010"/>
          <a:stretch/>
        </p:blipFill>
        <p:spPr>
          <a:xfrm>
            <a:off x="6303816" y="2320505"/>
            <a:ext cx="1399309" cy="1055619"/>
          </a:xfrm>
          <a:prstGeom prst="rect">
            <a:avLst/>
          </a:prstGeom>
        </p:spPr>
      </p:pic>
      <p:pic>
        <p:nvPicPr>
          <p:cNvPr id="20" name="Picture 1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6466" t="18838" r="7170" b="16010"/>
          <a:stretch/>
        </p:blipFill>
        <p:spPr>
          <a:xfrm>
            <a:off x="7848596" y="2616943"/>
            <a:ext cx="1399309" cy="1055619"/>
          </a:xfrm>
          <a:prstGeom prst="rect">
            <a:avLst/>
          </a:prstGeom>
        </p:spPr>
      </p:pic>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6466" t="18838" r="7170" b="16010"/>
          <a:stretch/>
        </p:blipFill>
        <p:spPr>
          <a:xfrm>
            <a:off x="6570514" y="3595764"/>
            <a:ext cx="1399309" cy="1055619"/>
          </a:xfrm>
          <a:prstGeom prst="rect">
            <a:avLst/>
          </a:prstGeom>
        </p:spPr>
      </p:pic>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6466" t="18838" r="7170" b="16010"/>
          <a:stretch/>
        </p:blipFill>
        <p:spPr>
          <a:xfrm>
            <a:off x="9348354" y="2785863"/>
            <a:ext cx="1399309" cy="1055619"/>
          </a:xfrm>
          <a:prstGeom prst="rect">
            <a:avLst/>
          </a:prstGeom>
        </p:spPr>
      </p:pic>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6466" t="18838" r="7170" b="16010"/>
          <a:stretch/>
        </p:blipFill>
        <p:spPr>
          <a:xfrm>
            <a:off x="8118757" y="3809222"/>
            <a:ext cx="1399309" cy="1055619"/>
          </a:xfrm>
          <a:prstGeom prst="rect">
            <a:avLst/>
          </a:prstGeom>
        </p:spPr>
      </p:pic>
    </p:spTree>
    <p:extLst>
      <p:ext uri="{BB962C8B-B14F-4D97-AF65-F5344CB8AC3E}">
        <p14:creationId xmlns:p14="http://schemas.microsoft.com/office/powerpoint/2010/main" val="1145395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103</Words>
  <Application>Microsoft Office PowerPoint</Application>
  <PresentationFormat>Widescreen</PresentationFormat>
  <Paragraphs>30</Paragraphs>
  <Slides>16</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.VnAvant</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chuhoa251114@gmail.com</cp:lastModifiedBy>
  <cp:revision>28</cp:revision>
  <dcterms:created xsi:type="dcterms:W3CDTF">2021-11-09T03:01:18Z</dcterms:created>
  <dcterms:modified xsi:type="dcterms:W3CDTF">2024-09-30T08:52:13Z</dcterms:modified>
</cp:coreProperties>
</file>