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71" r:id="rId5"/>
    <p:sldId id="272" r:id="rId6"/>
    <p:sldId id="273" r:id="rId7"/>
    <p:sldId id="275" r:id="rId8"/>
    <p:sldId id="274" r:id="rId9"/>
    <p:sldId id="276" r:id="rId10"/>
    <p:sldId id="278" r:id="rId11"/>
    <p:sldId id="279" r:id="rId12"/>
    <p:sldId id="281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THƯỢNG THANH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3352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24 – 36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tháng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20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Thu </a:t>
            </a:r>
            <a:r>
              <a:rPr lang="en-US" alt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Hằng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1430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Kiến thức: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nhớ tên bài thơ và bước đầu hiểu được nội dung bài thơ: Xe đạp thân thiết với con người dùng để chở người, chở hàng.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Kỹ năng: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trả lời được các câu hỏi của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Bước đầu biết đọc bài thơ theo cô.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khả năng chú ý, ghi nhớ.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Phát triển ngôn ngữ mạch lạc cho trẻ.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Thái độ: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- Trẻ hứng thú tham gia vào hoạt động.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187512" cy="753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4811" y="29852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134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</cp:revision>
  <dcterms:created xsi:type="dcterms:W3CDTF">2017-03-10T07:45:13Z</dcterms:created>
  <dcterms:modified xsi:type="dcterms:W3CDTF">2024-04-01T18:03:33Z</dcterms:modified>
</cp:coreProperties>
</file>