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5" r:id="rId4"/>
    <p:sldId id="266" r:id="rId5"/>
    <p:sldId id="271" r:id="rId6"/>
    <p:sldId id="270" r:id="rId7"/>
    <p:sldId id="267" r:id="rId8"/>
    <p:sldId id="258" r:id="rId9"/>
    <p:sldId id="261" r:id="rId10"/>
    <p:sldId id="263" r:id="rId11"/>
    <p:sldId id="275" r:id="rId12"/>
    <p:sldId id="262" r:id="rId13"/>
    <p:sldId id="276" r:id="rId14"/>
    <p:sldId id="281" r:id="rId15"/>
    <p:sldId id="279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1B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04" autoAdjust="0"/>
    <p:restoredTop sz="94660"/>
  </p:normalViewPr>
  <p:slideViewPr>
    <p:cSldViewPr>
      <p:cViewPr varScale="1">
        <p:scale>
          <a:sx n="53" d="100"/>
          <a:sy n="53" d="100"/>
        </p:scale>
        <p:origin x="83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4BC75-0111-4294-ADED-461E0CB2C0F4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76200"/>
            <a:ext cx="74676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  <a:b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THƯỢNG THANH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407920"/>
            <a:ext cx="9144000" cy="4450080"/>
          </a:xfrm>
        </p:spPr>
        <p:txBody>
          <a:bodyPr>
            <a:normAutofit/>
          </a:bodyPr>
          <a:lstStyle/>
          <a:p>
            <a:endParaRPr lang="en-US" sz="3600" b="1" dirty="0" smtClean="0">
              <a:solidFill>
                <a:srgbClr val="1B1BC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err="1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600" b="1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: Kiến con đi ô tô</a:t>
            </a:r>
          </a:p>
          <a:p>
            <a:r>
              <a:rPr lang="en-US" sz="3600" b="1" dirty="0" err="1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1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b="1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600" b="1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b="1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600" b="1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Huệ</a:t>
            </a:r>
            <a:endParaRPr lang="en-US" sz="3600" b="1" dirty="0" smtClean="0">
              <a:solidFill>
                <a:srgbClr val="1B1BC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err="1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b="1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D1</a:t>
            </a:r>
            <a:endParaRPr lang="en-US" sz="3600" b="1" dirty="0" smtClean="0">
              <a:solidFill>
                <a:srgbClr val="1B1BC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6051194"/>
              </p:ext>
            </p:extLst>
          </p:nvPr>
        </p:nvGraphicFramePr>
        <p:xfrm>
          <a:off x="1219200" y="1859280"/>
          <a:ext cx="670560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05600">
                  <a:extLst>
                    <a:ext uri="{9D8B030D-6E8A-4147-A177-3AD203B41FA5}">
                      <a16:colId xmlns:a16="http://schemas.microsoft.com/office/drawing/2014/main" val="27267700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rgbClr val="FFFF00"/>
                          </a:solidFill>
                          <a:latin typeface="Time newroman"/>
                        </a:rPr>
                        <a:t>LĨNH</a:t>
                      </a:r>
                      <a:r>
                        <a:rPr lang="en-US" sz="3000" baseline="0" dirty="0" smtClean="0">
                          <a:solidFill>
                            <a:srgbClr val="FFFF00"/>
                          </a:solidFill>
                          <a:latin typeface="Time newroman"/>
                        </a:rPr>
                        <a:t> VỰC PHÁT TRIỂN NGÔN NGỮ</a:t>
                      </a:r>
                      <a:endParaRPr lang="en-US" sz="3000" dirty="0">
                        <a:solidFill>
                          <a:srgbClr val="FFFF00"/>
                        </a:solidFill>
                        <a:latin typeface="Time new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962231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Kiến con đi đâu?</a:t>
            </a:r>
            <a:endParaRPr lang="en-US" dirty="0">
              <a:solidFill>
                <a:srgbClr val="1B1BC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Content Placeholder 8" descr="image0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</p:spPr>
      </p:pic>
      <p:sp>
        <p:nvSpPr>
          <p:cNvPr id="2054" name="AutoShape 6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AutoShape 8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xresdefault (3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5" name="Round Single Corner Rectangle 4"/>
          <p:cNvSpPr/>
          <p:nvPr/>
        </p:nvSpPr>
        <p:spPr>
          <a:xfrm>
            <a:off x="0" y="5791200"/>
            <a:ext cx="9144000" cy="1066800"/>
          </a:xfrm>
          <a:prstGeom prst="round1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Trên xe có những ai? </a:t>
            </a:r>
            <a:endParaRPr lang="en-US" sz="4400" dirty="0">
              <a:solidFill>
                <a:srgbClr val="1B1BCF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Kết quả hình ảnh cho kiến con đi ô t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</p:spPr>
      </p:pic>
      <p:sp>
        <p:nvSpPr>
          <p:cNvPr id="6" name="Round Single Corner Rectangle 5"/>
          <p:cNvSpPr/>
          <p:nvPr/>
        </p:nvSpPr>
        <p:spPr>
          <a:xfrm>
            <a:off x="0" y="0"/>
            <a:ext cx="9144000" cy="1066800"/>
          </a:xfrm>
          <a:prstGeom prst="round1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Các bạn đi bằng phương tiện gì? </a:t>
            </a:r>
            <a:endParaRPr lang="en-US" sz="4400" dirty="0">
              <a:solidFill>
                <a:srgbClr val="1B1BCF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Content Placeholder 8" descr="maxresdefault (3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126163"/>
          </a:xfrm>
        </p:spPr>
      </p:pic>
      <p:sp>
        <p:nvSpPr>
          <p:cNvPr id="10" name="Oval 9"/>
          <p:cNvSpPr/>
          <p:nvPr/>
        </p:nvSpPr>
        <p:spPr>
          <a:xfrm>
            <a:off x="228600" y="5105400"/>
            <a:ext cx="8686800" cy="1219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Bác Gấu lên xe thì điều gì đã xảy ra</a:t>
            </a:r>
            <a:r>
              <a:rPr lang="en-US" sz="40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dirty="0">
              <a:solidFill>
                <a:srgbClr val="1B1BCF"/>
              </a:solidFill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228600" y="5715000"/>
            <a:ext cx="8686800" cy="1295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Tại sao Bác Gấu lại ngồi chỗ của kiến con</a:t>
            </a:r>
            <a:r>
              <a:rPr lang="en-US" sz="40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dirty="0">
              <a:solidFill>
                <a:srgbClr val="1B1BCF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63246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Xin chào và hẹn gặp lại các  con vào tiết học sau!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1981200"/>
          </a:xfr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Qua câu chuyện em thích nhất nhân vật nào nhất? Tại sao?</a:t>
            </a:r>
            <a:endParaRPr lang="en-US" dirty="0">
              <a:solidFill>
                <a:srgbClr val="1B1BC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9698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Kết quả hình ảnh cho kiến con đi ô t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578" name="Picture 2" descr="Kết quả hình ảnh cho kiến con đi ô t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Kết quả hình ảnh cho kiến con đi ô t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0"/>
            <a:ext cx="3962400" cy="6400800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Đàm thoại về nội dung truyện</a:t>
            </a:r>
            <a:endParaRPr lang="en-US" sz="7200" dirty="0">
              <a:solidFill>
                <a:srgbClr val="1B1BC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AutoShape 4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2" name="AutoShape 6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4" name="AutoShape 8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6" name="AutoShape 10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93</Words>
  <Application>Microsoft Office PowerPoint</Application>
  <PresentationFormat>On-screen Show (4:3)</PresentationFormat>
  <Paragraphs>14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 newroman</vt:lpstr>
      <vt:lpstr>Times New Roman</vt:lpstr>
      <vt:lpstr>Office Theme</vt:lpstr>
      <vt:lpstr>ỦY BAN NHÂN DÂN QUẬN LONG BIÊN TRƯỜNG MẦM NON THƯỢNG THANH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Đàm thoại về nội dung truyện</vt:lpstr>
      <vt:lpstr>Kiến con đi đâu?</vt:lpstr>
      <vt:lpstr>PowerPoint Presentation</vt:lpstr>
      <vt:lpstr>PowerPoint Presentation</vt:lpstr>
      <vt:lpstr>PowerPoint Presentation</vt:lpstr>
      <vt:lpstr>PowerPoint Presentation</vt:lpstr>
      <vt:lpstr>   Xin chào và hẹn gặp lại các  con vào tiết học sau!  </vt:lpstr>
      <vt:lpstr>Qua câu chuyện em thích nhất nhân vật nào nhất? Tại sao?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MẦM NON  HOA TRẠNG NGUYÊN CS2</dc:title>
  <dc:creator>khanhvd</dc:creator>
  <cp:lastModifiedBy>Windows User</cp:lastModifiedBy>
  <cp:revision>17</cp:revision>
  <dcterms:created xsi:type="dcterms:W3CDTF">2017-06-22T13:18:45Z</dcterms:created>
  <dcterms:modified xsi:type="dcterms:W3CDTF">2024-04-08T16:17:11Z</dcterms:modified>
</cp:coreProperties>
</file>